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58" r:id="rId3"/>
    <p:sldId id="260" r:id="rId4"/>
    <p:sldId id="266" r:id="rId5"/>
    <p:sldId id="26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3" r:id="rId15"/>
    <p:sldId id="304" r:id="rId16"/>
    <p:sldId id="305" r:id="rId17"/>
    <p:sldId id="378" r:id="rId18"/>
    <p:sldId id="330" r:id="rId19"/>
    <p:sldId id="331" r:id="rId20"/>
    <p:sldId id="332" r:id="rId21"/>
    <p:sldId id="333" r:id="rId22"/>
    <p:sldId id="334" r:id="rId23"/>
    <p:sldId id="335" r:id="rId24"/>
    <p:sldId id="338" r:id="rId25"/>
    <p:sldId id="389" r:id="rId26"/>
    <p:sldId id="392" r:id="rId27"/>
    <p:sldId id="339" r:id="rId28"/>
    <p:sldId id="340" r:id="rId29"/>
    <p:sldId id="379" r:id="rId30"/>
    <p:sldId id="380" r:id="rId31"/>
    <p:sldId id="387" r:id="rId32"/>
    <p:sldId id="381" r:id="rId33"/>
    <p:sldId id="382" r:id="rId34"/>
    <p:sldId id="383" r:id="rId35"/>
    <p:sldId id="384" r:id="rId36"/>
    <p:sldId id="385" r:id="rId37"/>
    <p:sldId id="386" r:id="rId38"/>
    <p:sldId id="394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4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68" autoAdjust="0"/>
    <p:restoredTop sz="94660"/>
  </p:normalViewPr>
  <p:slideViewPr>
    <p:cSldViewPr snapToGrid="0">
      <p:cViewPr>
        <p:scale>
          <a:sx n="58" d="100"/>
          <a:sy n="58" d="100"/>
        </p:scale>
        <p:origin x="-2412" y="-13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697D24-C853-4525-8D45-DDFAE6EF8D5A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3E948-0339-475E-AB85-A6740AD8E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454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7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599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299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7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685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2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53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271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17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83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923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274AE-D5EA-40B7-904B-D761CC4F3E9D}" type="datetimeFigureOut">
              <a:rPr lang="ru-RU" smtClean="0"/>
              <a:t>02.03.2020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FA5F-CCEF-4D46-A058-9AD773F974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2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8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-417" b="8472"/>
          <a:stretch/>
        </p:blipFill>
        <p:spPr>
          <a:xfrm>
            <a:off x="0" y="-62384"/>
            <a:ext cx="12192000" cy="69101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070"/>
            <a:ext cx="12192000" cy="68852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097" y="1487979"/>
            <a:ext cx="5069642" cy="111390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274767" y="2732567"/>
            <a:ext cx="5581650" cy="258062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Тема доклада</a:t>
            </a:r>
            <a:r>
              <a:rPr lang="en-US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: </a:t>
            </a: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Современные, отечественные</a:t>
            </a:r>
            <a:b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конструкции для дорожных работ</a:t>
            </a:r>
            <a:r>
              <a:rPr lang="en-US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:</a:t>
            </a:r>
            <a:br>
              <a:rPr lang="en-US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Бетонное полотно</a:t>
            </a:r>
            <a:b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000" dirty="0" err="1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Геошпунт</a:t>
            </a: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Мобильные дорожные покрытия</a:t>
            </a:r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</a:t>
            </a:r>
            <a:b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ru-RU" sz="2000" dirty="0">
              <a:solidFill>
                <a:sysClr val="windowText" lastClr="00000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9098" y="5766520"/>
            <a:ext cx="3838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Докладчик </a:t>
            </a:r>
            <a:b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Руководитель направления </a:t>
            </a:r>
            <a:b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ООО </a:t>
            </a:r>
            <a:r>
              <a:rPr lang="en-US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“</a:t>
            </a:r>
            <a:r>
              <a:rPr lang="ru-RU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ТехПолимер</a:t>
            </a:r>
            <a:r>
              <a:rPr lang="en-US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”</a:t>
            </a: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/>
            </a:r>
            <a:b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Адъякимов</a:t>
            </a: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Алексей Николаевич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603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071" y="1528794"/>
            <a:ext cx="703933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Борьба </a:t>
            </a:r>
            <a:r>
              <a:rPr lang="ru-RU" sz="1600" dirty="0">
                <a:latin typeface="+mj-lt"/>
              </a:rPr>
              <a:t>с растительностью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Защита </a:t>
            </a:r>
            <a:r>
              <a:rPr lang="ru-RU" sz="1600" dirty="0">
                <a:latin typeface="+mj-lt"/>
              </a:rPr>
              <a:t>от размыва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Защита </a:t>
            </a:r>
            <a:r>
              <a:rPr lang="ru-RU" sz="1600" dirty="0">
                <a:latin typeface="+mj-lt"/>
              </a:rPr>
              <a:t>от эрозии</a:t>
            </a:r>
          </a:p>
          <a:p>
            <a:endParaRPr lang="ru-RU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1700" dirty="0">
              <a:latin typeface="+mj-lt"/>
              <a:sym typeface="Symbo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35123"/>
            <a:ext cx="11326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latin typeface="+mj-lt"/>
              </a:rPr>
              <a:t>Использование</a:t>
            </a:r>
            <a:endParaRPr lang="ru-RU" sz="2800" b="1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098" name="Picture 2" descr="F:\ОБЩАЯ\Фото\ФОТОГРАФИИ ОБЪЕКТОВ\НАШИ ОБЪЕКТЫ\Бетонное полотно\2018\Сочи\IMG_20181016_1656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297" y="2857279"/>
            <a:ext cx="3946247" cy="295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ОБЩАЯ\Фото\ФОТОГРАФИИ ОБЪЕКТОВ\НАШИ ОБЪЕКТЫ\Бетонное полотно\2018\фото Альпика-сервис июнь 2018\WhatsApp Image 2018-06-09 at 13.10.38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2994" y="1424354"/>
            <a:ext cx="3306606" cy="440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ОБЩАЯ\Фото\ФОТОГРАФИИ ОБЪЕКТОВ\НАШИ ОБЪЕКТЫ\Бетонное полотно\2019\Улан-Уде Р-258 511км\IMG-20190815-WA00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44" y="2872875"/>
            <a:ext cx="3925453" cy="294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9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258570"/>
            <a:ext cx="7039337" cy="448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Гидроизоляция шламовых амбаров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Футеровка траншей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Укрепление склонов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Футеровка насыпи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Восстановление бетона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Вентиляционные </a:t>
            </a:r>
            <a:r>
              <a:rPr lang="ru-RU" sz="1600" dirty="0" smtClean="0">
                <a:latin typeface="+mj-lt"/>
              </a:rPr>
              <a:t>каналы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Перемычки для шахт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Подавление растительности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Укрепление габионов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Защита трубопроводов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Ремонт водоводов</a:t>
            </a:r>
          </a:p>
          <a:p>
            <a:pPr marL="285750" indent="-285750" fontAlgn="base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Укрытие/защита кабеля</a:t>
            </a:r>
          </a:p>
          <a:p>
            <a:pPr fontAlgn="base"/>
            <a:endParaRPr lang="ru-RU" sz="1600" dirty="0"/>
          </a:p>
          <a:p>
            <a:endParaRPr lang="ru-RU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1700" dirty="0">
              <a:latin typeface="+mj-lt"/>
              <a:sym typeface="Symbo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404" y="216454"/>
            <a:ext cx="11326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latin typeface="+mj-lt"/>
              </a:rPr>
              <a:t>Область применения</a:t>
            </a:r>
            <a:endParaRPr lang="ru-RU" sz="2800" b="1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122" name="Picture 2" descr="F:\ОБЩАЯ\Фото\ФОТОГРАФИИ ОБЪЕКТОВ\НАШИ ОБЪЕКТЫ\Бетонное полотно\2018\Чита\IMG_20181024_1057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129" y="2365087"/>
            <a:ext cx="3888818" cy="291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ОБЩАЯ\Фото\ФОТОГРАФИИ ОБЪЕКТОВ\НАШИ ОБЪЕКТЫ\Бетонное полотно\2019\Улан-Уде Р-258 511км\IMG-20190815-WA00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372" y="2365087"/>
            <a:ext cx="3888817" cy="291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62847" y="1805929"/>
            <a:ext cx="339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наименование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87089" y="1889239"/>
            <a:ext cx="3391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наименование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263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86424"/>
            <a:ext cx="627125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Устанавливается </a:t>
            </a:r>
            <a:r>
              <a:rPr lang="ru-RU" sz="1600" dirty="0">
                <a:latin typeface="+mj-lt"/>
              </a:rPr>
              <a:t>в 10 раз быстрее решений из обычного бетона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Не требуется особого планирования установки, а также </a:t>
            </a:r>
            <a:r>
              <a:rPr lang="ru-RU" sz="1600" dirty="0" smtClean="0">
                <a:latin typeface="+mj-lt"/>
              </a:rPr>
              <a:t>специальной </a:t>
            </a:r>
            <a:r>
              <a:rPr lang="ru-RU" sz="1600" dirty="0">
                <a:latin typeface="+mj-lt"/>
              </a:rPr>
              <a:t>техники и обучения рабочих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Нет необходимости отдельно изготавливать бетонную смесь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Возможна установка при дожде и низких температурах</a:t>
            </a:r>
          </a:p>
          <a:p>
            <a:pPr fontAlgn="base"/>
            <a:endParaRPr lang="ru-RU" sz="1600" dirty="0">
              <a:latin typeface="+mj-lt"/>
            </a:endParaRPr>
          </a:p>
          <a:p>
            <a:pPr fontAlgn="base"/>
            <a:r>
              <a:rPr lang="ru-RU" sz="2000" dirty="0" smtClean="0">
                <a:solidFill>
                  <a:srgbClr val="00B0F0"/>
                </a:solidFill>
                <a:latin typeface="+mj-lt"/>
              </a:rPr>
              <a:t>Стоимость</a:t>
            </a:r>
            <a:endParaRPr lang="ru-RU" sz="2000" dirty="0">
              <a:solidFill>
                <a:srgbClr val="00B0F0"/>
              </a:solidFill>
              <a:latin typeface="+mj-lt"/>
            </a:endParaRPr>
          </a:p>
          <a:p>
            <a:pPr fontAlgn="base"/>
            <a:r>
              <a:rPr lang="ru-RU" sz="1600" dirty="0">
                <a:latin typeface="+mj-lt"/>
              </a:rPr>
              <a:t>Дешевле обычного бетона, даже с учётом установки</a:t>
            </a:r>
          </a:p>
          <a:p>
            <a:pPr fontAlgn="base"/>
            <a:r>
              <a:rPr lang="ru-RU" sz="1600" dirty="0">
                <a:latin typeface="+mj-lt"/>
              </a:rPr>
              <a:t>Не требует особых затрат на транспортировку</a:t>
            </a:r>
          </a:p>
          <a:p>
            <a:pPr fontAlgn="base"/>
            <a:endParaRPr lang="ru-RU" sz="1600" dirty="0"/>
          </a:p>
          <a:p>
            <a:endParaRPr lang="ru-RU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1700" dirty="0">
              <a:latin typeface="+mj-lt"/>
              <a:sym typeface="Symbol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053" y="852869"/>
            <a:ext cx="5472608" cy="410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223428"/>
            <a:ext cx="11326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latin typeface="+mj-lt"/>
              </a:rPr>
              <a:t>Преимущества</a:t>
            </a:r>
            <a:endParaRPr lang="ru-RU" sz="2800" b="1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75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4072" y="270413"/>
            <a:ext cx="8544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Варианты укрепления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sp-gbi.ru/assets/images/tovar/lotok_vodost/b7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281" y="1395389"/>
            <a:ext cx="2752087" cy="206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53552" y="1008051"/>
            <a:ext cx="368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Водоотводными лотками марки Б-7 </a:t>
            </a:r>
            <a:endParaRPr lang="ru-RU" dirty="0"/>
          </a:p>
        </p:txBody>
      </p:sp>
      <p:pic>
        <p:nvPicPr>
          <p:cNvPr id="3076" name="Picture 4" descr="Картинки по запросу &quot;укрепление водоотводных канав матрацами рено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523" y="1448758"/>
            <a:ext cx="3559584" cy="206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98" y="1372051"/>
            <a:ext cx="2814319" cy="2110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8898" y="986786"/>
            <a:ext cx="368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Бетонным полотном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768867" y="984744"/>
            <a:ext cx="368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Матрацами Рено</a:t>
            </a:r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390767"/>
              </p:ext>
            </p:extLst>
          </p:nvPr>
        </p:nvGraphicFramePr>
        <p:xfrm>
          <a:off x="182879" y="3623131"/>
          <a:ext cx="11295532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3883"/>
                <a:gridCol w="2823883"/>
                <a:gridCol w="2823883"/>
                <a:gridCol w="2823883"/>
              </a:tblGrid>
              <a:tr h="78750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j-lt"/>
                        </a:rPr>
                        <a:t>Показатель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err="1" smtClean="0">
                          <a:latin typeface="+mj-lt"/>
                        </a:rPr>
                        <a:t>Бетоное</a:t>
                      </a:r>
                      <a:r>
                        <a:rPr lang="ru-RU" sz="1400" smtClean="0">
                          <a:latin typeface="+mj-lt"/>
                        </a:rPr>
                        <a:t> полотно</a:t>
                      </a:r>
                    </a:p>
                    <a:p>
                      <a:pPr algn="ctr"/>
                      <a:r>
                        <a:rPr lang="ru-RU" sz="1400" smtClean="0">
                          <a:latin typeface="+mj-lt"/>
                        </a:rPr>
                        <a:t>(размеры канавы</a:t>
                      </a:r>
                      <a:r>
                        <a:rPr lang="ru-RU" sz="1400" baseline="0" smtClean="0">
                          <a:latin typeface="+mj-lt"/>
                        </a:rPr>
                        <a:t> – ширина 1100мм</a:t>
                      </a:r>
                      <a:r>
                        <a:rPr lang="ru-RU" sz="1400" smtClean="0">
                          <a:latin typeface="+mj-lt"/>
                        </a:rPr>
                        <a:t>)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j-lt"/>
                        </a:rPr>
                        <a:t>Сборный железобетонный лоток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+mj-lt"/>
                        </a:rPr>
                        <a:t>(Б-7 – ширина 770 мм )</a:t>
                      </a:r>
                      <a:endParaRPr lang="ru-RU" sz="14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j-lt"/>
                        </a:rPr>
                        <a:t>Укрепление</a:t>
                      </a:r>
                      <a:r>
                        <a:rPr lang="ru-RU" sz="1400" baseline="0" dirty="0" smtClean="0">
                          <a:latin typeface="+mj-lt"/>
                        </a:rPr>
                        <a:t> матрацами Рено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(размеры канавы</a:t>
                      </a:r>
                      <a:r>
                        <a:rPr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– ширина 1100мм</a:t>
                      </a:r>
                      <a:r>
                        <a:rPr lang="ru-RU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/>
                      <a:endParaRPr lang="ru-RU" sz="1400" dirty="0">
                        <a:latin typeface="+mj-lt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280319"/>
              </p:ext>
            </p:extLst>
          </p:nvPr>
        </p:nvGraphicFramePr>
        <p:xfrm>
          <a:off x="193637" y="4534164"/>
          <a:ext cx="11293044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3261"/>
                <a:gridCol w="2823261"/>
                <a:gridCol w="2823261"/>
                <a:gridCol w="2823261"/>
              </a:tblGrid>
              <a:tr h="792088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+mj-lt"/>
                        </a:rPr>
                        <a:t>Стоимость укрепление</a:t>
                      </a:r>
                      <a:r>
                        <a:rPr lang="ru-RU" sz="1200" baseline="0" dirty="0" smtClean="0">
                          <a:latin typeface="+mj-lt"/>
                        </a:rPr>
                        <a:t> быстротоков(канав), </a:t>
                      </a:r>
                      <a:r>
                        <a:rPr lang="ru-RU" sz="1200" baseline="0" dirty="0" err="1" smtClean="0">
                          <a:latin typeface="+mj-lt"/>
                        </a:rPr>
                        <a:t>тыс.руб</a:t>
                      </a:r>
                      <a:r>
                        <a:rPr lang="ru-RU" sz="1200" baseline="0" dirty="0" smtClean="0">
                          <a:latin typeface="+mj-lt"/>
                        </a:rPr>
                        <a:t>./100м.п.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325</a:t>
                      </a:r>
                      <a:r>
                        <a:rPr lang="ru-RU" sz="1200" baseline="0" dirty="0" smtClean="0">
                          <a:latin typeface="+mj-lt"/>
                        </a:rPr>
                        <a:t> 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367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286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222841"/>
              </p:ext>
            </p:extLst>
          </p:nvPr>
        </p:nvGraphicFramePr>
        <p:xfrm>
          <a:off x="183136" y="5283221"/>
          <a:ext cx="11306032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6508"/>
                <a:gridCol w="2826508"/>
                <a:gridCol w="2826508"/>
                <a:gridCol w="2826508"/>
              </a:tblGrid>
              <a:tr h="68407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+mj-lt"/>
                        </a:rPr>
                        <a:t>Количество человека-часов для устройства 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116,65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1423,76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7181,66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</a:tr>
              <a:tr h="68407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+mj-lt"/>
                        </a:rPr>
                        <a:t>Количество часов</a:t>
                      </a:r>
                      <a:r>
                        <a:rPr lang="ru-RU" sz="1200" baseline="0" dirty="0" smtClean="0">
                          <a:latin typeface="+mj-lt"/>
                        </a:rPr>
                        <a:t> работы механизмов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164,95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4855,30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j-lt"/>
                        </a:rPr>
                        <a:t>1956,85</a:t>
                      </a:r>
                      <a:endParaRPr lang="ru-RU" sz="1200" dirty="0">
                        <a:latin typeface="+mj-lt"/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513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161" y="1771633"/>
            <a:ext cx="5503167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 fontAlgn="base">
              <a:buFont typeface="Arial" pitchFamily="34" charset="0"/>
              <a:buChar char="•"/>
            </a:pPr>
            <a:endParaRPr lang="en-US" sz="1600" dirty="0"/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Увлажнение </a:t>
            </a:r>
            <a:r>
              <a:rPr lang="ru-RU" sz="1600" dirty="0">
                <a:latin typeface="+mj-lt"/>
              </a:rPr>
              <a:t>бетонного мата следует производить с избытком, методом </a:t>
            </a:r>
            <a:r>
              <a:rPr lang="ru-RU" sz="1600" dirty="0" smtClean="0">
                <a:latin typeface="+mj-lt"/>
              </a:rPr>
              <a:t>разбрызгивания(расход воды 5-7л/</a:t>
            </a:r>
            <a:r>
              <a:rPr lang="ru-RU" sz="1600" dirty="0" err="1" smtClean="0">
                <a:latin typeface="+mj-lt"/>
              </a:rPr>
              <a:t>м.кв</a:t>
            </a:r>
            <a:r>
              <a:rPr lang="ru-RU" sz="1600" dirty="0" smtClean="0">
                <a:latin typeface="+mj-lt"/>
              </a:rPr>
              <a:t>.)</a:t>
            </a:r>
            <a:endParaRPr lang="ru-RU" sz="1600" dirty="0">
              <a:latin typeface="+mj-lt"/>
            </a:endParaRP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Необходимо убедиться в том, что материал полностью пропитался, так как недостаточное увлажнение приведёт к снижению прочности полотна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Застывание бетонного полотна происходит через 1-2 часа в зависимости от атмосферных условий</a:t>
            </a:r>
          </a:p>
          <a:p>
            <a:pPr marL="285750" indent="-285750" fontAlgn="base"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Полотно достигает 80% прочности через 24 часа после </a:t>
            </a:r>
            <a:r>
              <a:rPr lang="ru-RU" sz="1600" dirty="0" smtClean="0">
                <a:latin typeface="+mj-lt"/>
              </a:rPr>
              <a:t>увлажнения</a:t>
            </a:r>
          </a:p>
          <a:p>
            <a:pPr marL="285750" indent="-285750" fontAlgn="base">
              <a:buFont typeface="Arial" pitchFamily="34" charset="0"/>
              <a:buChar char="•"/>
            </a:pPr>
            <a:endParaRPr lang="ru-RU" sz="1600" dirty="0"/>
          </a:p>
          <a:p>
            <a:pPr fontAlgn="base"/>
            <a:endParaRPr lang="ru-RU" sz="1600" dirty="0"/>
          </a:p>
          <a:p>
            <a:pPr fontAlgn="base"/>
            <a:endParaRPr lang="ru-RU" sz="1600" dirty="0"/>
          </a:p>
          <a:p>
            <a:endParaRPr lang="ru-RU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1700" dirty="0">
              <a:latin typeface="+mj-lt"/>
              <a:sym typeface="Symbo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93090"/>
            <a:ext cx="11326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latin typeface="+mj-lt"/>
              </a:rPr>
              <a:t>Монтаж</a:t>
            </a:r>
            <a:endParaRPr lang="ru-RU" sz="2800" b="1" i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147" name="Picture 3" descr="F:\ОБЩАЯ\Фото\ФОТОГРАФИИ ОБЪЕКТОВ\НАШИ ОБЪЕКТЫ\Бетонное полотно\2017\Альпика Сервис_фото\Альпика_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292" y="3491210"/>
            <a:ext cx="3606776" cy="235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F:\ОБЩАЯ\Фото\ФОТОГРАФИИ ОБЪЕКТОВ\НАШИ ОБЪЕКТЫ\Бетонное полотно\2018\Чита\IMG_20181023_1340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328" y="1123586"/>
            <a:ext cx="2701352" cy="20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ОБЩАЯ\Фото\ФОТОГРАФИИ ОБЪЕКТОВ\НАШИ ОБЪЕКТЫ\Бетонное полотно\2018\Чита\IMG_20181023_142422_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729" y="1123586"/>
            <a:ext cx="2673927" cy="2005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59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erverad\DATA\МЕНЕДЖМЕНТ\Семенова И.В\Техническая документация\Бетонное полотно\фото и видео Альпика Сервис\Альпика Сервис 2 день\IMG_2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2438400"/>
            <a:ext cx="3219177" cy="215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serverad\DATA\МЕНЕДЖМЕНТ\Семенова И.В\Техническая документация\Бетонное полотно\фото и видео Альпика Сервис\Альпика Сервис 2 день\IMG_24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11" y="2438399"/>
            <a:ext cx="3451136" cy="215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30186" y="913991"/>
            <a:ext cx="9448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cs typeface="David" pitchFamily="34" charset="-79"/>
              </a:rPr>
              <a:t>Укладка бетонного полотна в траншею</a:t>
            </a:r>
            <a:endParaRPr lang="ru-RU" dirty="0">
              <a:solidFill>
                <a:srgbClr val="00B0F0"/>
              </a:solidFill>
              <a:cs typeface="David" pitchFamily="34" charset="-79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12"/>
            <a:ext cx="12192000" cy="14243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81358"/>
            <a:ext cx="944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</a:rPr>
              <a:t>Опыт применения</a:t>
            </a:r>
            <a:endParaRPr lang="ru-RU" sz="3600" i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F:\ОБЩАЯ\Фото\ФОТОГРАФИИ ОБЪЕКТОВ\НАШИ ОБЪЕКТЫ\Бетонное полотно\2019\Улан-Уде Р-258 511км\IMG-20190815-WA0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0075" y="2437573"/>
            <a:ext cx="2869096" cy="215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ОБЩАЯ\Фото\ФОТОГРАФИИ ОБЪЕКТОВ\НАШИ ОБЪЕКТЫ\Бетонное полотно\2018\Сочи\IMG_20181016_1656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147" y="2437572"/>
            <a:ext cx="2869096" cy="215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17139" y="1364390"/>
            <a:ext cx="44748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Наименование объекта </a:t>
            </a:r>
            <a:r>
              <a:rPr lang="en-US" sz="1600" dirty="0" smtClean="0">
                <a:solidFill>
                  <a:srgbClr val="00B0F0"/>
                </a:solidFill>
                <a:latin typeface="+mj-lt"/>
              </a:rPr>
              <a:t>:</a:t>
            </a:r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Краснодарский края, г. Красная поляна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Укрепление </a:t>
            </a:r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склонов горнолыжного курорта </a:t>
            </a:r>
            <a:r>
              <a:rPr lang="ru-RU" sz="1600" dirty="0" err="1" smtClean="0">
                <a:solidFill>
                  <a:srgbClr val="00B0F0"/>
                </a:solidFill>
                <a:latin typeface="+mj-lt"/>
              </a:rPr>
              <a:t>Альпика</a:t>
            </a:r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-Сервис.</a:t>
            </a:r>
            <a:endParaRPr lang="ru-RU" sz="1600" dirty="0">
              <a:solidFill>
                <a:srgbClr val="00B0F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521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8" y="1328737"/>
            <a:ext cx="4572653" cy="257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8" y="4128680"/>
            <a:ext cx="4551501" cy="2163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48" y="1328736"/>
            <a:ext cx="4433502" cy="257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46" y="4128680"/>
            <a:ext cx="4433504" cy="2165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81358"/>
            <a:ext cx="944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bg1"/>
                </a:solidFill>
              </a:rPr>
              <a:t>Опыт применения</a:t>
            </a:r>
            <a:endParaRPr lang="ru-RU" sz="3600" i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58552" y="766268"/>
            <a:ext cx="447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B0F0"/>
                </a:solidFill>
              </a:rPr>
              <a:t>Наименование объекта</a:t>
            </a:r>
            <a:r>
              <a:rPr lang="en-US" sz="1600" dirty="0" smtClean="0">
                <a:solidFill>
                  <a:srgbClr val="00B0F0"/>
                </a:solidFill>
              </a:rPr>
              <a:t>:</a:t>
            </a:r>
            <a:r>
              <a:rPr lang="ru-RU" sz="1600" dirty="0" smtClean="0">
                <a:solidFill>
                  <a:srgbClr val="00B0F0"/>
                </a:solidFill>
              </a:rPr>
              <a:t> А/Д Р-297 Амур. Устройство водоотводных канав. </a:t>
            </a:r>
            <a:r>
              <a:rPr lang="en-US" sz="1600" dirty="0" smtClean="0">
                <a:solidFill>
                  <a:srgbClr val="00B0F0"/>
                </a:solidFill>
              </a:rPr>
              <a:t> </a:t>
            </a:r>
            <a:r>
              <a:rPr lang="ru-RU" sz="1600" dirty="0" smtClean="0">
                <a:solidFill>
                  <a:srgbClr val="00B0F0"/>
                </a:solidFill>
              </a:rPr>
              <a:t> </a:t>
            </a:r>
            <a:endParaRPr lang="ru-RU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707" y="1907828"/>
            <a:ext cx="11425269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7200" b="1" dirty="0" err="1" smtClean="0">
                <a:solidFill>
                  <a:srgbClr val="00B0F0"/>
                </a:solidFill>
                <a:latin typeface="+mj-lt"/>
              </a:rPr>
              <a:t>Геошпунт</a:t>
            </a:r>
            <a:endParaRPr lang="ru-RU" sz="7200" b="1" dirty="0" smtClean="0">
              <a:solidFill>
                <a:srgbClr val="00B0F0"/>
              </a:solidFill>
              <a:latin typeface="+mj-lt"/>
            </a:endParaRPr>
          </a:p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rgbClr val="00B0F0"/>
                </a:solidFill>
                <a:latin typeface="+mj-lt"/>
              </a:rPr>
              <a:t>СТО 56910145-025-2017</a:t>
            </a: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9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51" y="142875"/>
            <a:ext cx="11326283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B0F0"/>
                </a:solidFill>
                <a:latin typeface="+mj-lt"/>
              </a:rPr>
              <a:t>Виды </a:t>
            </a:r>
            <a:r>
              <a:rPr lang="ru-RU" sz="2500" b="1" dirty="0" err="1">
                <a:solidFill>
                  <a:srgbClr val="00B0F0"/>
                </a:solidFill>
                <a:latin typeface="+mj-lt"/>
              </a:rPr>
              <a:t>Геошпунта</a:t>
            </a:r>
            <a:endParaRPr lang="ru-RU" sz="2800" b="1" i="1" dirty="0">
              <a:latin typeface="+mj-lt"/>
            </a:endParaRPr>
          </a:p>
        </p:txBody>
      </p:sp>
      <p:pic>
        <p:nvPicPr>
          <p:cNvPr id="2867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1" y="1473200"/>
            <a:ext cx="5270188" cy="248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5356" y="1589088"/>
            <a:ext cx="6209322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25085" y="785813"/>
            <a:ext cx="8989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700" b="1" dirty="0">
                <a:latin typeface="+mj-lt"/>
              </a:rPr>
              <a:t>SP 200</a:t>
            </a:r>
            <a:endParaRPr lang="ru-RU" sz="1700" b="1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54085" y="2928938"/>
            <a:ext cx="8989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700" b="1" dirty="0">
                <a:latin typeface="+mj-lt"/>
              </a:rPr>
              <a:t>SP 250</a:t>
            </a:r>
            <a:endParaRPr lang="ru-RU" sz="1700" b="1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964085" y="785813"/>
            <a:ext cx="8989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700" b="1" dirty="0">
                <a:latin typeface="+mj-lt"/>
              </a:rPr>
              <a:t>SP 600</a:t>
            </a:r>
            <a:endParaRPr lang="ru-RU" sz="1700" b="1" dirty="0"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81358"/>
            <a:ext cx="944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Типы шпунтовых свай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885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51" y="142875"/>
            <a:ext cx="11326283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B0F0"/>
                </a:solidFill>
                <a:latin typeface="+mj-lt"/>
              </a:rPr>
              <a:t>Комплектующие</a:t>
            </a:r>
            <a:endParaRPr lang="ru-RU" sz="2800" b="1" i="1" dirty="0">
              <a:latin typeface="+mj-lt"/>
            </a:endParaRPr>
          </a:p>
        </p:txBody>
      </p:sp>
      <p:pic>
        <p:nvPicPr>
          <p:cNvPr id="29699" name="Picture 19" descr="Шапочный брус"/>
          <p:cNvPicPr>
            <a:picLocks noChangeAspect="1" noChangeArrowheads="1"/>
          </p:cNvPicPr>
          <p:nvPr/>
        </p:nvPicPr>
        <p:blipFill>
          <a:blip r:embed="rId2"/>
          <a:srcRect l="11583" t="1952" r="2589" b="9497"/>
          <a:stretch>
            <a:fillRect/>
          </a:stretch>
        </p:blipFill>
        <p:spPr bwMode="auto">
          <a:xfrm>
            <a:off x="6161618" y="1857376"/>
            <a:ext cx="5649383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619251" y="1000126"/>
            <a:ext cx="251190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700" b="1" dirty="0">
                <a:latin typeface="+mj-lt"/>
              </a:rPr>
              <a:t>Поворотный элемент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43751" y="1003301"/>
            <a:ext cx="197778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700" b="1" dirty="0">
                <a:latin typeface="+mj-lt"/>
              </a:rPr>
              <a:t>Шапочная балка</a:t>
            </a:r>
          </a:p>
        </p:txBody>
      </p:sp>
      <p:pic>
        <p:nvPicPr>
          <p:cNvPr id="29702" name="Picture 8" descr="Угловой элемент"/>
          <p:cNvPicPr>
            <a:picLocks noChangeAspect="1" noChangeArrowheads="1"/>
          </p:cNvPicPr>
          <p:nvPr/>
        </p:nvPicPr>
        <p:blipFill>
          <a:blip r:embed="rId3"/>
          <a:srcRect l="26425" t="19516" r="27776" b="24265"/>
          <a:stretch>
            <a:fillRect/>
          </a:stretch>
        </p:blipFill>
        <p:spPr bwMode="auto">
          <a:xfrm>
            <a:off x="143934" y="1557339"/>
            <a:ext cx="5568951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81358"/>
            <a:ext cx="944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Конструктивные элементы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2626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12098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649" y="-77327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ГК ТехПолимер</a:t>
            </a:r>
            <a:endParaRPr lang="ru-RU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1" y="1412428"/>
            <a:ext cx="3184264" cy="81554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064" y="1229429"/>
            <a:ext cx="2915057" cy="314457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-130483" y="1581644"/>
            <a:ext cx="42279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Член Международного 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общества геосинтетики</a:t>
            </a:r>
          </a:p>
          <a:p>
            <a:pPr algn="ctr"/>
            <a:r>
              <a:rPr lang="ru-RU" sz="1000" spc="-5" dirty="0">
                <a:solidFill>
                  <a:schemeClr val="bg1"/>
                </a:solidFill>
                <a:latin typeface="Century Gothic" panose="020B0502020202020204" pitchFamily="34" charset="0"/>
                <a:cs typeface="Calibri"/>
              </a:rPr>
              <a:t>(</a:t>
            </a:r>
            <a:r>
              <a:rPr lang="en-US" sz="1000" spc="-5" dirty="0">
                <a:solidFill>
                  <a:schemeClr val="bg1"/>
                </a:solidFill>
                <a:latin typeface="Century Gothic" panose="020B0502020202020204" pitchFamily="34" charset="0"/>
                <a:cs typeface="Calibri"/>
              </a:rPr>
              <a:t>IGS USA</a:t>
            </a:r>
            <a:r>
              <a:rPr lang="ru-RU" sz="1000" spc="-5" dirty="0">
                <a:solidFill>
                  <a:schemeClr val="bg1"/>
                </a:solidFill>
                <a:latin typeface="Century Gothic" panose="020B0502020202020204" pitchFamily="34" charset="0"/>
                <a:cs typeface="Calibri"/>
              </a:rPr>
              <a:t>)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483" y="1471185"/>
            <a:ext cx="917258" cy="6487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96" y="3038793"/>
            <a:ext cx="1112425" cy="111285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249939" y="1432222"/>
            <a:ext cx="45059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</a:rPr>
              <a:t>EPC-</a:t>
            </a:r>
            <a:r>
              <a:rPr lang="ru-RU" sz="1400" b="1" dirty="0" err="1" smtClean="0">
                <a:solidFill>
                  <a:schemeClr val="accent2"/>
                </a:solidFill>
              </a:rPr>
              <a:t>контрактор</a:t>
            </a:r>
            <a:r>
              <a:rPr lang="ru-RU" sz="1400" b="1" dirty="0" smtClean="0">
                <a:solidFill>
                  <a:schemeClr val="accent2"/>
                </a:solidFill>
              </a:rPr>
              <a:t> – весь объём работ от проектного сопровождения объекта до успешной сдачи в эксплуатацию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08073" y="1412428"/>
            <a:ext cx="5106255" cy="758458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6" name="Пятиугольник 15"/>
          <p:cNvSpPr/>
          <p:nvPr/>
        </p:nvSpPr>
        <p:spPr>
          <a:xfrm>
            <a:off x="6898311" y="2303609"/>
            <a:ext cx="5293689" cy="36652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 Проектирование</a:t>
            </a:r>
            <a:endParaRPr lang="ru-RU" sz="1400" b="1" dirty="0"/>
          </a:p>
        </p:txBody>
      </p:sp>
      <p:sp>
        <p:nvSpPr>
          <p:cNvPr id="17" name="Пятиугольник 16"/>
          <p:cNvSpPr/>
          <p:nvPr/>
        </p:nvSpPr>
        <p:spPr>
          <a:xfrm>
            <a:off x="6886801" y="3157911"/>
            <a:ext cx="4544389" cy="3814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 Производство</a:t>
            </a:r>
            <a:endParaRPr lang="ru-RU" sz="1400" b="1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6886801" y="4016355"/>
            <a:ext cx="3629591" cy="372999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 Строительство</a:t>
            </a:r>
            <a:endParaRPr lang="ru-RU" sz="1400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6886801" y="2214010"/>
            <a:ext cx="33258" cy="2565909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ятиугольник 21"/>
          <p:cNvSpPr/>
          <p:nvPr/>
        </p:nvSpPr>
        <p:spPr>
          <a:xfrm>
            <a:off x="6903430" y="3060839"/>
            <a:ext cx="322272" cy="36652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/>
          </a:p>
        </p:txBody>
      </p:sp>
      <p:sp>
        <p:nvSpPr>
          <p:cNvPr id="23" name="Пятиугольник 22"/>
          <p:cNvSpPr/>
          <p:nvPr/>
        </p:nvSpPr>
        <p:spPr>
          <a:xfrm>
            <a:off x="6927667" y="3606608"/>
            <a:ext cx="322272" cy="36652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/>
          </a:p>
        </p:txBody>
      </p:sp>
      <p:sp>
        <p:nvSpPr>
          <p:cNvPr id="24" name="Пятиугольник 23"/>
          <p:cNvSpPr/>
          <p:nvPr/>
        </p:nvSpPr>
        <p:spPr>
          <a:xfrm>
            <a:off x="6898311" y="4413392"/>
            <a:ext cx="322272" cy="36652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220583" y="4389354"/>
            <a:ext cx="5103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</a:rPr>
              <a:t>Более 40 единиц специализированной </a:t>
            </a:r>
          </a:p>
          <a:p>
            <a:r>
              <a:rPr lang="ru-RU" sz="1400" b="1" dirty="0" smtClean="0">
                <a:solidFill>
                  <a:schemeClr val="accent2"/>
                </a:solidFill>
              </a:rPr>
              <a:t>техники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267261" y="2804747"/>
            <a:ext cx="42279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</a:rPr>
              <a:t>3 проектных института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267261" y="3635982"/>
            <a:ext cx="51032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</a:rPr>
              <a:t>5 производственных площадок в РФ</a:t>
            </a: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33" name="Пятиугольник 32"/>
          <p:cNvSpPr/>
          <p:nvPr/>
        </p:nvSpPr>
        <p:spPr>
          <a:xfrm>
            <a:off x="1789" y="2371168"/>
            <a:ext cx="3184264" cy="81554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/>
          </a:p>
        </p:txBody>
      </p:sp>
      <p:sp>
        <p:nvSpPr>
          <p:cNvPr id="34" name="Пятиугольник 33"/>
          <p:cNvSpPr/>
          <p:nvPr/>
        </p:nvSpPr>
        <p:spPr>
          <a:xfrm>
            <a:off x="1789" y="3305290"/>
            <a:ext cx="3184264" cy="81554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-521832" y="3391351"/>
            <a:ext cx="42279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Аттестованные НАКС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с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пециалисты, 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о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борудование и технологии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0" y="3417427"/>
            <a:ext cx="686249" cy="686512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-130484" y="2427915"/>
            <a:ext cx="42279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Сертификаты соответствия </a:t>
            </a:r>
          </a:p>
          <a:p>
            <a:pPr algn="ctr"/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 геосинтетическую </a:t>
            </a:r>
          </a:p>
          <a:p>
            <a:pPr algn="ctr"/>
            <a:r>
              <a:rPr lang="ru-RU" sz="1000" dirty="0">
                <a:solidFill>
                  <a:schemeClr val="bg1"/>
                </a:solidFill>
                <a:latin typeface="Century Gothic" panose="020B0502020202020204" pitchFamily="34" charset="0"/>
              </a:rPr>
              <a:t>п</a:t>
            </a:r>
            <a:r>
              <a:rPr lang="ru-RU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родукцию, </a:t>
            </a:r>
            <a:r>
              <a:rPr lang="en-US" sz="1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ISO 9001</a:t>
            </a:r>
            <a:endParaRPr lang="ru-RU" sz="1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6" y="2485728"/>
            <a:ext cx="592547" cy="59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5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806" y="1424354"/>
            <a:ext cx="5806394" cy="4744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81358"/>
            <a:ext cx="9448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+mj-lt"/>
              </a:rPr>
              <a:t>Технические характеристики</a:t>
            </a:r>
            <a:endParaRPr lang="ru-RU" sz="3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635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424354"/>
            <a:ext cx="10096500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15888"/>
            <a:ext cx="94487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chemeClr val="bg1"/>
                </a:solidFill>
                <a:latin typeface="+mj-lt"/>
              </a:rPr>
              <a:t>Экономический аспект применения</a:t>
            </a:r>
            <a:endParaRPr lang="ru-RU" sz="2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89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1" y="1918608"/>
            <a:ext cx="7319433" cy="19697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1700" dirty="0">
                <a:latin typeface="+mj-lt"/>
              </a:rPr>
              <a:t>Малый вибропогружатель с гидравлической станцией средней мощности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1700" dirty="0">
                <a:latin typeface="+mj-lt"/>
              </a:rPr>
              <a:t>Вибропогружатель с боковым захватом. Используется система гидравлики механизма на который он установлен</a:t>
            </a:r>
          </a:p>
          <a:p>
            <a:pPr marL="285750" indent="-285750">
              <a:spcAft>
                <a:spcPts val="1200"/>
              </a:spcAft>
              <a:buFont typeface="Arial" pitchFamily="34" charset="0"/>
              <a:buChar char="•"/>
              <a:defRPr/>
            </a:pPr>
            <a:r>
              <a:rPr lang="ru-RU" sz="1700" dirty="0">
                <a:latin typeface="+mj-lt"/>
              </a:rPr>
              <a:t>Тяжелый вибропогружатель с гидравлической станцией большой мощности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51" y="1442358"/>
            <a:ext cx="11326283" cy="47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00B0F0"/>
                </a:solidFill>
                <a:latin typeface="+mj-lt"/>
              </a:rPr>
              <a:t>Типы вибропогружателей</a:t>
            </a:r>
            <a:endParaRPr lang="ru-RU" sz="2800" b="1" i="1" dirty="0">
              <a:latin typeface="+mj-lt"/>
            </a:endParaRPr>
          </a:p>
        </p:txBody>
      </p:sp>
      <p:pic>
        <p:nvPicPr>
          <p:cNvPr id="21508" name="Рисунок 6"/>
          <p:cNvPicPr>
            <a:picLocks noChangeAspect="1"/>
          </p:cNvPicPr>
          <p:nvPr/>
        </p:nvPicPr>
        <p:blipFill>
          <a:blip r:embed="rId2"/>
          <a:srcRect l="4762" t="8771" r="4762" b="6383"/>
          <a:stretch>
            <a:fillRect/>
          </a:stretch>
        </p:blipFill>
        <p:spPr bwMode="auto">
          <a:xfrm>
            <a:off x="7416195" y="1424354"/>
            <a:ext cx="4645176" cy="245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8"/>
          <p:cNvPicPr>
            <a:picLocks noChangeAspect="1"/>
          </p:cNvPicPr>
          <p:nvPr/>
        </p:nvPicPr>
        <p:blipFill>
          <a:blip r:embed="rId3"/>
          <a:srcRect l="4591" t="4773" r="4294" b="5812"/>
          <a:stretch>
            <a:fillRect/>
          </a:stretch>
        </p:blipFill>
        <p:spPr bwMode="auto">
          <a:xfrm>
            <a:off x="4542367" y="4154032"/>
            <a:ext cx="4005231" cy="21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Рисунок 9"/>
          <p:cNvPicPr>
            <a:picLocks noChangeAspect="1"/>
          </p:cNvPicPr>
          <p:nvPr/>
        </p:nvPicPr>
        <p:blipFill>
          <a:blip r:embed="rId4"/>
          <a:srcRect l="5710" t="6535" r="3815" b="8485"/>
          <a:stretch>
            <a:fillRect/>
          </a:stretch>
        </p:blipFill>
        <p:spPr bwMode="auto">
          <a:xfrm>
            <a:off x="285751" y="4154033"/>
            <a:ext cx="4125499" cy="217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15888"/>
            <a:ext cx="94487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chemeClr val="bg1"/>
                </a:solidFill>
                <a:latin typeface="+mj-lt"/>
              </a:rPr>
              <a:t>Технологии погружения</a:t>
            </a:r>
            <a:endParaRPr lang="ru-RU" sz="25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9884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334433" y="620714"/>
            <a:ext cx="114490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ru-RU" sz="1700" dirty="0" smtClean="0">
                <a:latin typeface="Calibri" pitchFamily="34" charset="0"/>
              </a:rPr>
              <a:t> </a:t>
            </a:r>
            <a:endParaRPr lang="ru-RU" sz="1700" dirty="0"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22533" name="Picture 8" descr="Page6"/>
          <p:cNvPicPr>
            <a:picLocks noChangeAspect="1" noChangeArrowheads="1"/>
          </p:cNvPicPr>
          <p:nvPr/>
        </p:nvPicPr>
        <p:blipFill>
          <a:blip r:embed="rId2"/>
          <a:srcRect l="57632" t="11610" r="7138" b="44618"/>
          <a:stretch>
            <a:fillRect/>
          </a:stretch>
        </p:blipFill>
        <p:spPr bwMode="auto">
          <a:xfrm>
            <a:off x="135874" y="2986812"/>
            <a:ext cx="2240844" cy="258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 descr="Page6"/>
          <p:cNvPicPr>
            <a:picLocks noChangeAspect="1" noChangeArrowheads="1"/>
          </p:cNvPicPr>
          <p:nvPr/>
        </p:nvPicPr>
        <p:blipFill>
          <a:blip r:embed="rId2"/>
          <a:srcRect l="57632" t="58752" r="7138" b="3534"/>
          <a:stretch>
            <a:fillRect/>
          </a:stretch>
        </p:blipFill>
        <p:spPr bwMode="auto">
          <a:xfrm>
            <a:off x="2436488" y="2986812"/>
            <a:ext cx="2440214" cy="258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\\Server\Profiles\Man\Goltcer_AV\Рабочий стол\гидроподмыв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20316" y="1946843"/>
            <a:ext cx="3071684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Ольга\Desktop\Перспектива\Шпунты\Загрузки\МЧС\МЧС\IMG_69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3333" y="1946843"/>
            <a:ext cx="41275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26336" y="2391457"/>
            <a:ext cx="430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Погружение с помощью Лидер свай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790069" y="1314782"/>
            <a:ext cx="430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Статическое </a:t>
            </a:r>
            <a:r>
              <a:rPr lang="ru-RU" dirty="0" err="1" smtClean="0"/>
              <a:t>задавливание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137980" y="1323278"/>
            <a:ext cx="4300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Гидроподмыв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285751" y="142876"/>
            <a:ext cx="1132628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dirty="0" smtClean="0">
                <a:solidFill>
                  <a:srgbClr val="E5F4FB"/>
                </a:solidFill>
                <a:latin typeface="+mj-lt"/>
                <a:cs typeface="Calibri" pitchFamily="34" charset="0"/>
              </a:rPr>
              <a:t>Технологии погружения </a:t>
            </a:r>
            <a:endParaRPr lang="ru-RU" sz="2800" b="1" i="1" dirty="0">
              <a:solidFill>
                <a:srgbClr val="E5F4FB"/>
              </a:solidFill>
              <a:latin typeface="+mj-l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16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51" y="1424354"/>
            <a:ext cx="7417464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00B0F0"/>
                </a:solidFill>
                <a:latin typeface="+mj-lt"/>
              </a:rPr>
              <a:t>Заказчик</a:t>
            </a:r>
          </a:p>
          <a:p>
            <a:r>
              <a:rPr lang="ru-RU" sz="1700" dirty="0" smtClean="0">
                <a:latin typeface="+mj-lt"/>
              </a:rPr>
              <a:t>КГТУ</a:t>
            </a:r>
            <a:r>
              <a:rPr lang="en-US" sz="1700" dirty="0" smtClean="0">
                <a:latin typeface="+mj-lt"/>
              </a:rPr>
              <a:t>”</a:t>
            </a:r>
            <a:r>
              <a:rPr lang="ru-RU" sz="1700" dirty="0" smtClean="0">
                <a:latin typeface="+mj-lt"/>
              </a:rPr>
              <a:t>Управление </a:t>
            </a:r>
            <a:r>
              <a:rPr lang="ru-RU" sz="1700" dirty="0" smtClean="0">
                <a:latin typeface="+mj-lt"/>
              </a:rPr>
              <a:t>дорог Алтайского </a:t>
            </a:r>
            <a:r>
              <a:rPr lang="ru-RU" sz="1700" dirty="0" smtClean="0">
                <a:latin typeface="+mj-lt"/>
              </a:rPr>
              <a:t>края</a:t>
            </a:r>
            <a:r>
              <a:rPr lang="en-US" sz="1700" dirty="0" smtClean="0">
                <a:latin typeface="+mj-lt"/>
              </a:rPr>
              <a:t>”</a:t>
            </a:r>
            <a:endParaRPr lang="ru-RU" sz="1600" b="1" dirty="0" smtClean="0">
              <a:solidFill>
                <a:srgbClr val="00B0F0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endParaRPr lang="ru-RU" sz="2500" b="1" dirty="0" smtClean="0">
              <a:solidFill>
                <a:srgbClr val="00B0F0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00B0F0"/>
                </a:solidFill>
                <a:latin typeface="+mj-lt"/>
              </a:rPr>
              <a:t>Объект </a:t>
            </a:r>
            <a:endParaRPr lang="ru-RU" sz="2500" b="1" dirty="0">
              <a:solidFill>
                <a:srgbClr val="00B0F0"/>
              </a:solidFill>
              <a:latin typeface="+mj-lt"/>
            </a:endParaRPr>
          </a:p>
          <a:p>
            <a:r>
              <a:rPr lang="ru-RU" sz="1600" dirty="0" smtClean="0">
                <a:latin typeface="+mj-lt"/>
              </a:rPr>
              <a:t>Гребной канал </a:t>
            </a:r>
            <a:r>
              <a:rPr lang="en-US" sz="1600" dirty="0" smtClean="0">
                <a:latin typeface="+mj-lt"/>
              </a:rPr>
              <a:t>“</a:t>
            </a:r>
            <a:r>
              <a:rPr lang="ru-RU" sz="1600" dirty="0" smtClean="0">
                <a:latin typeface="+mj-lt"/>
              </a:rPr>
              <a:t>Спортшколы </a:t>
            </a:r>
            <a:r>
              <a:rPr lang="ru-RU" sz="1600" dirty="0">
                <a:latin typeface="+mj-lt"/>
              </a:rPr>
              <a:t>олимпийского резерва по </a:t>
            </a:r>
            <a:endParaRPr lang="ru-RU" sz="1600" dirty="0" smtClean="0">
              <a:latin typeface="+mj-lt"/>
            </a:endParaRPr>
          </a:p>
          <a:p>
            <a:r>
              <a:rPr lang="ru-RU" sz="1600" dirty="0" smtClean="0">
                <a:latin typeface="+mj-lt"/>
              </a:rPr>
              <a:t>гребле </a:t>
            </a:r>
            <a:r>
              <a:rPr lang="ru-RU" sz="1600" dirty="0">
                <a:latin typeface="+mj-lt"/>
              </a:rPr>
              <a:t>на байдарках и каноэ имени Константина </a:t>
            </a:r>
            <a:r>
              <a:rPr lang="ru-RU" sz="1600" dirty="0" smtClean="0">
                <a:latin typeface="+mj-lt"/>
              </a:rPr>
              <a:t>Костенко</a:t>
            </a:r>
            <a:r>
              <a:rPr lang="en-US" sz="1600" dirty="0" smtClean="0">
                <a:latin typeface="+mj-lt"/>
              </a:rPr>
              <a:t>”</a:t>
            </a:r>
            <a:endParaRPr lang="ru-RU" sz="1700" dirty="0">
              <a:latin typeface="+mj-lt"/>
            </a:endParaRPr>
          </a:p>
          <a:p>
            <a:r>
              <a:rPr lang="ru-RU" sz="2500" b="1" dirty="0" smtClean="0">
                <a:solidFill>
                  <a:srgbClr val="00B0F0"/>
                </a:solidFill>
                <a:latin typeface="+mj-lt"/>
              </a:rPr>
              <a:t>Проектная </a:t>
            </a:r>
            <a:r>
              <a:rPr lang="ru-RU" sz="2500" b="1" dirty="0" err="1" smtClean="0">
                <a:solidFill>
                  <a:srgbClr val="00B0F0"/>
                </a:solidFill>
                <a:latin typeface="+mj-lt"/>
              </a:rPr>
              <a:t>орагизация</a:t>
            </a:r>
            <a:r>
              <a:rPr lang="ru-RU" sz="2500" b="1" dirty="0" smtClean="0">
                <a:solidFill>
                  <a:srgbClr val="00B0F0"/>
                </a:solidFill>
                <a:latin typeface="+mj-lt"/>
              </a:rPr>
              <a:t> </a:t>
            </a:r>
            <a:endParaRPr lang="ru-RU" sz="2500" b="1" dirty="0" smtClean="0">
              <a:solidFill>
                <a:srgbClr val="00B0F0"/>
              </a:solidFill>
              <a:latin typeface="+mj-lt"/>
            </a:endParaRPr>
          </a:p>
          <a:p>
            <a:r>
              <a:rPr lang="ru-RU" sz="1700" dirty="0" smtClean="0">
                <a:latin typeface="+mj-lt"/>
              </a:rPr>
              <a:t>АО </a:t>
            </a:r>
            <a:r>
              <a:rPr lang="en-US" sz="1700" dirty="0" smtClean="0">
                <a:latin typeface="+mj-lt"/>
              </a:rPr>
              <a:t>“</a:t>
            </a:r>
            <a:r>
              <a:rPr lang="ru-RU" sz="1700" dirty="0" err="1" smtClean="0">
                <a:latin typeface="+mj-lt"/>
              </a:rPr>
              <a:t>АлтайИндорПроект</a:t>
            </a:r>
            <a:r>
              <a:rPr lang="en-US" sz="1700" dirty="0" smtClean="0">
                <a:latin typeface="+mj-lt"/>
              </a:rPr>
              <a:t>”</a:t>
            </a:r>
            <a:endParaRPr lang="ru-RU" sz="1700" dirty="0">
              <a:latin typeface="+mj-lt"/>
            </a:endParaRPr>
          </a:p>
          <a:p>
            <a:endParaRPr lang="ru-RU" sz="1700" dirty="0" smtClean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00B0F0"/>
                </a:solidFill>
                <a:latin typeface="+mj-lt"/>
              </a:rPr>
              <a:t>Задача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latin typeface="+mj-lt"/>
              </a:rPr>
              <a:t>Берегоукрепительные мероприятия</a:t>
            </a:r>
          </a:p>
        </p:txBody>
      </p:sp>
      <p:pic>
        <p:nvPicPr>
          <p:cNvPr id="12290" name="Picture 2" descr="F:\ОБЩАЯ\Фото\ФОТОГРАФИИ ОБЪЕКТОВ\НАШИ ОБЪЕКТЫ\Геошпунт\2019\Строительство гребного канала им. Костенко. г Новоалтайск\Июнь\Гребной канал июнь 2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842269"/>
            <a:ext cx="5967279" cy="447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85751" y="142876"/>
            <a:ext cx="1132628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500" b="1" dirty="0" smtClean="0">
                <a:solidFill>
                  <a:srgbClr val="E5F4FB"/>
                </a:solidFill>
                <a:latin typeface="+mj-lt"/>
                <a:cs typeface="Calibri" pitchFamily="34" charset="0"/>
              </a:rPr>
              <a:t>Выполненные объекты</a:t>
            </a:r>
            <a:endParaRPr lang="ru-RU" sz="2800" b="1" i="1" dirty="0">
              <a:solidFill>
                <a:srgbClr val="E5F4FB"/>
              </a:solidFill>
              <a:latin typeface="+mj-l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908" y="1264500"/>
            <a:ext cx="10011724" cy="545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1" y="142876"/>
            <a:ext cx="1132628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</a:rPr>
              <a:t>Проектное решение</a:t>
            </a:r>
          </a:p>
        </p:txBody>
      </p:sp>
    </p:spTree>
    <p:extLst>
      <p:ext uri="{BB962C8B-B14F-4D97-AF65-F5344CB8AC3E}">
        <p14:creationId xmlns:p14="http://schemas.microsoft.com/office/powerpoint/2010/main" val="19360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" t="1414" r="19319" b="2370"/>
          <a:stretch/>
        </p:blipFill>
        <p:spPr bwMode="auto">
          <a:xfrm>
            <a:off x="1339701" y="1329070"/>
            <a:ext cx="7506587" cy="51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5751" y="142876"/>
            <a:ext cx="1132628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</a:rPr>
              <a:t>Проектное решение</a:t>
            </a:r>
          </a:p>
        </p:txBody>
      </p:sp>
    </p:spTree>
    <p:extLst>
      <p:ext uri="{BB962C8B-B14F-4D97-AF65-F5344CB8AC3E}">
        <p14:creationId xmlns:p14="http://schemas.microsoft.com/office/powerpoint/2010/main" val="153946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0" b="1880"/>
          <a:stretch/>
        </p:blipFill>
        <p:spPr bwMode="auto">
          <a:xfrm>
            <a:off x="0" y="1057274"/>
            <a:ext cx="7026861" cy="50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249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353485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E5F4FB"/>
                </a:solidFill>
              </a:rPr>
              <a:t>Проектное решение</a:t>
            </a:r>
            <a:endParaRPr lang="ru-RU" sz="2500" b="1" dirty="0">
              <a:solidFill>
                <a:srgbClr val="E5F4FB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61" y="1759745"/>
            <a:ext cx="5064482" cy="253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55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ОБЩАЯ\Фото\ФОТОГРАФИИ ОБЪЕКТОВ\НАШИ ОБЪЕКТЫ\Геошпунт\2019\Строительство гребного канала им. Костенко. г Новоалтайск\Июнь\IMG_4582-14-06-19-09-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24354"/>
            <a:ext cx="4231759" cy="238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353485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E5F4FB"/>
                </a:solidFill>
              </a:rPr>
              <a:t>Проектное решение</a:t>
            </a:r>
            <a:endParaRPr lang="ru-RU" sz="2500" b="1" dirty="0">
              <a:solidFill>
                <a:srgbClr val="E5F4FB"/>
              </a:solidFill>
            </a:endParaRPr>
          </a:p>
        </p:txBody>
      </p:sp>
      <p:pic>
        <p:nvPicPr>
          <p:cNvPr id="9219" name="Picture 3" descr="F:\ОБЩАЯ\Фото\ФОТОГРАФИИ ОБЪЕКТОВ\НАШИ ОБЪЕКТЫ\Геошпунт\2019\Строительство гребного канала им. Костенко. г Новоалтайск\Июнь\IMG_4584-14-06-19-09-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036" y="1424354"/>
            <a:ext cx="4231759" cy="238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ОБЩАЯ\Фото\ФОТОГРАФИИ ОБЪЕКТОВ\НАШИ ОБЪЕКТЫ\Геошпунт\2019\Строительство гребного канала им. Костенко. г Новоалтайск\Июнь\IMG_4586-14-06-19-09-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968" y="3939339"/>
            <a:ext cx="3654055" cy="274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F:\ОБЩАЯ\Фото\ФОТОГРАФИИ ОБЪЕКТОВ\НАШИ ОБЪЕКТЫ\Геошпунт\2019\Строительство гребного канала им. Костенко. г Новоалтайск\Июнь\Гребной канал июнь 20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794" y="1424354"/>
            <a:ext cx="3173819" cy="238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F:\ОБЩАЯ\Фото\ФОТОГРАФИИ ОБЪЕКТОВ\НАШИ ОБЪЕКТЫ\Геошпунт\2019\Строительство гребного канала им. Костенко. г Новоалтайск\IMG_020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929" y="3939339"/>
            <a:ext cx="3630885" cy="272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9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707" y="1907828"/>
            <a:ext cx="11425269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7200" b="1" dirty="0">
                <a:solidFill>
                  <a:srgbClr val="00B0F0"/>
                </a:solidFill>
                <a:latin typeface="+mj-lt"/>
              </a:rPr>
              <a:t>Мобильные дорожные плиты</a:t>
            </a:r>
            <a:endParaRPr lang="ru-RU" sz="7200" i="1" dirty="0">
              <a:solidFill>
                <a:srgbClr val="00B0F0"/>
              </a:solidFill>
              <a:latin typeface="+mj-lt"/>
            </a:endParaRPr>
          </a:p>
          <a:p>
            <a:pPr algn="ctr">
              <a:spcAft>
                <a:spcPts val="600"/>
              </a:spcAft>
            </a:pPr>
            <a:r>
              <a:rPr lang="ru-RU" sz="2800" dirty="0">
                <a:solidFill>
                  <a:srgbClr val="00B0F0"/>
                </a:solidFill>
                <a:latin typeface="+mj-lt"/>
              </a:rPr>
              <a:t>ТУ 22.21.30-009-56910145-2016</a:t>
            </a: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Рисунок 2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84"/>
          <a:stretch/>
        </p:blipFill>
        <p:spPr>
          <a:xfrm>
            <a:off x="-4354" y="-23515"/>
            <a:ext cx="12196353" cy="6879109"/>
          </a:xfrm>
          <a:prstGeom prst="rect">
            <a:avLst/>
          </a:prstGeom>
        </p:spPr>
      </p:pic>
      <p:pic>
        <p:nvPicPr>
          <p:cNvPr id="188" name="Рисунок 1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64"/>
            <a:ext cx="12192000" cy="1409489"/>
          </a:xfrm>
          <a:prstGeom prst="rect">
            <a:avLst/>
          </a:prstGeom>
        </p:spPr>
      </p:pic>
      <p:sp>
        <p:nvSpPr>
          <p:cNvPr id="189" name="Заголовок 1"/>
          <p:cNvSpPr txBox="1">
            <a:spLocks/>
          </p:cNvSpPr>
          <p:nvPr/>
        </p:nvSpPr>
        <p:spPr>
          <a:xfrm>
            <a:off x="548340" y="-1857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География компании</a:t>
            </a:r>
            <a:endParaRPr lang="ru-RU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5" name="Group 124"/>
          <p:cNvGrpSpPr/>
          <p:nvPr/>
        </p:nvGrpSpPr>
        <p:grpSpPr>
          <a:xfrm>
            <a:off x="1060147" y="975164"/>
            <a:ext cx="8015308" cy="4187066"/>
            <a:chOff x="519113" y="1138238"/>
            <a:chExt cx="8083550" cy="4492625"/>
          </a:xfrm>
          <a:solidFill>
            <a:schemeClr val="bg1"/>
          </a:solidFill>
        </p:grpSpPr>
        <p:grpSp>
          <p:nvGrpSpPr>
            <p:cNvPr id="16" name="Group 5"/>
            <p:cNvGrpSpPr>
              <a:grpSpLocks/>
            </p:cNvGrpSpPr>
            <p:nvPr/>
          </p:nvGrpSpPr>
          <p:grpSpPr bwMode="auto">
            <a:xfrm>
              <a:off x="4843463" y="1138238"/>
              <a:ext cx="3759200" cy="4225925"/>
              <a:chOff x="2930" y="717"/>
              <a:chExt cx="2422" cy="2768"/>
            </a:xfrm>
            <a:grpFill/>
          </p:grpSpPr>
          <p:sp>
            <p:nvSpPr>
              <p:cNvPr id="110" name="Freeform 6"/>
              <p:cNvSpPr>
                <a:spLocks/>
              </p:cNvSpPr>
              <p:nvPr/>
            </p:nvSpPr>
            <p:spPr bwMode="gray">
              <a:xfrm rot="55551">
                <a:off x="3579" y="1271"/>
                <a:ext cx="93" cy="94"/>
              </a:xfrm>
              <a:custGeom>
                <a:avLst/>
                <a:gdLst>
                  <a:gd name="T0" fmla="*/ 76 w 96"/>
                  <a:gd name="T1" fmla="*/ 20 h 84"/>
                  <a:gd name="T2" fmla="*/ 26 w 96"/>
                  <a:gd name="T3" fmla="*/ 40 h 84"/>
                  <a:gd name="T4" fmla="*/ 0 w 96"/>
                  <a:gd name="T5" fmla="*/ 85 h 84"/>
                  <a:gd name="T6" fmla="*/ 34 w 96"/>
                  <a:gd name="T7" fmla="*/ 105 h 84"/>
                  <a:gd name="T8" fmla="*/ 90 w 96"/>
                  <a:gd name="T9" fmla="*/ 75 h 84"/>
                  <a:gd name="T10" fmla="*/ 76 w 96"/>
                  <a:gd name="T11" fmla="*/ 20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6" h="84">
                    <a:moveTo>
                      <a:pt x="80" y="16"/>
                    </a:moveTo>
                    <a:cubicBezTo>
                      <a:pt x="31" y="0"/>
                      <a:pt x="76" y="16"/>
                      <a:pt x="28" y="32"/>
                    </a:cubicBezTo>
                    <a:cubicBezTo>
                      <a:pt x="19" y="45"/>
                      <a:pt x="9" y="55"/>
                      <a:pt x="0" y="68"/>
                    </a:cubicBezTo>
                    <a:cubicBezTo>
                      <a:pt x="11" y="75"/>
                      <a:pt x="36" y="84"/>
                      <a:pt x="36" y="84"/>
                    </a:cubicBezTo>
                    <a:cubicBezTo>
                      <a:pt x="59" y="79"/>
                      <a:pt x="74" y="66"/>
                      <a:pt x="96" y="60"/>
                    </a:cubicBezTo>
                    <a:cubicBezTo>
                      <a:pt x="92" y="45"/>
                      <a:pt x="80" y="31"/>
                      <a:pt x="80" y="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7"/>
              <p:cNvSpPr>
                <a:spLocks/>
              </p:cNvSpPr>
              <p:nvPr/>
            </p:nvSpPr>
            <p:spPr bwMode="gray">
              <a:xfrm rot="55551">
                <a:off x="3573" y="1477"/>
                <a:ext cx="88" cy="56"/>
              </a:xfrm>
              <a:custGeom>
                <a:avLst/>
                <a:gdLst>
                  <a:gd name="T0" fmla="*/ 55 w 91"/>
                  <a:gd name="T1" fmla="*/ 12 h 50"/>
                  <a:gd name="T2" fmla="*/ 15 w 91"/>
                  <a:gd name="T3" fmla="*/ 8 h 50"/>
                  <a:gd name="T4" fmla="*/ 11 w 91"/>
                  <a:gd name="T5" fmla="*/ 53 h 50"/>
                  <a:gd name="T6" fmla="*/ 33 w 91"/>
                  <a:gd name="T7" fmla="*/ 63 h 50"/>
                  <a:gd name="T8" fmla="*/ 55 w 91"/>
                  <a:gd name="T9" fmla="*/ 12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1" h="50">
                    <a:moveTo>
                      <a:pt x="59" y="10"/>
                    </a:moveTo>
                    <a:cubicBezTo>
                      <a:pt x="29" y="0"/>
                      <a:pt x="43" y="0"/>
                      <a:pt x="15" y="6"/>
                    </a:cubicBezTo>
                    <a:cubicBezTo>
                      <a:pt x="14" y="9"/>
                      <a:pt x="0" y="34"/>
                      <a:pt x="11" y="42"/>
                    </a:cubicBezTo>
                    <a:cubicBezTo>
                      <a:pt x="18" y="47"/>
                      <a:pt x="35" y="50"/>
                      <a:pt x="35" y="50"/>
                    </a:cubicBezTo>
                    <a:cubicBezTo>
                      <a:pt x="75" y="46"/>
                      <a:pt x="91" y="42"/>
                      <a:pt x="59" y="1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8"/>
              <p:cNvSpPr>
                <a:spLocks/>
              </p:cNvSpPr>
              <p:nvPr/>
            </p:nvSpPr>
            <p:spPr bwMode="gray">
              <a:xfrm rot="55551">
                <a:off x="3402" y="1342"/>
                <a:ext cx="166" cy="153"/>
              </a:xfrm>
              <a:custGeom>
                <a:avLst/>
                <a:gdLst>
                  <a:gd name="T0" fmla="*/ 130 w 171"/>
                  <a:gd name="T1" fmla="*/ 1 h 137"/>
                  <a:gd name="T2" fmla="*/ 96 w 171"/>
                  <a:gd name="T3" fmla="*/ 7 h 137"/>
                  <a:gd name="T4" fmla="*/ 62 w 171"/>
                  <a:gd name="T5" fmla="*/ 11 h 137"/>
                  <a:gd name="T6" fmla="*/ 62 w 171"/>
                  <a:gd name="T7" fmla="*/ 71 h 137"/>
                  <a:gd name="T8" fmla="*/ 28 w 171"/>
                  <a:gd name="T9" fmla="*/ 71 h 137"/>
                  <a:gd name="T10" fmla="*/ 17 w 171"/>
                  <a:gd name="T11" fmla="*/ 66 h 137"/>
                  <a:gd name="T12" fmla="*/ 2 w 171"/>
                  <a:gd name="T13" fmla="*/ 71 h 137"/>
                  <a:gd name="T14" fmla="*/ 17 w 171"/>
                  <a:gd name="T15" fmla="*/ 131 h 137"/>
                  <a:gd name="T16" fmla="*/ 28 w 171"/>
                  <a:gd name="T17" fmla="*/ 136 h 137"/>
                  <a:gd name="T18" fmla="*/ 50 w 171"/>
                  <a:gd name="T19" fmla="*/ 171 h 137"/>
                  <a:gd name="T20" fmla="*/ 104 w 171"/>
                  <a:gd name="T21" fmla="*/ 146 h 137"/>
                  <a:gd name="T22" fmla="*/ 149 w 171"/>
                  <a:gd name="T23" fmla="*/ 92 h 137"/>
                  <a:gd name="T24" fmla="*/ 160 w 171"/>
                  <a:gd name="T25" fmla="*/ 61 h 137"/>
                  <a:gd name="T26" fmla="*/ 130 w 171"/>
                  <a:gd name="T27" fmla="*/ 1 h 1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38" y="1"/>
                    </a:moveTo>
                    <a:cubicBezTo>
                      <a:pt x="123" y="6"/>
                      <a:pt x="117" y="0"/>
                      <a:pt x="102" y="5"/>
                    </a:cubicBezTo>
                    <a:cubicBezTo>
                      <a:pt x="90" y="23"/>
                      <a:pt x="84" y="15"/>
                      <a:pt x="66" y="9"/>
                    </a:cubicBezTo>
                    <a:cubicBezTo>
                      <a:pt x="48" y="36"/>
                      <a:pt x="57" y="30"/>
                      <a:pt x="66" y="57"/>
                    </a:cubicBezTo>
                    <a:cubicBezTo>
                      <a:pt x="47" y="70"/>
                      <a:pt x="59" y="67"/>
                      <a:pt x="30" y="57"/>
                    </a:cubicBezTo>
                    <a:cubicBezTo>
                      <a:pt x="26" y="56"/>
                      <a:pt x="18" y="53"/>
                      <a:pt x="18" y="53"/>
                    </a:cubicBezTo>
                    <a:cubicBezTo>
                      <a:pt x="13" y="54"/>
                      <a:pt x="4" y="52"/>
                      <a:pt x="2" y="57"/>
                    </a:cubicBezTo>
                    <a:cubicBezTo>
                      <a:pt x="0" y="63"/>
                      <a:pt x="15" y="96"/>
                      <a:pt x="18" y="105"/>
                    </a:cubicBezTo>
                    <a:cubicBezTo>
                      <a:pt x="19" y="109"/>
                      <a:pt x="26" y="108"/>
                      <a:pt x="30" y="109"/>
                    </a:cubicBezTo>
                    <a:cubicBezTo>
                      <a:pt x="39" y="123"/>
                      <a:pt x="38" y="132"/>
                      <a:pt x="54" y="137"/>
                    </a:cubicBezTo>
                    <a:cubicBezTo>
                      <a:pt x="73" y="118"/>
                      <a:pt x="81" y="121"/>
                      <a:pt x="110" y="117"/>
                    </a:cubicBezTo>
                    <a:cubicBezTo>
                      <a:pt x="122" y="82"/>
                      <a:pt x="122" y="82"/>
                      <a:pt x="158" y="73"/>
                    </a:cubicBezTo>
                    <a:cubicBezTo>
                      <a:pt x="161" y="68"/>
                      <a:pt x="171" y="56"/>
                      <a:pt x="170" y="49"/>
                    </a:cubicBezTo>
                    <a:cubicBezTo>
                      <a:pt x="169" y="36"/>
                      <a:pt x="154" y="1"/>
                      <a:pt x="138" y="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9"/>
              <p:cNvSpPr>
                <a:spLocks/>
              </p:cNvSpPr>
              <p:nvPr/>
            </p:nvSpPr>
            <p:spPr bwMode="gray">
              <a:xfrm rot="55551">
                <a:off x="3529" y="1478"/>
                <a:ext cx="43" cy="46"/>
              </a:xfrm>
              <a:custGeom>
                <a:avLst/>
                <a:gdLst>
                  <a:gd name="T0" fmla="*/ 31 w 45"/>
                  <a:gd name="T1" fmla="*/ 0 h 40"/>
                  <a:gd name="T2" fmla="*/ 31 w 45"/>
                  <a:gd name="T3" fmla="*/ 47 h 40"/>
                  <a:gd name="T4" fmla="*/ 9 w 45"/>
                  <a:gd name="T5" fmla="*/ 37 h 40"/>
                  <a:gd name="T6" fmla="*/ 31 w 45"/>
                  <a:gd name="T7" fmla="*/ 0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5" h="40">
                    <a:moveTo>
                      <a:pt x="33" y="0"/>
                    </a:moveTo>
                    <a:cubicBezTo>
                      <a:pt x="36" y="9"/>
                      <a:pt x="45" y="29"/>
                      <a:pt x="33" y="36"/>
                    </a:cubicBezTo>
                    <a:cubicBezTo>
                      <a:pt x="26" y="40"/>
                      <a:pt x="9" y="28"/>
                      <a:pt x="9" y="28"/>
                    </a:cubicBezTo>
                    <a:cubicBezTo>
                      <a:pt x="0" y="0"/>
                      <a:pt x="22" y="21"/>
                      <a:pt x="33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0"/>
              <p:cNvSpPr>
                <a:spLocks/>
              </p:cNvSpPr>
              <p:nvPr/>
            </p:nvSpPr>
            <p:spPr bwMode="gray">
              <a:xfrm rot="55551">
                <a:off x="4235" y="828"/>
                <a:ext cx="66" cy="111"/>
              </a:xfrm>
              <a:custGeom>
                <a:avLst/>
                <a:gdLst>
                  <a:gd name="T0" fmla="*/ 60 w 68"/>
                  <a:gd name="T1" fmla="*/ 9 h 99"/>
                  <a:gd name="T2" fmla="*/ 0 w 68"/>
                  <a:gd name="T3" fmla="*/ 44 h 99"/>
                  <a:gd name="T4" fmla="*/ 46 w 68"/>
                  <a:gd name="T5" fmla="*/ 124 h 99"/>
                  <a:gd name="T6" fmla="*/ 64 w 68"/>
                  <a:gd name="T7" fmla="*/ 59 h 99"/>
                  <a:gd name="T8" fmla="*/ 60 w 68"/>
                  <a:gd name="T9" fmla="*/ 9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8" h="99">
                    <a:moveTo>
                      <a:pt x="64" y="7"/>
                    </a:moveTo>
                    <a:cubicBezTo>
                      <a:pt x="17" y="11"/>
                      <a:pt x="12" y="0"/>
                      <a:pt x="0" y="35"/>
                    </a:cubicBezTo>
                    <a:cubicBezTo>
                      <a:pt x="18" y="62"/>
                      <a:pt x="13" y="87"/>
                      <a:pt x="48" y="99"/>
                    </a:cubicBezTo>
                    <a:cubicBezTo>
                      <a:pt x="54" y="81"/>
                      <a:pt x="62" y="65"/>
                      <a:pt x="68" y="47"/>
                    </a:cubicBezTo>
                    <a:cubicBezTo>
                      <a:pt x="64" y="10"/>
                      <a:pt x="64" y="23"/>
                      <a:pt x="64" y="7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"/>
              <p:cNvSpPr>
                <a:spLocks/>
              </p:cNvSpPr>
              <p:nvPr/>
            </p:nvSpPr>
            <p:spPr bwMode="gray">
              <a:xfrm rot="55551">
                <a:off x="2930" y="1338"/>
                <a:ext cx="1407" cy="1527"/>
              </a:xfrm>
              <a:custGeom>
                <a:avLst/>
                <a:gdLst>
                  <a:gd name="T0" fmla="*/ 1145 w 1455"/>
                  <a:gd name="T1" fmla="*/ 20 h 1368"/>
                  <a:gd name="T2" fmla="*/ 1017 w 1455"/>
                  <a:gd name="T3" fmla="*/ 70 h 1368"/>
                  <a:gd name="T4" fmla="*/ 987 w 1455"/>
                  <a:gd name="T5" fmla="*/ 135 h 1368"/>
                  <a:gd name="T6" fmla="*/ 950 w 1455"/>
                  <a:gd name="T7" fmla="*/ 164 h 1368"/>
                  <a:gd name="T8" fmla="*/ 835 w 1455"/>
                  <a:gd name="T9" fmla="*/ 135 h 1368"/>
                  <a:gd name="T10" fmla="*/ 785 w 1455"/>
                  <a:gd name="T11" fmla="*/ 180 h 1368"/>
                  <a:gd name="T12" fmla="*/ 751 w 1455"/>
                  <a:gd name="T13" fmla="*/ 219 h 1368"/>
                  <a:gd name="T14" fmla="*/ 673 w 1455"/>
                  <a:gd name="T15" fmla="*/ 265 h 1368"/>
                  <a:gd name="T16" fmla="*/ 692 w 1455"/>
                  <a:gd name="T17" fmla="*/ 349 h 1368"/>
                  <a:gd name="T18" fmla="*/ 617 w 1455"/>
                  <a:gd name="T19" fmla="*/ 449 h 1368"/>
                  <a:gd name="T20" fmla="*/ 535 w 1455"/>
                  <a:gd name="T21" fmla="*/ 538 h 1368"/>
                  <a:gd name="T22" fmla="*/ 456 w 1455"/>
                  <a:gd name="T23" fmla="*/ 453 h 1368"/>
                  <a:gd name="T24" fmla="*/ 385 w 1455"/>
                  <a:gd name="T25" fmla="*/ 404 h 1368"/>
                  <a:gd name="T26" fmla="*/ 303 w 1455"/>
                  <a:gd name="T27" fmla="*/ 489 h 1368"/>
                  <a:gd name="T28" fmla="*/ 154 w 1455"/>
                  <a:gd name="T29" fmla="*/ 508 h 1368"/>
                  <a:gd name="T30" fmla="*/ 34 w 1455"/>
                  <a:gd name="T31" fmla="*/ 554 h 1368"/>
                  <a:gd name="T32" fmla="*/ 104 w 1455"/>
                  <a:gd name="T33" fmla="*/ 693 h 1368"/>
                  <a:gd name="T34" fmla="*/ 101 w 1455"/>
                  <a:gd name="T35" fmla="*/ 803 h 1368"/>
                  <a:gd name="T36" fmla="*/ 44 w 1455"/>
                  <a:gd name="T37" fmla="*/ 862 h 1368"/>
                  <a:gd name="T38" fmla="*/ 0 w 1455"/>
                  <a:gd name="T39" fmla="*/ 907 h 1368"/>
                  <a:gd name="T40" fmla="*/ 68 w 1455"/>
                  <a:gd name="T41" fmla="*/ 1136 h 1368"/>
                  <a:gd name="T42" fmla="*/ 98 w 1455"/>
                  <a:gd name="T43" fmla="*/ 1320 h 1368"/>
                  <a:gd name="T44" fmla="*/ 184 w 1455"/>
                  <a:gd name="T45" fmla="*/ 1336 h 1368"/>
                  <a:gd name="T46" fmla="*/ 254 w 1455"/>
                  <a:gd name="T47" fmla="*/ 1435 h 1368"/>
                  <a:gd name="T48" fmla="*/ 262 w 1455"/>
                  <a:gd name="T49" fmla="*/ 1500 h 1368"/>
                  <a:gd name="T50" fmla="*/ 378 w 1455"/>
                  <a:gd name="T51" fmla="*/ 1680 h 1368"/>
                  <a:gd name="T52" fmla="*/ 471 w 1455"/>
                  <a:gd name="T53" fmla="*/ 1575 h 1368"/>
                  <a:gd name="T54" fmla="*/ 561 w 1455"/>
                  <a:gd name="T55" fmla="*/ 1540 h 1368"/>
                  <a:gd name="T56" fmla="*/ 673 w 1455"/>
                  <a:gd name="T57" fmla="*/ 1620 h 1368"/>
                  <a:gd name="T58" fmla="*/ 811 w 1455"/>
                  <a:gd name="T59" fmla="*/ 1690 h 1368"/>
                  <a:gd name="T60" fmla="*/ 917 w 1455"/>
                  <a:gd name="T61" fmla="*/ 1664 h 1368"/>
                  <a:gd name="T62" fmla="*/ 1055 w 1455"/>
                  <a:gd name="T63" fmla="*/ 1660 h 1368"/>
                  <a:gd name="T64" fmla="*/ 1092 w 1455"/>
                  <a:gd name="T65" fmla="*/ 1620 h 1368"/>
                  <a:gd name="T66" fmla="*/ 1182 w 1455"/>
                  <a:gd name="T67" fmla="*/ 1569 h 1368"/>
                  <a:gd name="T68" fmla="*/ 1126 w 1455"/>
                  <a:gd name="T69" fmla="*/ 1381 h 1368"/>
                  <a:gd name="T70" fmla="*/ 1186 w 1455"/>
                  <a:gd name="T71" fmla="*/ 1187 h 1368"/>
                  <a:gd name="T72" fmla="*/ 1227 w 1455"/>
                  <a:gd name="T73" fmla="*/ 1066 h 1368"/>
                  <a:gd name="T74" fmla="*/ 1186 w 1455"/>
                  <a:gd name="T75" fmla="*/ 1021 h 1368"/>
                  <a:gd name="T76" fmla="*/ 1305 w 1455"/>
                  <a:gd name="T77" fmla="*/ 843 h 1368"/>
                  <a:gd name="T78" fmla="*/ 1257 w 1455"/>
                  <a:gd name="T79" fmla="*/ 718 h 1368"/>
                  <a:gd name="T80" fmla="*/ 1264 w 1455"/>
                  <a:gd name="T81" fmla="*/ 603 h 1368"/>
                  <a:gd name="T82" fmla="*/ 1339 w 1455"/>
                  <a:gd name="T83" fmla="*/ 528 h 1368"/>
                  <a:gd name="T84" fmla="*/ 1302 w 1455"/>
                  <a:gd name="T85" fmla="*/ 334 h 1368"/>
                  <a:gd name="T86" fmla="*/ 1346 w 1455"/>
                  <a:gd name="T87" fmla="*/ 219 h 1368"/>
                  <a:gd name="T88" fmla="*/ 1261 w 1455"/>
                  <a:gd name="T89" fmla="*/ 95 h 1368"/>
                  <a:gd name="T90" fmla="*/ 1197 w 1455"/>
                  <a:gd name="T91" fmla="*/ 0 h 13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455" h="1368">
                    <a:moveTo>
                      <a:pt x="1280" y="0"/>
                    </a:moveTo>
                    <a:cubicBezTo>
                      <a:pt x="1267" y="4"/>
                      <a:pt x="1244" y="20"/>
                      <a:pt x="1244" y="20"/>
                    </a:cubicBezTo>
                    <a:cubicBezTo>
                      <a:pt x="1237" y="19"/>
                      <a:pt x="1231" y="18"/>
                      <a:pt x="1224" y="16"/>
                    </a:cubicBezTo>
                    <a:cubicBezTo>
                      <a:pt x="1216" y="14"/>
                      <a:pt x="1200" y="8"/>
                      <a:pt x="1200" y="8"/>
                    </a:cubicBezTo>
                    <a:cubicBezTo>
                      <a:pt x="1173" y="9"/>
                      <a:pt x="1146" y="7"/>
                      <a:pt x="1120" y="12"/>
                    </a:cubicBezTo>
                    <a:cubicBezTo>
                      <a:pt x="1116" y="13"/>
                      <a:pt x="1101" y="47"/>
                      <a:pt x="1088" y="56"/>
                    </a:cubicBezTo>
                    <a:cubicBezTo>
                      <a:pt x="1085" y="60"/>
                      <a:pt x="1084" y="65"/>
                      <a:pt x="1080" y="68"/>
                    </a:cubicBezTo>
                    <a:cubicBezTo>
                      <a:pt x="1077" y="71"/>
                      <a:pt x="1070" y="69"/>
                      <a:pt x="1068" y="72"/>
                    </a:cubicBezTo>
                    <a:cubicBezTo>
                      <a:pt x="1068" y="72"/>
                      <a:pt x="1058" y="102"/>
                      <a:pt x="1056" y="108"/>
                    </a:cubicBezTo>
                    <a:cubicBezTo>
                      <a:pt x="1055" y="112"/>
                      <a:pt x="1056" y="119"/>
                      <a:pt x="1052" y="120"/>
                    </a:cubicBezTo>
                    <a:cubicBezTo>
                      <a:pt x="1044" y="123"/>
                      <a:pt x="1036" y="125"/>
                      <a:pt x="1028" y="128"/>
                    </a:cubicBezTo>
                    <a:cubicBezTo>
                      <a:pt x="1024" y="129"/>
                      <a:pt x="1016" y="132"/>
                      <a:pt x="1016" y="132"/>
                    </a:cubicBezTo>
                    <a:cubicBezTo>
                      <a:pt x="969" y="116"/>
                      <a:pt x="1034" y="112"/>
                      <a:pt x="968" y="120"/>
                    </a:cubicBezTo>
                    <a:cubicBezTo>
                      <a:pt x="953" y="143"/>
                      <a:pt x="937" y="124"/>
                      <a:pt x="916" y="116"/>
                    </a:cubicBezTo>
                    <a:cubicBezTo>
                      <a:pt x="908" y="113"/>
                      <a:pt x="892" y="108"/>
                      <a:pt x="892" y="108"/>
                    </a:cubicBezTo>
                    <a:cubicBezTo>
                      <a:pt x="884" y="111"/>
                      <a:pt x="875" y="111"/>
                      <a:pt x="868" y="116"/>
                    </a:cubicBezTo>
                    <a:cubicBezTo>
                      <a:pt x="860" y="121"/>
                      <a:pt x="844" y="132"/>
                      <a:pt x="844" y="132"/>
                    </a:cubicBezTo>
                    <a:cubicBezTo>
                      <a:pt x="843" y="136"/>
                      <a:pt x="840" y="140"/>
                      <a:pt x="840" y="144"/>
                    </a:cubicBezTo>
                    <a:cubicBezTo>
                      <a:pt x="841" y="152"/>
                      <a:pt x="848" y="168"/>
                      <a:pt x="848" y="168"/>
                    </a:cubicBezTo>
                    <a:cubicBezTo>
                      <a:pt x="820" y="187"/>
                      <a:pt x="834" y="153"/>
                      <a:pt x="816" y="180"/>
                    </a:cubicBezTo>
                    <a:cubicBezTo>
                      <a:pt x="812" y="179"/>
                      <a:pt x="806" y="179"/>
                      <a:pt x="804" y="176"/>
                    </a:cubicBezTo>
                    <a:cubicBezTo>
                      <a:pt x="799" y="169"/>
                      <a:pt x="796" y="152"/>
                      <a:pt x="796" y="152"/>
                    </a:cubicBezTo>
                    <a:cubicBezTo>
                      <a:pt x="760" y="158"/>
                      <a:pt x="771" y="170"/>
                      <a:pt x="740" y="180"/>
                    </a:cubicBezTo>
                    <a:cubicBezTo>
                      <a:pt x="730" y="209"/>
                      <a:pt x="739" y="199"/>
                      <a:pt x="720" y="212"/>
                    </a:cubicBezTo>
                    <a:cubicBezTo>
                      <a:pt x="702" y="240"/>
                      <a:pt x="707" y="227"/>
                      <a:pt x="700" y="248"/>
                    </a:cubicBezTo>
                    <a:cubicBezTo>
                      <a:pt x="708" y="251"/>
                      <a:pt x="716" y="253"/>
                      <a:pt x="724" y="256"/>
                    </a:cubicBezTo>
                    <a:cubicBezTo>
                      <a:pt x="733" y="259"/>
                      <a:pt x="740" y="280"/>
                      <a:pt x="740" y="280"/>
                    </a:cubicBezTo>
                    <a:cubicBezTo>
                      <a:pt x="735" y="299"/>
                      <a:pt x="735" y="326"/>
                      <a:pt x="716" y="332"/>
                    </a:cubicBezTo>
                    <a:cubicBezTo>
                      <a:pt x="700" y="327"/>
                      <a:pt x="697" y="318"/>
                      <a:pt x="680" y="324"/>
                    </a:cubicBezTo>
                    <a:cubicBezTo>
                      <a:pt x="673" y="334"/>
                      <a:pt x="669" y="352"/>
                      <a:pt x="660" y="360"/>
                    </a:cubicBezTo>
                    <a:cubicBezTo>
                      <a:pt x="650" y="368"/>
                      <a:pt x="624" y="370"/>
                      <a:pt x="612" y="372"/>
                    </a:cubicBezTo>
                    <a:cubicBezTo>
                      <a:pt x="606" y="390"/>
                      <a:pt x="622" y="419"/>
                      <a:pt x="596" y="428"/>
                    </a:cubicBezTo>
                    <a:cubicBezTo>
                      <a:pt x="588" y="431"/>
                      <a:pt x="580" y="431"/>
                      <a:pt x="572" y="432"/>
                    </a:cubicBezTo>
                    <a:cubicBezTo>
                      <a:pt x="545" y="450"/>
                      <a:pt x="552" y="428"/>
                      <a:pt x="528" y="420"/>
                    </a:cubicBezTo>
                    <a:cubicBezTo>
                      <a:pt x="518" y="406"/>
                      <a:pt x="518" y="383"/>
                      <a:pt x="504" y="372"/>
                    </a:cubicBezTo>
                    <a:cubicBezTo>
                      <a:pt x="499" y="368"/>
                      <a:pt x="493" y="368"/>
                      <a:pt x="488" y="364"/>
                    </a:cubicBezTo>
                    <a:cubicBezTo>
                      <a:pt x="479" y="357"/>
                      <a:pt x="472" y="348"/>
                      <a:pt x="464" y="340"/>
                    </a:cubicBezTo>
                    <a:cubicBezTo>
                      <a:pt x="457" y="333"/>
                      <a:pt x="448" y="316"/>
                      <a:pt x="448" y="316"/>
                    </a:cubicBezTo>
                    <a:cubicBezTo>
                      <a:pt x="421" y="325"/>
                      <a:pt x="454" y="315"/>
                      <a:pt x="412" y="324"/>
                    </a:cubicBezTo>
                    <a:cubicBezTo>
                      <a:pt x="399" y="327"/>
                      <a:pt x="389" y="336"/>
                      <a:pt x="376" y="340"/>
                    </a:cubicBezTo>
                    <a:cubicBezTo>
                      <a:pt x="370" y="323"/>
                      <a:pt x="365" y="322"/>
                      <a:pt x="348" y="328"/>
                    </a:cubicBezTo>
                    <a:cubicBezTo>
                      <a:pt x="345" y="337"/>
                      <a:pt x="328" y="386"/>
                      <a:pt x="324" y="392"/>
                    </a:cubicBezTo>
                    <a:cubicBezTo>
                      <a:pt x="312" y="411"/>
                      <a:pt x="264" y="413"/>
                      <a:pt x="244" y="420"/>
                    </a:cubicBezTo>
                    <a:cubicBezTo>
                      <a:pt x="217" y="411"/>
                      <a:pt x="224" y="399"/>
                      <a:pt x="204" y="392"/>
                    </a:cubicBezTo>
                    <a:cubicBezTo>
                      <a:pt x="189" y="396"/>
                      <a:pt x="179" y="404"/>
                      <a:pt x="164" y="408"/>
                    </a:cubicBezTo>
                    <a:cubicBezTo>
                      <a:pt x="142" y="413"/>
                      <a:pt x="123" y="415"/>
                      <a:pt x="104" y="428"/>
                    </a:cubicBezTo>
                    <a:cubicBezTo>
                      <a:pt x="90" y="407"/>
                      <a:pt x="79" y="411"/>
                      <a:pt x="60" y="424"/>
                    </a:cubicBezTo>
                    <a:cubicBezTo>
                      <a:pt x="41" y="418"/>
                      <a:pt x="41" y="428"/>
                      <a:pt x="36" y="444"/>
                    </a:cubicBezTo>
                    <a:cubicBezTo>
                      <a:pt x="43" y="464"/>
                      <a:pt x="54" y="478"/>
                      <a:pt x="68" y="492"/>
                    </a:cubicBezTo>
                    <a:cubicBezTo>
                      <a:pt x="71" y="502"/>
                      <a:pt x="80" y="532"/>
                      <a:pt x="88" y="540"/>
                    </a:cubicBezTo>
                    <a:cubicBezTo>
                      <a:pt x="95" y="547"/>
                      <a:pt x="104" y="551"/>
                      <a:pt x="112" y="556"/>
                    </a:cubicBezTo>
                    <a:cubicBezTo>
                      <a:pt x="116" y="559"/>
                      <a:pt x="124" y="564"/>
                      <a:pt x="124" y="564"/>
                    </a:cubicBezTo>
                    <a:cubicBezTo>
                      <a:pt x="138" y="605"/>
                      <a:pt x="127" y="591"/>
                      <a:pt x="96" y="612"/>
                    </a:cubicBezTo>
                    <a:cubicBezTo>
                      <a:pt x="90" y="631"/>
                      <a:pt x="102" y="626"/>
                      <a:pt x="108" y="644"/>
                    </a:cubicBezTo>
                    <a:cubicBezTo>
                      <a:pt x="80" y="653"/>
                      <a:pt x="87" y="644"/>
                      <a:pt x="80" y="664"/>
                    </a:cubicBezTo>
                    <a:cubicBezTo>
                      <a:pt x="86" y="682"/>
                      <a:pt x="83" y="686"/>
                      <a:pt x="68" y="696"/>
                    </a:cubicBezTo>
                    <a:cubicBezTo>
                      <a:pt x="61" y="695"/>
                      <a:pt x="53" y="697"/>
                      <a:pt x="48" y="692"/>
                    </a:cubicBezTo>
                    <a:cubicBezTo>
                      <a:pt x="45" y="689"/>
                      <a:pt x="60" y="684"/>
                      <a:pt x="60" y="688"/>
                    </a:cubicBezTo>
                    <a:cubicBezTo>
                      <a:pt x="60" y="693"/>
                      <a:pt x="39" y="699"/>
                      <a:pt x="36" y="700"/>
                    </a:cubicBezTo>
                    <a:cubicBezTo>
                      <a:pt x="25" y="711"/>
                      <a:pt x="0" y="728"/>
                      <a:pt x="0" y="728"/>
                    </a:cubicBezTo>
                    <a:cubicBezTo>
                      <a:pt x="15" y="751"/>
                      <a:pt x="36" y="795"/>
                      <a:pt x="64" y="804"/>
                    </a:cubicBezTo>
                    <a:cubicBezTo>
                      <a:pt x="69" y="849"/>
                      <a:pt x="76" y="865"/>
                      <a:pt x="32" y="876"/>
                    </a:cubicBezTo>
                    <a:cubicBezTo>
                      <a:pt x="38" y="893"/>
                      <a:pt x="55" y="906"/>
                      <a:pt x="72" y="912"/>
                    </a:cubicBezTo>
                    <a:cubicBezTo>
                      <a:pt x="61" y="929"/>
                      <a:pt x="65" y="932"/>
                      <a:pt x="76" y="948"/>
                    </a:cubicBezTo>
                    <a:cubicBezTo>
                      <a:pt x="80" y="964"/>
                      <a:pt x="83" y="980"/>
                      <a:pt x="88" y="996"/>
                    </a:cubicBezTo>
                    <a:cubicBezTo>
                      <a:pt x="80" y="1021"/>
                      <a:pt x="73" y="1050"/>
                      <a:pt x="104" y="1060"/>
                    </a:cubicBezTo>
                    <a:cubicBezTo>
                      <a:pt x="116" y="1042"/>
                      <a:pt x="112" y="1041"/>
                      <a:pt x="144" y="1052"/>
                    </a:cubicBezTo>
                    <a:cubicBezTo>
                      <a:pt x="153" y="1055"/>
                      <a:pt x="168" y="1068"/>
                      <a:pt x="168" y="1068"/>
                    </a:cubicBezTo>
                    <a:cubicBezTo>
                      <a:pt x="194" y="1059"/>
                      <a:pt x="190" y="1052"/>
                      <a:pt x="196" y="1072"/>
                    </a:cubicBezTo>
                    <a:cubicBezTo>
                      <a:pt x="198" y="1077"/>
                      <a:pt x="196" y="1084"/>
                      <a:pt x="200" y="1088"/>
                    </a:cubicBezTo>
                    <a:cubicBezTo>
                      <a:pt x="206" y="1093"/>
                      <a:pt x="224" y="1096"/>
                      <a:pt x="224" y="1096"/>
                    </a:cubicBezTo>
                    <a:cubicBezTo>
                      <a:pt x="244" y="1126"/>
                      <a:pt x="239" y="1135"/>
                      <a:pt x="272" y="1152"/>
                    </a:cubicBezTo>
                    <a:cubicBezTo>
                      <a:pt x="269" y="1160"/>
                      <a:pt x="267" y="1168"/>
                      <a:pt x="264" y="1176"/>
                    </a:cubicBezTo>
                    <a:cubicBezTo>
                      <a:pt x="263" y="1180"/>
                      <a:pt x="260" y="1188"/>
                      <a:pt x="260" y="1188"/>
                    </a:cubicBezTo>
                    <a:cubicBezTo>
                      <a:pt x="275" y="1210"/>
                      <a:pt x="260" y="1193"/>
                      <a:pt x="280" y="1204"/>
                    </a:cubicBezTo>
                    <a:cubicBezTo>
                      <a:pt x="288" y="1209"/>
                      <a:pt x="304" y="1220"/>
                      <a:pt x="304" y="1220"/>
                    </a:cubicBezTo>
                    <a:cubicBezTo>
                      <a:pt x="321" y="1270"/>
                      <a:pt x="282" y="1337"/>
                      <a:pt x="340" y="1356"/>
                    </a:cubicBezTo>
                    <a:cubicBezTo>
                      <a:pt x="361" y="1354"/>
                      <a:pt x="389" y="1363"/>
                      <a:pt x="404" y="1348"/>
                    </a:cubicBezTo>
                    <a:cubicBezTo>
                      <a:pt x="411" y="1341"/>
                      <a:pt x="415" y="1332"/>
                      <a:pt x="420" y="1324"/>
                    </a:cubicBezTo>
                    <a:cubicBezTo>
                      <a:pt x="425" y="1317"/>
                      <a:pt x="467" y="1313"/>
                      <a:pt x="472" y="1312"/>
                    </a:cubicBezTo>
                    <a:cubicBezTo>
                      <a:pt x="501" y="1302"/>
                      <a:pt x="498" y="1292"/>
                      <a:pt x="504" y="1264"/>
                    </a:cubicBezTo>
                    <a:cubicBezTo>
                      <a:pt x="507" y="1249"/>
                      <a:pt x="519" y="1229"/>
                      <a:pt x="528" y="1216"/>
                    </a:cubicBezTo>
                    <a:cubicBezTo>
                      <a:pt x="536" y="1205"/>
                      <a:pt x="564" y="1196"/>
                      <a:pt x="564" y="1196"/>
                    </a:cubicBezTo>
                    <a:cubicBezTo>
                      <a:pt x="582" y="1202"/>
                      <a:pt x="584" y="1223"/>
                      <a:pt x="600" y="1236"/>
                    </a:cubicBezTo>
                    <a:cubicBezTo>
                      <a:pt x="611" y="1245"/>
                      <a:pt x="624" y="1248"/>
                      <a:pt x="636" y="1256"/>
                    </a:cubicBezTo>
                    <a:cubicBezTo>
                      <a:pt x="650" y="1253"/>
                      <a:pt x="676" y="1244"/>
                      <a:pt x="676" y="1244"/>
                    </a:cubicBezTo>
                    <a:cubicBezTo>
                      <a:pt x="686" y="1260"/>
                      <a:pt x="702" y="1294"/>
                      <a:pt x="720" y="1300"/>
                    </a:cubicBezTo>
                    <a:cubicBezTo>
                      <a:pt x="730" y="1315"/>
                      <a:pt x="745" y="1330"/>
                      <a:pt x="760" y="1340"/>
                    </a:cubicBezTo>
                    <a:cubicBezTo>
                      <a:pt x="765" y="1356"/>
                      <a:pt x="783" y="1362"/>
                      <a:pt x="800" y="1368"/>
                    </a:cubicBezTo>
                    <a:cubicBezTo>
                      <a:pt x="810" y="1339"/>
                      <a:pt x="840" y="1354"/>
                      <a:pt x="868" y="1356"/>
                    </a:cubicBezTo>
                    <a:cubicBezTo>
                      <a:pt x="902" y="1345"/>
                      <a:pt x="884" y="1347"/>
                      <a:pt x="924" y="1352"/>
                    </a:cubicBezTo>
                    <a:cubicBezTo>
                      <a:pt x="952" y="1346"/>
                      <a:pt x="938" y="1350"/>
                      <a:pt x="968" y="1340"/>
                    </a:cubicBezTo>
                    <a:cubicBezTo>
                      <a:pt x="972" y="1339"/>
                      <a:pt x="980" y="1336"/>
                      <a:pt x="980" y="1336"/>
                    </a:cubicBezTo>
                    <a:cubicBezTo>
                      <a:pt x="999" y="1341"/>
                      <a:pt x="1018" y="1346"/>
                      <a:pt x="1036" y="1352"/>
                    </a:cubicBezTo>
                    <a:cubicBezTo>
                      <a:pt x="1060" y="1349"/>
                      <a:pt x="1071" y="1352"/>
                      <a:pt x="1084" y="1332"/>
                    </a:cubicBezTo>
                    <a:cubicBezTo>
                      <a:pt x="1087" y="1332"/>
                      <a:pt x="1119" y="1341"/>
                      <a:pt x="1128" y="1332"/>
                    </a:cubicBezTo>
                    <a:cubicBezTo>
                      <a:pt x="1131" y="1329"/>
                      <a:pt x="1129" y="1323"/>
                      <a:pt x="1132" y="1320"/>
                    </a:cubicBezTo>
                    <a:cubicBezTo>
                      <a:pt x="1135" y="1317"/>
                      <a:pt x="1140" y="1318"/>
                      <a:pt x="1144" y="1316"/>
                    </a:cubicBezTo>
                    <a:cubicBezTo>
                      <a:pt x="1152" y="1311"/>
                      <a:pt x="1158" y="1301"/>
                      <a:pt x="1168" y="1300"/>
                    </a:cubicBezTo>
                    <a:cubicBezTo>
                      <a:pt x="1181" y="1299"/>
                      <a:pt x="1195" y="1297"/>
                      <a:pt x="1208" y="1296"/>
                    </a:cubicBezTo>
                    <a:cubicBezTo>
                      <a:pt x="1221" y="1276"/>
                      <a:pt x="1212" y="1287"/>
                      <a:pt x="1240" y="1268"/>
                    </a:cubicBezTo>
                    <a:cubicBezTo>
                      <a:pt x="1247" y="1263"/>
                      <a:pt x="1264" y="1260"/>
                      <a:pt x="1264" y="1260"/>
                    </a:cubicBezTo>
                    <a:cubicBezTo>
                      <a:pt x="1276" y="1242"/>
                      <a:pt x="1268" y="1225"/>
                      <a:pt x="1256" y="1208"/>
                    </a:cubicBezTo>
                    <a:cubicBezTo>
                      <a:pt x="1265" y="1171"/>
                      <a:pt x="1254" y="1169"/>
                      <a:pt x="1228" y="1152"/>
                    </a:cubicBezTo>
                    <a:cubicBezTo>
                      <a:pt x="1220" y="1129"/>
                      <a:pt x="1222" y="1120"/>
                      <a:pt x="1204" y="1108"/>
                    </a:cubicBezTo>
                    <a:cubicBezTo>
                      <a:pt x="1195" y="1081"/>
                      <a:pt x="1184" y="1041"/>
                      <a:pt x="1204" y="1016"/>
                    </a:cubicBezTo>
                    <a:cubicBezTo>
                      <a:pt x="1215" y="1002"/>
                      <a:pt x="1242" y="1002"/>
                      <a:pt x="1256" y="1000"/>
                    </a:cubicBezTo>
                    <a:cubicBezTo>
                      <a:pt x="1268" y="981"/>
                      <a:pt x="1251" y="960"/>
                      <a:pt x="1268" y="952"/>
                    </a:cubicBezTo>
                    <a:cubicBezTo>
                      <a:pt x="1278" y="947"/>
                      <a:pt x="1300" y="944"/>
                      <a:pt x="1300" y="944"/>
                    </a:cubicBezTo>
                    <a:cubicBezTo>
                      <a:pt x="1318" y="916"/>
                      <a:pt x="1313" y="929"/>
                      <a:pt x="1320" y="908"/>
                    </a:cubicBezTo>
                    <a:cubicBezTo>
                      <a:pt x="1317" y="891"/>
                      <a:pt x="1321" y="871"/>
                      <a:pt x="1312" y="856"/>
                    </a:cubicBezTo>
                    <a:cubicBezTo>
                      <a:pt x="1307" y="848"/>
                      <a:pt x="1296" y="845"/>
                      <a:pt x="1288" y="840"/>
                    </a:cubicBezTo>
                    <a:cubicBezTo>
                      <a:pt x="1284" y="837"/>
                      <a:pt x="1276" y="832"/>
                      <a:pt x="1276" y="832"/>
                    </a:cubicBezTo>
                    <a:cubicBezTo>
                      <a:pt x="1273" y="828"/>
                      <a:pt x="1268" y="825"/>
                      <a:pt x="1268" y="820"/>
                    </a:cubicBezTo>
                    <a:cubicBezTo>
                      <a:pt x="1268" y="808"/>
                      <a:pt x="1282" y="774"/>
                      <a:pt x="1284" y="760"/>
                    </a:cubicBezTo>
                    <a:cubicBezTo>
                      <a:pt x="1273" y="704"/>
                      <a:pt x="1235" y="710"/>
                      <a:pt x="1336" y="704"/>
                    </a:cubicBezTo>
                    <a:cubicBezTo>
                      <a:pt x="1357" y="697"/>
                      <a:pt x="1377" y="689"/>
                      <a:pt x="1396" y="676"/>
                    </a:cubicBezTo>
                    <a:cubicBezTo>
                      <a:pt x="1412" y="652"/>
                      <a:pt x="1399" y="635"/>
                      <a:pt x="1384" y="616"/>
                    </a:cubicBezTo>
                    <a:cubicBezTo>
                      <a:pt x="1378" y="608"/>
                      <a:pt x="1376" y="597"/>
                      <a:pt x="1368" y="592"/>
                    </a:cubicBezTo>
                    <a:cubicBezTo>
                      <a:pt x="1360" y="587"/>
                      <a:pt x="1352" y="581"/>
                      <a:pt x="1344" y="576"/>
                    </a:cubicBezTo>
                    <a:cubicBezTo>
                      <a:pt x="1340" y="573"/>
                      <a:pt x="1332" y="568"/>
                      <a:pt x="1332" y="568"/>
                    </a:cubicBezTo>
                    <a:cubicBezTo>
                      <a:pt x="1319" y="530"/>
                      <a:pt x="1323" y="519"/>
                      <a:pt x="1360" y="500"/>
                    </a:cubicBezTo>
                    <a:cubicBezTo>
                      <a:pt x="1371" y="468"/>
                      <a:pt x="1363" y="505"/>
                      <a:pt x="1352" y="484"/>
                    </a:cubicBezTo>
                    <a:cubicBezTo>
                      <a:pt x="1347" y="474"/>
                      <a:pt x="1364" y="466"/>
                      <a:pt x="1368" y="464"/>
                    </a:cubicBezTo>
                    <a:cubicBezTo>
                      <a:pt x="1378" y="435"/>
                      <a:pt x="1368" y="442"/>
                      <a:pt x="1392" y="436"/>
                    </a:cubicBezTo>
                    <a:cubicBezTo>
                      <a:pt x="1404" y="428"/>
                      <a:pt x="1427" y="437"/>
                      <a:pt x="1432" y="424"/>
                    </a:cubicBezTo>
                    <a:cubicBezTo>
                      <a:pt x="1455" y="366"/>
                      <a:pt x="1430" y="373"/>
                      <a:pt x="1404" y="356"/>
                    </a:cubicBezTo>
                    <a:cubicBezTo>
                      <a:pt x="1391" y="337"/>
                      <a:pt x="1400" y="318"/>
                      <a:pt x="1380" y="304"/>
                    </a:cubicBezTo>
                    <a:cubicBezTo>
                      <a:pt x="1374" y="286"/>
                      <a:pt x="1376" y="279"/>
                      <a:pt x="1392" y="268"/>
                    </a:cubicBezTo>
                    <a:cubicBezTo>
                      <a:pt x="1401" y="254"/>
                      <a:pt x="1408" y="249"/>
                      <a:pt x="1424" y="244"/>
                    </a:cubicBezTo>
                    <a:cubicBezTo>
                      <a:pt x="1429" y="229"/>
                      <a:pt x="1437" y="218"/>
                      <a:pt x="1444" y="204"/>
                    </a:cubicBezTo>
                    <a:cubicBezTo>
                      <a:pt x="1443" y="195"/>
                      <a:pt x="1444" y="185"/>
                      <a:pt x="1440" y="176"/>
                    </a:cubicBezTo>
                    <a:cubicBezTo>
                      <a:pt x="1433" y="160"/>
                      <a:pt x="1373" y="157"/>
                      <a:pt x="1364" y="156"/>
                    </a:cubicBezTo>
                    <a:cubicBezTo>
                      <a:pt x="1354" y="141"/>
                      <a:pt x="1345" y="134"/>
                      <a:pt x="1328" y="128"/>
                    </a:cubicBezTo>
                    <a:cubicBezTo>
                      <a:pt x="1333" y="109"/>
                      <a:pt x="1337" y="92"/>
                      <a:pt x="1348" y="76"/>
                    </a:cubicBezTo>
                    <a:cubicBezTo>
                      <a:pt x="1354" y="52"/>
                      <a:pt x="1350" y="65"/>
                      <a:pt x="1360" y="36"/>
                    </a:cubicBezTo>
                    <a:cubicBezTo>
                      <a:pt x="1361" y="32"/>
                      <a:pt x="1364" y="24"/>
                      <a:pt x="1364" y="24"/>
                    </a:cubicBezTo>
                    <a:cubicBezTo>
                      <a:pt x="1338" y="15"/>
                      <a:pt x="1308" y="0"/>
                      <a:pt x="1280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2"/>
              <p:cNvSpPr>
                <a:spLocks/>
              </p:cNvSpPr>
              <p:nvPr/>
            </p:nvSpPr>
            <p:spPr bwMode="gray">
              <a:xfrm rot="55551">
                <a:off x="3677" y="2699"/>
                <a:ext cx="783" cy="456"/>
              </a:xfrm>
              <a:custGeom>
                <a:avLst/>
                <a:gdLst>
                  <a:gd name="T0" fmla="*/ 527 w 810"/>
                  <a:gd name="T1" fmla="*/ 11 h 409"/>
                  <a:gd name="T2" fmla="*/ 456 w 810"/>
                  <a:gd name="T3" fmla="*/ 36 h 409"/>
                  <a:gd name="T4" fmla="*/ 445 w 810"/>
                  <a:gd name="T5" fmla="*/ 46 h 409"/>
                  <a:gd name="T6" fmla="*/ 441 w 810"/>
                  <a:gd name="T7" fmla="*/ 61 h 409"/>
                  <a:gd name="T8" fmla="*/ 396 w 810"/>
                  <a:gd name="T9" fmla="*/ 86 h 409"/>
                  <a:gd name="T10" fmla="*/ 336 w 810"/>
                  <a:gd name="T11" fmla="*/ 116 h 409"/>
                  <a:gd name="T12" fmla="*/ 310 w 810"/>
                  <a:gd name="T13" fmla="*/ 145 h 409"/>
                  <a:gd name="T14" fmla="*/ 284 w 810"/>
                  <a:gd name="T15" fmla="*/ 136 h 409"/>
                  <a:gd name="T16" fmla="*/ 276 w 810"/>
                  <a:gd name="T17" fmla="*/ 151 h 409"/>
                  <a:gd name="T18" fmla="*/ 254 w 810"/>
                  <a:gd name="T19" fmla="*/ 165 h 409"/>
                  <a:gd name="T20" fmla="*/ 217 w 810"/>
                  <a:gd name="T21" fmla="*/ 151 h 409"/>
                  <a:gd name="T22" fmla="*/ 194 w 810"/>
                  <a:gd name="T23" fmla="*/ 140 h 409"/>
                  <a:gd name="T24" fmla="*/ 164 w 810"/>
                  <a:gd name="T25" fmla="*/ 151 h 409"/>
                  <a:gd name="T26" fmla="*/ 142 w 810"/>
                  <a:gd name="T27" fmla="*/ 171 h 409"/>
                  <a:gd name="T28" fmla="*/ 30 w 810"/>
                  <a:gd name="T29" fmla="*/ 161 h 409"/>
                  <a:gd name="T30" fmla="*/ 0 w 810"/>
                  <a:gd name="T31" fmla="*/ 185 h 409"/>
                  <a:gd name="T32" fmla="*/ 48 w 810"/>
                  <a:gd name="T33" fmla="*/ 220 h 409"/>
                  <a:gd name="T34" fmla="*/ 86 w 810"/>
                  <a:gd name="T35" fmla="*/ 230 h 409"/>
                  <a:gd name="T36" fmla="*/ 108 w 810"/>
                  <a:gd name="T37" fmla="*/ 240 h 409"/>
                  <a:gd name="T38" fmla="*/ 120 w 810"/>
                  <a:gd name="T39" fmla="*/ 250 h 409"/>
                  <a:gd name="T40" fmla="*/ 142 w 810"/>
                  <a:gd name="T41" fmla="*/ 260 h 409"/>
                  <a:gd name="T42" fmla="*/ 150 w 810"/>
                  <a:gd name="T43" fmla="*/ 290 h 409"/>
                  <a:gd name="T44" fmla="*/ 164 w 810"/>
                  <a:gd name="T45" fmla="*/ 320 h 409"/>
                  <a:gd name="T46" fmla="*/ 172 w 810"/>
                  <a:gd name="T47" fmla="*/ 355 h 409"/>
                  <a:gd name="T48" fmla="*/ 213 w 810"/>
                  <a:gd name="T49" fmla="*/ 394 h 409"/>
                  <a:gd name="T50" fmla="*/ 232 w 810"/>
                  <a:gd name="T51" fmla="*/ 389 h 409"/>
                  <a:gd name="T52" fmla="*/ 236 w 810"/>
                  <a:gd name="T53" fmla="*/ 375 h 409"/>
                  <a:gd name="T54" fmla="*/ 262 w 810"/>
                  <a:gd name="T55" fmla="*/ 334 h 409"/>
                  <a:gd name="T56" fmla="*/ 280 w 810"/>
                  <a:gd name="T57" fmla="*/ 339 h 409"/>
                  <a:gd name="T58" fmla="*/ 303 w 810"/>
                  <a:gd name="T59" fmla="*/ 349 h 409"/>
                  <a:gd name="T60" fmla="*/ 351 w 810"/>
                  <a:gd name="T61" fmla="*/ 324 h 409"/>
                  <a:gd name="T62" fmla="*/ 407 w 810"/>
                  <a:gd name="T63" fmla="*/ 355 h 409"/>
                  <a:gd name="T64" fmla="*/ 430 w 810"/>
                  <a:gd name="T65" fmla="*/ 365 h 409"/>
                  <a:gd name="T66" fmla="*/ 452 w 810"/>
                  <a:gd name="T67" fmla="*/ 394 h 409"/>
                  <a:gd name="T68" fmla="*/ 475 w 810"/>
                  <a:gd name="T69" fmla="*/ 404 h 409"/>
                  <a:gd name="T70" fmla="*/ 508 w 810"/>
                  <a:gd name="T71" fmla="*/ 439 h 409"/>
                  <a:gd name="T72" fmla="*/ 553 w 810"/>
                  <a:gd name="T73" fmla="*/ 498 h 409"/>
                  <a:gd name="T74" fmla="*/ 575 w 810"/>
                  <a:gd name="T75" fmla="*/ 508 h 409"/>
                  <a:gd name="T76" fmla="*/ 639 w 810"/>
                  <a:gd name="T77" fmla="*/ 498 h 409"/>
                  <a:gd name="T78" fmla="*/ 673 w 810"/>
                  <a:gd name="T79" fmla="*/ 478 h 409"/>
                  <a:gd name="T80" fmla="*/ 721 w 810"/>
                  <a:gd name="T81" fmla="*/ 498 h 409"/>
                  <a:gd name="T82" fmla="*/ 743 w 810"/>
                  <a:gd name="T83" fmla="*/ 468 h 409"/>
                  <a:gd name="T84" fmla="*/ 717 w 810"/>
                  <a:gd name="T85" fmla="*/ 419 h 409"/>
                  <a:gd name="T86" fmla="*/ 711 w 810"/>
                  <a:gd name="T87" fmla="*/ 389 h 409"/>
                  <a:gd name="T88" fmla="*/ 687 w 810"/>
                  <a:gd name="T89" fmla="*/ 379 h 409"/>
                  <a:gd name="T90" fmla="*/ 654 w 810"/>
                  <a:gd name="T91" fmla="*/ 359 h 409"/>
                  <a:gd name="T92" fmla="*/ 647 w 810"/>
                  <a:gd name="T93" fmla="*/ 345 h 409"/>
                  <a:gd name="T94" fmla="*/ 654 w 810"/>
                  <a:gd name="T95" fmla="*/ 314 h 409"/>
                  <a:gd name="T96" fmla="*/ 651 w 810"/>
                  <a:gd name="T97" fmla="*/ 270 h 409"/>
                  <a:gd name="T98" fmla="*/ 673 w 810"/>
                  <a:gd name="T99" fmla="*/ 250 h 409"/>
                  <a:gd name="T100" fmla="*/ 673 w 810"/>
                  <a:gd name="T101" fmla="*/ 185 h 409"/>
                  <a:gd name="T102" fmla="*/ 711 w 810"/>
                  <a:gd name="T103" fmla="*/ 151 h 409"/>
                  <a:gd name="T104" fmla="*/ 703 w 810"/>
                  <a:gd name="T105" fmla="*/ 76 h 409"/>
                  <a:gd name="T106" fmla="*/ 639 w 810"/>
                  <a:gd name="T107" fmla="*/ 106 h 409"/>
                  <a:gd name="T108" fmla="*/ 617 w 810"/>
                  <a:gd name="T109" fmla="*/ 145 h 409"/>
                  <a:gd name="T110" fmla="*/ 572 w 810"/>
                  <a:gd name="T111" fmla="*/ 181 h 409"/>
                  <a:gd name="T112" fmla="*/ 505 w 810"/>
                  <a:gd name="T113" fmla="*/ 171 h 409"/>
                  <a:gd name="T114" fmla="*/ 519 w 810"/>
                  <a:gd name="T115" fmla="*/ 106 h 409"/>
                  <a:gd name="T116" fmla="*/ 535 w 810"/>
                  <a:gd name="T117" fmla="*/ 51 h 409"/>
                  <a:gd name="T118" fmla="*/ 542 w 810"/>
                  <a:gd name="T119" fmla="*/ 36 h 409"/>
                  <a:gd name="T120" fmla="*/ 527 w 810"/>
                  <a:gd name="T121" fmla="*/ 11 h 40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810" h="409">
                    <a:moveTo>
                      <a:pt x="564" y="9"/>
                    </a:moveTo>
                    <a:cubicBezTo>
                      <a:pt x="537" y="13"/>
                      <a:pt x="515" y="24"/>
                      <a:pt x="488" y="29"/>
                    </a:cubicBezTo>
                    <a:cubicBezTo>
                      <a:pt x="484" y="32"/>
                      <a:pt x="479" y="33"/>
                      <a:pt x="476" y="37"/>
                    </a:cubicBezTo>
                    <a:cubicBezTo>
                      <a:pt x="473" y="40"/>
                      <a:pt x="475" y="47"/>
                      <a:pt x="472" y="49"/>
                    </a:cubicBezTo>
                    <a:cubicBezTo>
                      <a:pt x="459" y="58"/>
                      <a:pt x="438" y="59"/>
                      <a:pt x="424" y="69"/>
                    </a:cubicBezTo>
                    <a:cubicBezTo>
                      <a:pt x="414" y="99"/>
                      <a:pt x="392" y="90"/>
                      <a:pt x="360" y="93"/>
                    </a:cubicBezTo>
                    <a:cubicBezTo>
                      <a:pt x="355" y="109"/>
                      <a:pt x="346" y="108"/>
                      <a:pt x="332" y="117"/>
                    </a:cubicBezTo>
                    <a:cubicBezTo>
                      <a:pt x="323" y="115"/>
                      <a:pt x="313" y="105"/>
                      <a:pt x="304" y="109"/>
                    </a:cubicBezTo>
                    <a:cubicBezTo>
                      <a:pt x="300" y="111"/>
                      <a:pt x="300" y="118"/>
                      <a:pt x="296" y="121"/>
                    </a:cubicBezTo>
                    <a:cubicBezTo>
                      <a:pt x="289" y="127"/>
                      <a:pt x="279" y="128"/>
                      <a:pt x="272" y="133"/>
                    </a:cubicBezTo>
                    <a:cubicBezTo>
                      <a:pt x="248" y="127"/>
                      <a:pt x="261" y="131"/>
                      <a:pt x="232" y="121"/>
                    </a:cubicBezTo>
                    <a:cubicBezTo>
                      <a:pt x="224" y="118"/>
                      <a:pt x="208" y="113"/>
                      <a:pt x="208" y="113"/>
                    </a:cubicBezTo>
                    <a:cubicBezTo>
                      <a:pt x="202" y="114"/>
                      <a:pt x="183" y="117"/>
                      <a:pt x="176" y="121"/>
                    </a:cubicBezTo>
                    <a:cubicBezTo>
                      <a:pt x="168" y="126"/>
                      <a:pt x="152" y="137"/>
                      <a:pt x="152" y="137"/>
                    </a:cubicBezTo>
                    <a:cubicBezTo>
                      <a:pt x="114" y="135"/>
                      <a:pt x="69" y="141"/>
                      <a:pt x="32" y="129"/>
                    </a:cubicBezTo>
                    <a:cubicBezTo>
                      <a:pt x="3" y="139"/>
                      <a:pt x="13" y="130"/>
                      <a:pt x="0" y="149"/>
                    </a:cubicBezTo>
                    <a:cubicBezTo>
                      <a:pt x="12" y="167"/>
                      <a:pt x="31" y="173"/>
                      <a:pt x="52" y="177"/>
                    </a:cubicBezTo>
                    <a:cubicBezTo>
                      <a:pt x="70" y="186"/>
                      <a:pt x="74" y="197"/>
                      <a:pt x="92" y="185"/>
                    </a:cubicBezTo>
                    <a:cubicBezTo>
                      <a:pt x="100" y="188"/>
                      <a:pt x="109" y="188"/>
                      <a:pt x="116" y="193"/>
                    </a:cubicBezTo>
                    <a:cubicBezTo>
                      <a:pt x="120" y="196"/>
                      <a:pt x="124" y="199"/>
                      <a:pt x="128" y="201"/>
                    </a:cubicBezTo>
                    <a:cubicBezTo>
                      <a:pt x="136" y="204"/>
                      <a:pt x="152" y="209"/>
                      <a:pt x="152" y="209"/>
                    </a:cubicBezTo>
                    <a:cubicBezTo>
                      <a:pt x="155" y="217"/>
                      <a:pt x="157" y="225"/>
                      <a:pt x="160" y="233"/>
                    </a:cubicBezTo>
                    <a:cubicBezTo>
                      <a:pt x="163" y="242"/>
                      <a:pt x="176" y="257"/>
                      <a:pt x="176" y="257"/>
                    </a:cubicBezTo>
                    <a:cubicBezTo>
                      <a:pt x="166" y="273"/>
                      <a:pt x="166" y="279"/>
                      <a:pt x="184" y="285"/>
                    </a:cubicBezTo>
                    <a:cubicBezTo>
                      <a:pt x="193" y="299"/>
                      <a:pt x="212" y="312"/>
                      <a:pt x="228" y="317"/>
                    </a:cubicBezTo>
                    <a:cubicBezTo>
                      <a:pt x="235" y="316"/>
                      <a:pt x="242" y="317"/>
                      <a:pt x="248" y="313"/>
                    </a:cubicBezTo>
                    <a:cubicBezTo>
                      <a:pt x="252" y="311"/>
                      <a:pt x="250" y="305"/>
                      <a:pt x="252" y="301"/>
                    </a:cubicBezTo>
                    <a:cubicBezTo>
                      <a:pt x="266" y="276"/>
                      <a:pt x="262" y="281"/>
                      <a:pt x="280" y="269"/>
                    </a:cubicBezTo>
                    <a:cubicBezTo>
                      <a:pt x="287" y="270"/>
                      <a:pt x="293" y="271"/>
                      <a:pt x="300" y="273"/>
                    </a:cubicBezTo>
                    <a:cubicBezTo>
                      <a:pt x="308" y="275"/>
                      <a:pt x="324" y="281"/>
                      <a:pt x="324" y="281"/>
                    </a:cubicBezTo>
                    <a:cubicBezTo>
                      <a:pt x="343" y="276"/>
                      <a:pt x="358" y="267"/>
                      <a:pt x="376" y="261"/>
                    </a:cubicBezTo>
                    <a:cubicBezTo>
                      <a:pt x="401" y="265"/>
                      <a:pt x="414" y="275"/>
                      <a:pt x="436" y="285"/>
                    </a:cubicBezTo>
                    <a:cubicBezTo>
                      <a:pt x="444" y="288"/>
                      <a:pt x="460" y="293"/>
                      <a:pt x="460" y="293"/>
                    </a:cubicBezTo>
                    <a:cubicBezTo>
                      <a:pt x="468" y="301"/>
                      <a:pt x="473" y="313"/>
                      <a:pt x="484" y="317"/>
                    </a:cubicBezTo>
                    <a:cubicBezTo>
                      <a:pt x="492" y="320"/>
                      <a:pt x="508" y="325"/>
                      <a:pt x="508" y="325"/>
                    </a:cubicBezTo>
                    <a:cubicBezTo>
                      <a:pt x="518" y="340"/>
                      <a:pt x="530" y="343"/>
                      <a:pt x="544" y="353"/>
                    </a:cubicBezTo>
                    <a:cubicBezTo>
                      <a:pt x="557" y="373"/>
                      <a:pt x="572" y="388"/>
                      <a:pt x="592" y="401"/>
                    </a:cubicBezTo>
                    <a:cubicBezTo>
                      <a:pt x="599" y="406"/>
                      <a:pt x="616" y="409"/>
                      <a:pt x="616" y="409"/>
                    </a:cubicBezTo>
                    <a:cubicBezTo>
                      <a:pt x="623" y="408"/>
                      <a:pt x="675" y="403"/>
                      <a:pt x="684" y="401"/>
                    </a:cubicBezTo>
                    <a:cubicBezTo>
                      <a:pt x="697" y="399"/>
                      <a:pt x="707" y="389"/>
                      <a:pt x="720" y="385"/>
                    </a:cubicBezTo>
                    <a:cubicBezTo>
                      <a:pt x="744" y="388"/>
                      <a:pt x="751" y="394"/>
                      <a:pt x="772" y="401"/>
                    </a:cubicBezTo>
                    <a:cubicBezTo>
                      <a:pt x="810" y="392"/>
                      <a:pt x="764" y="398"/>
                      <a:pt x="796" y="377"/>
                    </a:cubicBezTo>
                    <a:cubicBezTo>
                      <a:pt x="803" y="356"/>
                      <a:pt x="787" y="343"/>
                      <a:pt x="768" y="337"/>
                    </a:cubicBezTo>
                    <a:cubicBezTo>
                      <a:pt x="765" y="329"/>
                      <a:pt x="763" y="321"/>
                      <a:pt x="760" y="313"/>
                    </a:cubicBezTo>
                    <a:cubicBezTo>
                      <a:pt x="757" y="305"/>
                      <a:pt x="744" y="308"/>
                      <a:pt x="736" y="305"/>
                    </a:cubicBezTo>
                    <a:cubicBezTo>
                      <a:pt x="722" y="300"/>
                      <a:pt x="712" y="297"/>
                      <a:pt x="700" y="289"/>
                    </a:cubicBezTo>
                    <a:cubicBezTo>
                      <a:pt x="697" y="285"/>
                      <a:pt x="692" y="282"/>
                      <a:pt x="692" y="277"/>
                    </a:cubicBezTo>
                    <a:cubicBezTo>
                      <a:pt x="692" y="269"/>
                      <a:pt x="700" y="253"/>
                      <a:pt x="700" y="253"/>
                    </a:cubicBezTo>
                    <a:cubicBezTo>
                      <a:pt x="697" y="245"/>
                      <a:pt x="686" y="227"/>
                      <a:pt x="696" y="217"/>
                    </a:cubicBezTo>
                    <a:cubicBezTo>
                      <a:pt x="703" y="210"/>
                      <a:pt x="720" y="201"/>
                      <a:pt x="720" y="201"/>
                    </a:cubicBezTo>
                    <a:cubicBezTo>
                      <a:pt x="732" y="183"/>
                      <a:pt x="727" y="169"/>
                      <a:pt x="720" y="149"/>
                    </a:cubicBezTo>
                    <a:cubicBezTo>
                      <a:pt x="739" y="130"/>
                      <a:pt x="752" y="144"/>
                      <a:pt x="760" y="121"/>
                    </a:cubicBezTo>
                    <a:cubicBezTo>
                      <a:pt x="754" y="102"/>
                      <a:pt x="760" y="85"/>
                      <a:pt x="752" y="61"/>
                    </a:cubicBezTo>
                    <a:cubicBezTo>
                      <a:pt x="728" y="66"/>
                      <a:pt x="705" y="71"/>
                      <a:pt x="684" y="85"/>
                    </a:cubicBezTo>
                    <a:cubicBezTo>
                      <a:pt x="675" y="99"/>
                      <a:pt x="674" y="107"/>
                      <a:pt x="660" y="117"/>
                    </a:cubicBezTo>
                    <a:cubicBezTo>
                      <a:pt x="647" y="136"/>
                      <a:pt x="634" y="140"/>
                      <a:pt x="612" y="145"/>
                    </a:cubicBezTo>
                    <a:cubicBezTo>
                      <a:pt x="595" y="133"/>
                      <a:pt x="560" y="139"/>
                      <a:pt x="540" y="137"/>
                    </a:cubicBezTo>
                    <a:cubicBezTo>
                      <a:pt x="543" y="114"/>
                      <a:pt x="544" y="103"/>
                      <a:pt x="556" y="85"/>
                    </a:cubicBezTo>
                    <a:cubicBezTo>
                      <a:pt x="550" y="67"/>
                      <a:pt x="553" y="47"/>
                      <a:pt x="572" y="41"/>
                    </a:cubicBezTo>
                    <a:cubicBezTo>
                      <a:pt x="575" y="37"/>
                      <a:pt x="579" y="34"/>
                      <a:pt x="580" y="29"/>
                    </a:cubicBezTo>
                    <a:cubicBezTo>
                      <a:pt x="581" y="22"/>
                      <a:pt x="573" y="0"/>
                      <a:pt x="564" y="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3"/>
              <p:cNvSpPr>
                <a:spLocks/>
              </p:cNvSpPr>
              <p:nvPr/>
            </p:nvSpPr>
            <p:spPr bwMode="gray">
              <a:xfrm rot="55551">
                <a:off x="4062" y="2050"/>
                <a:ext cx="808" cy="1126"/>
              </a:xfrm>
              <a:custGeom>
                <a:avLst/>
                <a:gdLst>
                  <a:gd name="T0" fmla="*/ 257 w 835"/>
                  <a:gd name="T1" fmla="*/ 0 h 1008"/>
                  <a:gd name="T2" fmla="*/ 209 w 835"/>
                  <a:gd name="T3" fmla="*/ 15 h 1008"/>
                  <a:gd name="T4" fmla="*/ 85 w 835"/>
                  <a:gd name="T5" fmla="*/ 150 h 1008"/>
                  <a:gd name="T6" fmla="*/ 123 w 835"/>
                  <a:gd name="T7" fmla="*/ 315 h 1008"/>
                  <a:gd name="T8" fmla="*/ 85 w 835"/>
                  <a:gd name="T9" fmla="*/ 409 h 1008"/>
                  <a:gd name="T10" fmla="*/ 33 w 835"/>
                  <a:gd name="T11" fmla="*/ 474 h 1008"/>
                  <a:gd name="T12" fmla="*/ 15 w 835"/>
                  <a:gd name="T13" fmla="*/ 564 h 1008"/>
                  <a:gd name="T14" fmla="*/ 59 w 835"/>
                  <a:gd name="T15" fmla="*/ 684 h 1008"/>
                  <a:gd name="T16" fmla="*/ 123 w 835"/>
                  <a:gd name="T17" fmla="*/ 764 h 1008"/>
                  <a:gd name="T18" fmla="*/ 157 w 835"/>
                  <a:gd name="T19" fmla="*/ 784 h 1008"/>
                  <a:gd name="T20" fmla="*/ 141 w 835"/>
                  <a:gd name="T21" fmla="*/ 918 h 1008"/>
                  <a:gd name="T22" fmla="*/ 246 w 835"/>
                  <a:gd name="T23" fmla="*/ 914 h 1008"/>
                  <a:gd name="T24" fmla="*/ 291 w 835"/>
                  <a:gd name="T25" fmla="*/ 859 h 1008"/>
                  <a:gd name="T26" fmla="*/ 321 w 835"/>
                  <a:gd name="T27" fmla="*/ 888 h 1008"/>
                  <a:gd name="T28" fmla="*/ 291 w 835"/>
                  <a:gd name="T29" fmla="*/ 993 h 1008"/>
                  <a:gd name="T30" fmla="*/ 273 w 835"/>
                  <a:gd name="T31" fmla="*/ 1073 h 1008"/>
                  <a:gd name="T32" fmla="*/ 355 w 835"/>
                  <a:gd name="T33" fmla="*/ 1163 h 1008"/>
                  <a:gd name="T34" fmla="*/ 426 w 835"/>
                  <a:gd name="T35" fmla="*/ 1138 h 1008"/>
                  <a:gd name="T36" fmla="*/ 449 w 835"/>
                  <a:gd name="T37" fmla="*/ 1128 h 1008"/>
                  <a:gd name="T38" fmla="*/ 542 w 835"/>
                  <a:gd name="T39" fmla="*/ 1128 h 1008"/>
                  <a:gd name="T40" fmla="*/ 568 w 835"/>
                  <a:gd name="T41" fmla="*/ 1223 h 1008"/>
                  <a:gd name="T42" fmla="*/ 594 w 835"/>
                  <a:gd name="T43" fmla="*/ 1258 h 1008"/>
                  <a:gd name="T44" fmla="*/ 632 w 835"/>
                  <a:gd name="T45" fmla="*/ 1187 h 1008"/>
                  <a:gd name="T46" fmla="*/ 684 w 835"/>
                  <a:gd name="T47" fmla="*/ 1173 h 1008"/>
                  <a:gd name="T48" fmla="*/ 718 w 835"/>
                  <a:gd name="T49" fmla="*/ 1158 h 1008"/>
                  <a:gd name="T50" fmla="*/ 710 w 835"/>
                  <a:gd name="T51" fmla="*/ 1053 h 1008"/>
                  <a:gd name="T52" fmla="*/ 756 w 835"/>
                  <a:gd name="T53" fmla="*/ 1113 h 1008"/>
                  <a:gd name="T54" fmla="*/ 770 w 835"/>
                  <a:gd name="T55" fmla="*/ 1094 h 1008"/>
                  <a:gd name="T56" fmla="*/ 700 w 835"/>
                  <a:gd name="T57" fmla="*/ 853 h 1008"/>
                  <a:gd name="T58" fmla="*/ 647 w 835"/>
                  <a:gd name="T59" fmla="*/ 799 h 1008"/>
                  <a:gd name="T60" fmla="*/ 624 w 835"/>
                  <a:gd name="T61" fmla="*/ 718 h 1008"/>
                  <a:gd name="T62" fmla="*/ 501 w 835"/>
                  <a:gd name="T63" fmla="*/ 629 h 1008"/>
                  <a:gd name="T64" fmla="*/ 434 w 835"/>
                  <a:gd name="T65" fmla="*/ 689 h 1008"/>
                  <a:gd name="T66" fmla="*/ 359 w 835"/>
                  <a:gd name="T67" fmla="*/ 734 h 1008"/>
                  <a:gd name="T68" fmla="*/ 299 w 835"/>
                  <a:gd name="T69" fmla="*/ 714 h 1008"/>
                  <a:gd name="T70" fmla="*/ 287 w 835"/>
                  <a:gd name="T71" fmla="*/ 574 h 1008"/>
                  <a:gd name="T72" fmla="*/ 303 w 835"/>
                  <a:gd name="T73" fmla="*/ 239 h 1008"/>
                  <a:gd name="T74" fmla="*/ 407 w 835"/>
                  <a:gd name="T75" fmla="*/ 140 h 1008"/>
                  <a:gd name="T76" fmla="*/ 377 w 835"/>
                  <a:gd name="T77" fmla="*/ 85 h 1008"/>
                  <a:gd name="T78" fmla="*/ 333 w 835"/>
                  <a:gd name="T79" fmla="*/ 105 h 1008"/>
                  <a:gd name="T80" fmla="*/ 291 w 835"/>
                  <a:gd name="T81" fmla="*/ 20 h 100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835" h="1008">
                    <a:moveTo>
                      <a:pt x="311" y="16"/>
                    </a:moveTo>
                    <a:cubicBezTo>
                      <a:pt x="300" y="9"/>
                      <a:pt x="275" y="0"/>
                      <a:pt x="275" y="0"/>
                    </a:cubicBezTo>
                    <a:cubicBezTo>
                      <a:pt x="266" y="1"/>
                      <a:pt x="256" y="2"/>
                      <a:pt x="247" y="4"/>
                    </a:cubicBezTo>
                    <a:cubicBezTo>
                      <a:pt x="239" y="6"/>
                      <a:pt x="223" y="12"/>
                      <a:pt x="223" y="12"/>
                    </a:cubicBezTo>
                    <a:cubicBezTo>
                      <a:pt x="201" y="78"/>
                      <a:pt x="149" y="71"/>
                      <a:pt x="87" y="80"/>
                    </a:cubicBezTo>
                    <a:cubicBezTo>
                      <a:pt x="82" y="96"/>
                      <a:pt x="86" y="105"/>
                      <a:pt x="91" y="120"/>
                    </a:cubicBezTo>
                    <a:cubicBezTo>
                      <a:pt x="87" y="156"/>
                      <a:pt x="87" y="185"/>
                      <a:pt x="99" y="220"/>
                    </a:cubicBezTo>
                    <a:cubicBezTo>
                      <a:pt x="100" y="223"/>
                      <a:pt x="126" y="241"/>
                      <a:pt x="131" y="252"/>
                    </a:cubicBezTo>
                    <a:cubicBezTo>
                      <a:pt x="134" y="260"/>
                      <a:pt x="139" y="276"/>
                      <a:pt x="139" y="276"/>
                    </a:cubicBezTo>
                    <a:cubicBezTo>
                      <a:pt x="131" y="316"/>
                      <a:pt x="120" y="309"/>
                      <a:pt x="91" y="328"/>
                    </a:cubicBezTo>
                    <a:cubicBezTo>
                      <a:pt x="83" y="340"/>
                      <a:pt x="88" y="357"/>
                      <a:pt x="79" y="368"/>
                    </a:cubicBezTo>
                    <a:cubicBezTo>
                      <a:pt x="75" y="373"/>
                      <a:pt x="42" y="379"/>
                      <a:pt x="35" y="380"/>
                    </a:cubicBezTo>
                    <a:cubicBezTo>
                      <a:pt x="20" y="390"/>
                      <a:pt x="13" y="407"/>
                      <a:pt x="7" y="424"/>
                    </a:cubicBezTo>
                    <a:cubicBezTo>
                      <a:pt x="20" y="464"/>
                      <a:pt x="0" y="402"/>
                      <a:pt x="15" y="452"/>
                    </a:cubicBezTo>
                    <a:cubicBezTo>
                      <a:pt x="17" y="460"/>
                      <a:pt x="23" y="476"/>
                      <a:pt x="23" y="476"/>
                    </a:cubicBezTo>
                    <a:cubicBezTo>
                      <a:pt x="27" y="511"/>
                      <a:pt x="27" y="536"/>
                      <a:pt x="63" y="548"/>
                    </a:cubicBezTo>
                    <a:cubicBezTo>
                      <a:pt x="87" y="572"/>
                      <a:pt x="67" y="605"/>
                      <a:pt x="99" y="616"/>
                    </a:cubicBezTo>
                    <a:cubicBezTo>
                      <a:pt x="110" y="615"/>
                      <a:pt x="120" y="614"/>
                      <a:pt x="131" y="612"/>
                    </a:cubicBezTo>
                    <a:cubicBezTo>
                      <a:pt x="139" y="610"/>
                      <a:pt x="155" y="604"/>
                      <a:pt x="155" y="604"/>
                    </a:cubicBezTo>
                    <a:cubicBezTo>
                      <a:pt x="173" y="609"/>
                      <a:pt x="192" y="612"/>
                      <a:pt x="167" y="628"/>
                    </a:cubicBezTo>
                    <a:cubicBezTo>
                      <a:pt x="153" y="648"/>
                      <a:pt x="155" y="669"/>
                      <a:pt x="147" y="692"/>
                    </a:cubicBezTo>
                    <a:cubicBezTo>
                      <a:pt x="148" y="707"/>
                      <a:pt x="141" y="725"/>
                      <a:pt x="151" y="736"/>
                    </a:cubicBezTo>
                    <a:cubicBezTo>
                      <a:pt x="160" y="745"/>
                      <a:pt x="241" y="736"/>
                      <a:pt x="243" y="736"/>
                    </a:cubicBezTo>
                    <a:cubicBezTo>
                      <a:pt x="250" y="735"/>
                      <a:pt x="258" y="737"/>
                      <a:pt x="263" y="732"/>
                    </a:cubicBezTo>
                    <a:cubicBezTo>
                      <a:pt x="269" y="726"/>
                      <a:pt x="268" y="702"/>
                      <a:pt x="279" y="696"/>
                    </a:cubicBezTo>
                    <a:cubicBezTo>
                      <a:pt x="289" y="691"/>
                      <a:pt x="301" y="691"/>
                      <a:pt x="311" y="688"/>
                    </a:cubicBezTo>
                    <a:cubicBezTo>
                      <a:pt x="317" y="669"/>
                      <a:pt x="328" y="672"/>
                      <a:pt x="347" y="668"/>
                    </a:cubicBezTo>
                    <a:cubicBezTo>
                      <a:pt x="372" y="676"/>
                      <a:pt x="360" y="700"/>
                      <a:pt x="343" y="712"/>
                    </a:cubicBezTo>
                    <a:cubicBezTo>
                      <a:pt x="331" y="729"/>
                      <a:pt x="333" y="748"/>
                      <a:pt x="315" y="760"/>
                    </a:cubicBezTo>
                    <a:cubicBezTo>
                      <a:pt x="314" y="772"/>
                      <a:pt x="315" y="785"/>
                      <a:pt x="311" y="796"/>
                    </a:cubicBezTo>
                    <a:cubicBezTo>
                      <a:pt x="308" y="805"/>
                      <a:pt x="295" y="820"/>
                      <a:pt x="295" y="820"/>
                    </a:cubicBezTo>
                    <a:cubicBezTo>
                      <a:pt x="294" y="833"/>
                      <a:pt x="291" y="847"/>
                      <a:pt x="291" y="860"/>
                    </a:cubicBezTo>
                    <a:cubicBezTo>
                      <a:pt x="291" y="895"/>
                      <a:pt x="347" y="896"/>
                      <a:pt x="371" y="904"/>
                    </a:cubicBezTo>
                    <a:cubicBezTo>
                      <a:pt x="374" y="913"/>
                      <a:pt x="372" y="926"/>
                      <a:pt x="379" y="932"/>
                    </a:cubicBezTo>
                    <a:cubicBezTo>
                      <a:pt x="385" y="937"/>
                      <a:pt x="403" y="940"/>
                      <a:pt x="403" y="940"/>
                    </a:cubicBezTo>
                    <a:lnTo>
                      <a:pt x="455" y="912"/>
                    </a:lnTo>
                    <a:cubicBezTo>
                      <a:pt x="455" y="912"/>
                      <a:pt x="455" y="912"/>
                      <a:pt x="455" y="912"/>
                    </a:cubicBezTo>
                    <a:cubicBezTo>
                      <a:pt x="463" y="909"/>
                      <a:pt x="479" y="904"/>
                      <a:pt x="479" y="904"/>
                    </a:cubicBezTo>
                    <a:cubicBezTo>
                      <a:pt x="500" y="909"/>
                      <a:pt x="517" y="908"/>
                      <a:pt x="535" y="896"/>
                    </a:cubicBezTo>
                    <a:cubicBezTo>
                      <a:pt x="550" y="898"/>
                      <a:pt x="569" y="893"/>
                      <a:pt x="579" y="904"/>
                    </a:cubicBezTo>
                    <a:cubicBezTo>
                      <a:pt x="587" y="914"/>
                      <a:pt x="590" y="939"/>
                      <a:pt x="599" y="952"/>
                    </a:cubicBezTo>
                    <a:cubicBezTo>
                      <a:pt x="594" y="971"/>
                      <a:pt x="590" y="967"/>
                      <a:pt x="607" y="980"/>
                    </a:cubicBezTo>
                    <a:cubicBezTo>
                      <a:pt x="615" y="986"/>
                      <a:pt x="631" y="996"/>
                      <a:pt x="631" y="996"/>
                    </a:cubicBezTo>
                    <a:cubicBezTo>
                      <a:pt x="632" y="1000"/>
                      <a:pt x="631" y="1008"/>
                      <a:pt x="635" y="1008"/>
                    </a:cubicBezTo>
                    <a:cubicBezTo>
                      <a:pt x="642" y="1008"/>
                      <a:pt x="647" y="982"/>
                      <a:pt x="647" y="980"/>
                    </a:cubicBezTo>
                    <a:cubicBezTo>
                      <a:pt x="652" y="961"/>
                      <a:pt x="656" y="957"/>
                      <a:pt x="675" y="952"/>
                    </a:cubicBezTo>
                    <a:cubicBezTo>
                      <a:pt x="694" y="957"/>
                      <a:pt x="701" y="970"/>
                      <a:pt x="719" y="964"/>
                    </a:cubicBezTo>
                    <a:cubicBezTo>
                      <a:pt x="721" y="957"/>
                      <a:pt x="724" y="944"/>
                      <a:pt x="731" y="940"/>
                    </a:cubicBezTo>
                    <a:cubicBezTo>
                      <a:pt x="738" y="936"/>
                      <a:pt x="747" y="935"/>
                      <a:pt x="755" y="932"/>
                    </a:cubicBezTo>
                    <a:cubicBezTo>
                      <a:pt x="759" y="931"/>
                      <a:pt x="767" y="928"/>
                      <a:pt x="767" y="928"/>
                    </a:cubicBezTo>
                    <a:cubicBezTo>
                      <a:pt x="786" y="899"/>
                      <a:pt x="745" y="886"/>
                      <a:pt x="727" y="868"/>
                    </a:cubicBezTo>
                    <a:cubicBezTo>
                      <a:pt x="732" y="846"/>
                      <a:pt x="738" y="849"/>
                      <a:pt x="759" y="844"/>
                    </a:cubicBezTo>
                    <a:cubicBezTo>
                      <a:pt x="778" y="850"/>
                      <a:pt x="772" y="859"/>
                      <a:pt x="783" y="872"/>
                    </a:cubicBezTo>
                    <a:cubicBezTo>
                      <a:pt x="790" y="880"/>
                      <a:pt x="800" y="885"/>
                      <a:pt x="807" y="892"/>
                    </a:cubicBezTo>
                    <a:cubicBezTo>
                      <a:pt x="814" y="891"/>
                      <a:pt x="822" y="893"/>
                      <a:pt x="827" y="888"/>
                    </a:cubicBezTo>
                    <a:cubicBezTo>
                      <a:pt x="830" y="885"/>
                      <a:pt x="823" y="880"/>
                      <a:pt x="823" y="876"/>
                    </a:cubicBezTo>
                    <a:cubicBezTo>
                      <a:pt x="818" y="821"/>
                      <a:pt x="835" y="785"/>
                      <a:pt x="783" y="768"/>
                    </a:cubicBezTo>
                    <a:cubicBezTo>
                      <a:pt x="773" y="737"/>
                      <a:pt x="765" y="711"/>
                      <a:pt x="747" y="684"/>
                    </a:cubicBezTo>
                    <a:cubicBezTo>
                      <a:pt x="742" y="676"/>
                      <a:pt x="723" y="668"/>
                      <a:pt x="723" y="668"/>
                    </a:cubicBezTo>
                    <a:cubicBezTo>
                      <a:pt x="715" y="656"/>
                      <a:pt x="691" y="640"/>
                      <a:pt x="691" y="640"/>
                    </a:cubicBezTo>
                    <a:cubicBezTo>
                      <a:pt x="686" y="625"/>
                      <a:pt x="676" y="623"/>
                      <a:pt x="671" y="608"/>
                    </a:cubicBezTo>
                    <a:cubicBezTo>
                      <a:pt x="670" y="597"/>
                      <a:pt x="672" y="585"/>
                      <a:pt x="667" y="576"/>
                    </a:cubicBezTo>
                    <a:cubicBezTo>
                      <a:pt x="663" y="570"/>
                      <a:pt x="627" y="547"/>
                      <a:pt x="619" y="544"/>
                    </a:cubicBezTo>
                    <a:cubicBezTo>
                      <a:pt x="591" y="523"/>
                      <a:pt x="569" y="511"/>
                      <a:pt x="535" y="504"/>
                    </a:cubicBezTo>
                    <a:cubicBezTo>
                      <a:pt x="506" y="506"/>
                      <a:pt x="468" y="503"/>
                      <a:pt x="443" y="520"/>
                    </a:cubicBezTo>
                    <a:cubicBezTo>
                      <a:pt x="453" y="549"/>
                      <a:pt x="444" y="539"/>
                      <a:pt x="463" y="552"/>
                    </a:cubicBezTo>
                    <a:cubicBezTo>
                      <a:pt x="458" y="577"/>
                      <a:pt x="446" y="584"/>
                      <a:pt x="423" y="592"/>
                    </a:cubicBezTo>
                    <a:cubicBezTo>
                      <a:pt x="410" y="591"/>
                      <a:pt x="396" y="592"/>
                      <a:pt x="383" y="588"/>
                    </a:cubicBezTo>
                    <a:cubicBezTo>
                      <a:pt x="366" y="582"/>
                      <a:pt x="380" y="552"/>
                      <a:pt x="355" y="544"/>
                    </a:cubicBezTo>
                    <a:cubicBezTo>
                      <a:pt x="333" y="548"/>
                      <a:pt x="326" y="551"/>
                      <a:pt x="319" y="572"/>
                    </a:cubicBezTo>
                    <a:cubicBezTo>
                      <a:pt x="303" y="567"/>
                      <a:pt x="300" y="560"/>
                      <a:pt x="295" y="544"/>
                    </a:cubicBezTo>
                    <a:cubicBezTo>
                      <a:pt x="298" y="516"/>
                      <a:pt x="302" y="488"/>
                      <a:pt x="307" y="460"/>
                    </a:cubicBezTo>
                    <a:cubicBezTo>
                      <a:pt x="309" y="447"/>
                      <a:pt x="315" y="420"/>
                      <a:pt x="315" y="420"/>
                    </a:cubicBezTo>
                    <a:cubicBezTo>
                      <a:pt x="315" y="419"/>
                      <a:pt x="298" y="241"/>
                      <a:pt x="323" y="192"/>
                    </a:cubicBezTo>
                    <a:cubicBezTo>
                      <a:pt x="336" y="166"/>
                      <a:pt x="371" y="133"/>
                      <a:pt x="399" y="124"/>
                    </a:cubicBezTo>
                    <a:cubicBezTo>
                      <a:pt x="411" y="120"/>
                      <a:pt x="435" y="112"/>
                      <a:pt x="435" y="112"/>
                    </a:cubicBezTo>
                    <a:cubicBezTo>
                      <a:pt x="439" y="101"/>
                      <a:pt x="440" y="84"/>
                      <a:pt x="427" y="76"/>
                    </a:cubicBezTo>
                    <a:cubicBezTo>
                      <a:pt x="420" y="72"/>
                      <a:pt x="411" y="71"/>
                      <a:pt x="403" y="68"/>
                    </a:cubicBezTo>
                    <a:cubicBezTo>
                      <a:pt x="399" y="67"/>
                      <a:pt x="391" y="64"/>
                      <a:pt x="391" y="64"/>
                    </a:cubicBezTo>
                    <a:cubicBezTo>
                      <a:pt x="378" y="68"/>
                      <a:pt x="355" y="84"/>
                      <a:pt x="355" y="84"/>
                    </a:cubicBezTo>
                    <a:cubicBezTo>
                      <a:pt x="351" y="81"/>
                      <a:pt x="344" y="81"/>
                      <a:pt x="343" y="76"/>
                    </a:cubicBezTo>
                    <a:cubicBezTo>
                      <a:pt x="337" y="49"/>
                      <a:pt x="363" y="16"/>
                      <a:pt x="311" y="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4"/>
              <p:cNvSpPr>
                <a:spLocks/>
              </p:cNvSpPr>
              <p:nvPr/>
            </p:nvSpPr>
            <p:spPr bwMode="gray">
              <a:xfrm rot="55551">
                <a:off x="4204" y="1523"/>
                <a:ext cx="549" cy="649"/>
              </a:xfrm>
              <a:custGeom>
                <a:avLst/>
                <a:gdLst>
                  <a:gd name="T0" fmla="*/ 249 w 568"/>
                  <a:gd name="T1" fmla="*/ 20 h 581"/>
                  <a:gd name="T2" fmla="*/ 189 w 568"/>
                  <a:gd name="T3" fmla="*/ 35 h 581"/>
                  <a:gd name="T4" fmla="*/ 123 w 568"/>
                  <a:gd name="T5" fmla="*/ 40 h 581"/>
                  <a:gd name="T6" fmla="*/ 93 w 568"/>
                  <a:gd name="T7" fmla="*/ 109 h 581"/>
                  <a:gd name="T8" fmla="*/ 59 w 568"/>
                  <a:gd name="T9" fmla="*/ 160 h 581"/>
                  <a:gd name="T10" fmla="*/ 100 w 568"/>
                  <a:gd name="T11" fmla="*/ 269 h 581"/>
                  <a:gd name="T12" fmla="*/ 115 w 568"/>
                  <a:gd name="T13" fmla="*/ 299 h 581"/>
                  <a:gd name="T14" fmla="*/ 59 w 568"/>
                  <a:gd name="T15" fmla="*/ 360 h 581"/>
                  <a:gd name="T16" fmla="*/ 37 w 568"/>
                  <a:gd name="T17" fmla="*/ 399 h 581"/>
                  <a:gd name="T18" fmla="*/ 33 w 568"/>
                  <a:gd name="T19" fmla="*/ 445 h 581"/>
                  <a:gd name="T20" fmla="*/ 11 w 568"/>
                  <a:gd name="T21" fmla="*/ 455 h 581"/>
                  <a:gd name="T22" fmla="*/ 21 w 568"/>
                  <a:gd name="T23" fmla="*/ 529 h 581"/>
                  <a:gd name="T24" fmla="*/ 29 w 568"/>
                  <a:gd name="T25" fmla="*/ 544 h 581"/>
                  <a:gd name="T26" fmla="*/ 63 w 568"/>
                  <a:gd name="T27" fmla="*/ 569 h 581"/>
                  <a:gd name="T28" fmla="*/ 89 w 568"/>
                  <a:gd name="T29" fmla="*/ 629 h 581"/>
                  <a:gd name="T30" fmla="*/ 126 w 568"/>
                  <a:gd name="T31" fmla="*/ 609 h 581"/>
                  <a:gd name="T32" fmla="*/ 189 w 568"/>
                  <a:gd name="T33" fmla="*/ 639 h 581"/>
                  <a:gd name="T34" fmla="*/ 205 w 568"/>
                  <a:gd name="T35" fmla="*/ 704 h 581"/>
                  <a:gd name="T36" fmla="*/ 265 w 568"/>
                  <a:gd name="T37" fmla="*/ 694 h 581"/>
                  <a:gd name="T38" fmla="*/ 291 w 568"/>
                  <a:gd name="T39" fmla="*/ 714 h 581"/>
                  <a:gd name="T40" fmla="*/ 335 w 568"/>
                  <a:gd name="T41" fmla="*/ 674 h 581"/>
                  <a:gd name="T42" fmla="*/ 343 w 568"/>
                  <a:gd name="T43" fmla="*/ 659 h 581"/>
                  <a:gd name="T44" fmla="*/ 347 w 568"/>
                  <a:gd name="T45" fmla="*/ 619 h 581"/>
                  <a:gd name="T46" fmla="*/ 384 w 568"/>
                  <a:gd name="T47" fmla="*/ 609 h 581"/>
                  <a:gd name="T48" fmla="*/ 414 w 568"/>
                  <a:gd name="T49" fmla="*/ 624 h 581"/>
                  <a:gd name="T50" fmla="*/ 470 w 568"/>
                  <a:gd name="T51" fmla="*/ 548 h 581"/>
                  <a:gd name="T52" fmla="*/ 492 w 568"/>
                  <a:gd name="T53" fmla="*/ 499 h 581"/>
                  <a:gd name="T54" fmla="*/ 504 w 568"/>
                  <a:gd name="T55" fmla="*/ 489 h 581"/>
                  <a:gd name="T56" fmla="*/ 504 w 568"/>
                  <a:gd name="T57" fmla="*/ 459 h 581"/>
                  <a:gd name="T58" fmla="*/ 481 w 568"/>
                  <a:gd name="T59" fmla="*/ 449 h 581"/>
                  <a:gd name="T60" fmla="*/ 444 w 568"/>
                  <a:gd name="T61" fmla="*/ 455 h 581"/>
                  <a:gd name="T62" fmla="*/ 418 w 568"/>
                  <a:gd name="T63" fmla="*/ 374 h 581"/>
                  <a:gd name="T64" fmla="*/ 410 w 568"/>
                  <a:gd name="T65" fmla="*/ 344 h 581"/>
                  <a:gd name="T66" fmla="*/ 406 w 568"/>
                  <a:gd name="T67" fmla="*/ 330 h 581"/>
                  <a:gd name="T68" fmla="*/ 448 w 568"/>
                  <a:gd name="T69" fmla="*/ 214 h 581"/>
                  <a:gd name="T70" fmla="*/ 500 w 568"/>
                  <a:gd name="T71" fmla="*/ 249 h 581"/>
                  <a:gd name="T72" fmla="*/ 526 w 568"/>
                  <a:gd name="T73" fmla="*/ 245 h 581"/>
                  <a:gd name="T74" fmla="*/ 518 w 568"/>
                  <a:gd name="T75" fmla="*/ 214 h 581"/>
                  <a:gd name="T76" fmla="*/ 515 w 568"/>
                  <a:gd name="T77" fmla="*/ 160 h 581"/>
                  <a:gd name="T78" fmla="*/ 459 w 568"/>
                  <a:gd name="T79" fmla="*/ 120 h 581"/>
                  <a:gd name="T80" fmla="*/ 403 w 568"/>
                  <a:gd name="T81" fmla="*/ 79 h 581"/>
                  <a:gd name="T82" fmla="*/ 373 w 568"/>
                  <a:gd name="T83" fmla="*/ 45 h 581"/>
                  <a:gd name="T84" fmla="*/ 343 w 568"/>
                  <a:gd name="T85" fmla="*/ 20 h 581"/>
                  <a:gd name="T86" fmla="*/ 321 w 568"/>
                  <a:gd name="T87" fmla="*/ 0 h 581"/>
                  <a:gd name="T88" fmla="*/ 261 w 568"/>
                  <a:gd name="T89" fmla="*/ 20 h 581"/>
                  <a:gd name="T90" fmla="*/ 246 w 568"/>
                  <a:gd name="T91" fmla="*/ 25 h 581"/>
                  <a:gd name="T92" fmla="*/ 235 w 568"/>
                  <a:gd name="T93" fmla="*/ 30 h 581"/>
                  <a:gd name="T94" fmla="*/ 249 w 568"/>
                  <a:gd name="T95" fmla="*/ 20 h 58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68" h="581">
                    <a:moveTo>
                      <a:pt x="267" y="16"/>
                    </a:moveTo>
                    <a:cubicBezTo>
                      <a:pt x="245" y="20"/>
                      <a:pt x="226" y="25"/>
                      <a:pt x="203" y="28"/>
                    </a:cubicBezTo>
                    <a:cubicBezTo>
                      <a:pt x="181" y="35"/>
                      <a:pt x="155" y="29"/>
                      <a:pt x="131" y="32"/>
                    </a:cubicBezTo>
                    <a:cubicBezTo>
                      <a:pt x="118" y="52"/>
                      <a:pt x="123" y="80"/>
                      <a:pt x="99" y="88"/>
                    </a:cubicBezTo>
                    <a:cubicBezTo>
                      <a:pt x="83" y="104"/>
                      <a:pt x="71" y="105"/>
                      <a:pt x="63" y="128"/>
                    </a:cubicBezTo>
                    <a:cubicBezTo>
                      <a:pt x="68" y="163"/>
                      <a:pt x="70" y="204"/>
                      <a:pt x="107" y="216"/>
                    </a:cubicBezTo>
                    <a:cubicBezTo>
                      <a:pt x="112" y="224"/>
                      <a:pt x="125" y="231"/>
                      <a:pt x="123" y="240"/>
                    </a:cubicBezTo>
                    <a:cubicBezTo>
                      <a:pt x="114" y="284"/>
                      <a:pt x="107" y="282"/>
                      <a:pt x="63" y="288"/>
                    </a:cubicBezTo>
                    <a:cubicBezTo>
                      <a:pt x="54" y="302"/>
                      <a:pt x="53" y="310"/>
                      <a:pt x="39" y="320"/>
                    </a:cubicBezTo>
                    <a:cubicBezTo>
                      <a:pt x="36" y="330"/>
                      <a:pt x="41" y="352"/>
                      <a:pt x="35" y="356"/>
                    </a:cubicBezTo>
                    <a:cubicBezTo>
                      <a:pt x="28" y="361"/>
                      <a:pt x="11" y="364"/>
                      <a:pt x="11" y="364"/>
                    </a:cubicBezTo>
                    <a:cubicBezTo>
                      <a:pt x="0" y="397"/>
                      <a:pt x="2" y="393"/>
                      <a:pt x="23" y="424"/>
                    </a:cubicBezTo>
                    <a:cubicBezTo>
                      <a:pt x="26" y="428"/>
                      <a:pt x="26" y="434"/>
                      <a:pt x="31" y="436"/>
                    </a:cubicBezTo>
                    <a:cubicBezTo>
                      <a:pt x="44" y="440"/>
                      <a:pt x="67" y="456"/>
                      <a:pt x="67" y="456"/>
                    </a:cubicBezTo>
                    <a:cubicBezTo>
                      <a:pt x="74" y="477"/>
                      <a:pt x="75" y="491"/>
                      <a:pt x="95" y="504"/>
                    </a:cubicBezTo>
                    <a:cubicBezTo>
                      <a:pt x="110" y="500"/>
                      <a:pt x="120" y="493"/>
                      <a:pt x="135" y="488"/>
                    </a:cubicBezTo>
                    <a:cubicBezTo>
                      <a:pt x="158" y="496"/>
                      <a:pt x="180" y="507"/>
                      <a:pt x="203" y="512"/>
                    </a:cubicBezTo>
                    <a:cubicBezTo>
                      <a:pt x="198" y="533"/>
                      <a:pt x="197" y="557"/>
                      <a:pt x="219" y="564"/>
                    </a:cubicBezTo>
                    <a:cubicBezTo>
                      <a:pt x="251" y="556"/>
                      <a:pt x="242" y="551"/>
                      <a:pt x="283" y="556"/>
                    </a:cubicBezTo>
                    <a:cubicBezTo>
                      <a:pt x="310" y="565"/>
                      <a:pt x="284" y="581"/>
                      <a:pt x="311" y="572"/>
                    </a:cubicBezTo>
                    <a:cubicBezTo>
                      <a:pt x="325" y="558"/>
                      <a:pt x="340" y="546"/>
                      <a:pt x="359" y="540"/>
                    </a:cubicBezTo>
                    <a:cubicBezTo>
                      <a:pt x="362" y="536"/>
                      <a:pt x="366" y="533"/>
                      <a:pt x="367" y="528"/>
                    </a:cubicBezTo>
                    <a:cubicBezTo>
                      <a:pt x="370" y="518"/>
                      <a:pt x="366" y="505"/>
                      <a:pt x="371" y="496"/>
                    </a:cubicBezTo>
                    <a:cubicBezTo>
                      <a:pt x="372" y="494"/>
                      <a:pt x="404" y="489"/>
                      <a:pt x="411" y="488"/>
                    </a:cubicBezTo>
                    <a:cubicBezTo>
                      <a:pt x="444" y="496"/>
                      <a:pt x="417" y="509"/>
                      <a:pt x="443" y="500"/>
                    </a:cubicBezTo>
                    <a:cubicBezTo>
                      <a:pt x="452" y="465"/>
                      <a:pt x="479" y="464"/>
                      <a:pt x="503" y="440"/>
                    </a:cubicBezTo>
                    <a:cubicBezTo>
                      <a:pt x="488" y="418"/>
                      <a:pt x="507" y="413"/>
                      <a:pt x="527" y="400"/>
                    </a:cubicBezTo>
                    <a:cubicBezTo>
                      <a:pt x="531" y="397"/>
                      <a:pt x="539" y="392"/>
                      <a:pt x="539" y="392"/>
                    </a:cubicBezTo>
                    <a:cubicBezTo>
                      <a:pt x="541" y="386"/>
                      <a:pt x="548" y="374"/>
                      <a:pt x="539" y="368"/>
                    </a:cubicBezTo>
                    <a:cubicBezTo>
                      <a:pt x="532" y="363"/>
                      <a:pt x="515" y="360"/>
                      <a:pt x="515" y="360"/>
                    </a:cubicBezTo>
                    <a:cubicBezTo>
                      <a:pt x="486" y="370"/>
                      <a:pt x="499" y="370"/>
                      <a:pt x="475" y="364"/>
                    </a:cubicBezTo>
                    <a:cubicBezTo>
                      <a:pt x="460" y="342"/>
                      <a:pt x="454" y="325"/>
                      <a:pt x="447" y="300"/>
                    </a:cubicBezTo>
                    <a:cubicBezTo>
                      <a:pt x="445" y="292"/>
                      <a:pt x="442" y="284"/>
                      <a:pt x="439" y="276"/>
                    </a:cubicBezTo>
                    <a:cubicBezTo>
                      <a:pt x="438" y="272"/>
                      <a:pt x="435" y="264"/>
                      <a:pt x="435" y="264"/>
                    </a:cubicBezTo>
                    <a:cubicBezTo>
                      <a:pt x="438" y="227"/>
                      <a:pt x="439" y="185"/>
                      <a:pt x="479" y="172"/>
                    </a:cubicBezTo>
                    <a:cubicBezTo>
                      <a:pt x="500" y="177"/>
                      <a:pt x="516" y="190"/>
                      <a:pt x="535" y="200"/>
                    </a:cubicBezTo>
                    <a:cubicBezTo>
                      <a:pt x="544" y="199"/>
                      <a:pt x="558" y="204"/>
                      <a:pt x="563" y="196"/>
                    </a:cubicBezTo>
                    <a:cubicBezTo>
                      <a:pt x="568" y="189"/>
                      <a:pt x="555" y="172"/>
                      <a:pt x="555" y="172"/>
                    </a:cubicBezTo>
                    <a:cubicBezTo>
                      <a:pt x="554" y="157"/>
                      <a:pt x="557" y="141"/>
                      <a:pt x="551" y="128"/>
                    </a:cubicBezTo>
                    <a:cubicBezTo>
                      <a:pt x="545" y="116"/>
                      <a:pt x="503" y="100"/>
                      <a:pt x="491" y="96"/>
                    </a:cubicBezTo>
                    <a:cubicBezTo>
                      <a:pt x="474" y="70"/>
                      <a:pt x="459" y="68"/>
                      <a:pt x="431" y="64"/>
                    </a:cubicBezTo>
                    <a:cubicBezTo>
                      <a:pt x="423" y="52"/>
                      <a:pt x="399" y="36"/>
                      <a:pt x="399" y="36"/>
                    </a:cubicBezTo>
                    <a:cubicBezTo>
                      <a:pt x="386" y="17"/>
                      <a:pt x="396" y="26"/>
                      <a:pt x="367" y="16"/>
                    </a:cubicBezTo>
                    <a:cubicBezTo>
                      <a:pt x="358" y="13"/>
                      <a:pt x="343" y="0"/>
                      <a:pt x="343" y="0"/>
                    </a:cubicBezTo>
                    <a:cubicBezTo>
                      <a:pt x="303" y="4"/>
                      <a:pt x="307" y="4"/>
                      <a:pt x="279" y="16"/>
                    </a:cubicBezTo>
                    <a:cubicBezTo>
                      <a:pt x="274" y="18"/>
                      <a:pt x="268" y="18"/>
                      <a:pt x="263" y="20"/>
                    </a:cubicBezTo>
                    <a:cubicBezTo>
                      <a:pt x="259" y="21"/>
                      <a:pt x="248" y="27"/>
                      <a:pt x="251" y="24"/>
                    </a:cubicBezTo>
                    <a:cubicBezTo>
                      <a:pt x="255" y="20"/>
                      <a:pt x="262" y="19"/>
                      <a:pt x="267" y="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5"/>
              <p:cNvSpPr>
                <a:spLocks/>
              </p:cNvSpPr>
              <p:nvPr/>
            </p:nvSpPr>
            <p:spPr bwMode="gray">
              <a:xfrm rot="55551">
                <a:off x="4425" y="3047"/>
                <a:ext cx="194" cy="158"/>
              </a:xfrm>
              <a:custGeom>
                <a:avLst/>
                <a:gdLst>
                  <a:gd name="T0" fmla="*/ 98 w 200"/>
                  <a:gd name="T1" fmla="*/ 131 h 141"/>
                  <a:gd name="T2" fmla="*/ 136 w 200"/>
                  <a:gd name="T3" fmla="*/ 81 h 141"/>
                  <a:gd name="T4" fmla="*/ 154 w 200"/>
                  <a:gd name="T5" fmla="*/ 61 h 141"/>
                  <a:gd name="T6" fmla="*/ 188 w 200"/>
                  <a:gd name="T7" fmla="*/ 30 h 141"/>
                  <a:gd name="T8" fmla="*/ 162 w 200"/>
                  <a:gd name="T9" fmla="*/ 0 h 141"/>
                  <a:gd name="T10" fmla="*/ 52 w 200"/>
                  <a:gd name="T11" fmla="*/ 20 h 141"/>
                  <a:gd name="T12" fmla="*/ 4 w 200"/>
                  <a:gd name="T13" fmla="*/ 50 h 141"/>
                  <a:gd name="T14" fmla="*/ 0 w 200"/>
                  <a:gd name="T15" fmla="*/ 111 h 141"/>
                  <a:gd name="T16" fmla="*/ 46 w 200"/>
                  <a:gd name="T17" fmla="*/ 146 h 141"/>
                  <a:gd name="T18" fmla="*/ 86 w 200"/>
                  <a:gd name="T19" fmla="*/ 170 h 141"/>
                  <a:gd name="T20" fmla="*/ 98 w 200"/>
                  <a:gd name="T21" fmla="*/ 131 h 1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0" h="141">
                    <a:moveTo>
                      <a:pt x="104" y="104"/>
                    </a:moveTo>
                    <a:cubicBezTo>
                      <a:pt x="110" y="86"/>
                      <a:pt x="129" y="74"/>
                      <a:pt x="144" y="64"/>
                    </a:cubicBezTo>
                    <a:cubicBezTo>
                      <a:pt x="167" y="30"/>
                      <a:pt x="136" y="70"/>
                      <a:pt x="164" y="48"/>
                    </a:cubicBezTo>
                    <a:cubicBezTo>
                      <a:pt x="181" y="34"/>
                      <a:pt x="174" y="30"/>
                      <a:pt x="200" y="24"/>
                    </a:cubicBezTo>
                    <a:cubicBezTo>
                      <a:pt x="195" y="8"/>
                      <a:pt x="188" y="5"/>
                      <a:pt x="172" y="0"/>
                    </a:cubicBezTo>
                    <a:cubicBezTo>
                      <a:pt x="130" y="5"/>
                      <a:pt x="100" y="13"/>
                      <a:pt x="56" y="16"/>
                    </a:cubicBezTo>
                    <a:cubicBezTo>
                      <a:pt x="41" y="39"/>
                      <a:pt x="33" y="36"/>
                      <a:pt x="4" y="40"/>
                    </a:cubicBezTo>
                    <a:cubicBezTo>
                      <a:pt x="8" y="60"/>
                      <a:pt x="6" y="69"/>
                      <a:pt x="0" y="88"/>
                    </a:cubicBezTo>
                    <a:cubicBezTo>
                      <a:pt x="8" y="112"/>
                      <a:pt x="27" y="109"/>
                      <a:pt x="48" y="116"/>
                    </a:cubicBezTo>
                    <a:cubicBezTo>
                      <a:pt x="63" y="139"/>
                      <a:pt x="63" y="141"/>
                      <a:pt x="92" y="136"/>
                    </a:cubicBezTo>
                    <a:cubicBezTo>
                      <a:pt x="101" y="109"/>
                      <a:pt x="96" y="120"/>
                      <a:pt x="104" y="10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6"/>
              <p:cNvSpPr>
                <a:spLocks/>
              </p:cNvSpPr>
              <p:nvPr/>
            </p:nvSpPr>
            <p:spPr bwMode="gray">
              <a:xfrm rot="55551">
                <a:off x="4616" y="2993"/>
                <a:ext cx="268" cy="492"/>
              </a:xfrm>
              <a:custGeom>
                <a:avLst/>
                <a:gdLst>
                  <a:gd name="T0" fmla="*/ 241 w 277"/>
                  <a:gd name="T1" fmla="*/ 230 h 440"/>
                  <a:gd name="T2" fmla="*/ 195 w 277"/>
                  <a:gd name="T3" fmla="*/ 40 h 440"/>
                  <a:gd name="T4" fmla="*/ 155 w 277"/>
                  <a:gd name="T5" fmla="*/ 4 h 440"/>
                  <a:gd name="T6" fmla="*/ 143 w 277"/>
                  <a:gd name="T7" fmla="*/ 0 h 440"/>
                  <a:gd name="T8" fmla="*/ 143 w 277"/>
                  <a:gd name="T9" fmla="*/ 45 h 440"/>
                  <a:gd name="T10" fmla="*/ 159 w 277"/>
                  <a:gd name="T11" fmla="*/ 75 h 440"/>
                  <a:gd name="T12" fmla="*/ 165 w 277"/>
                  <a:gd name="T13" fmla="*/ 91 h 440"/>
                  <a:gd name="T14" fmla="*/ 132 w 277"/>
                  <a:gd name="T15" fmla="*/ 130 h 440"/>
                  <a:gd name="T16" fmla="*/ 113 w 277"/>
                  <a:gd name="T17" fmla="*/ 155 h 440"/>
                  <a:gd name="T18" fmla="*/ 65 w 277"/>
                  <a:gd name="T19" fmla="*/ 140 h 440"/>
                  <a:gd name="T20" fmla="*/ 43 w 277"/>
                  <a:gd name="T21" fmla="*/ 205 h 440"/>
                  <a:gd name="T22" fmla="*/ 65 w 277"/>
                  <a:gd name="T23" fmla="*/ 300 h 440"/>
                  <a:gd name="T24" fmla="*/ 72 w 277"/>
                  <a:gd name="T25" fmla="*/ 330 h 440"/>
                  <a:gd name="T26" fmla="*/ 75 w 277"/>
                  <a:gd name="T27" fmla="*/ 346 h 440"/>
                  <a:gd name="T28" fmla="*/ 9 w 277"/>
                  <a:gd name="T29" fmla="*/ 390 h 440"/>
                  <a:gd name="T30" fmla="*/ 35 w 277"/>
                  <a:gd name="T31" fmla="*/ 480 h 440"/>
                  <a:gd name="T32" fmla="*/ 105 w 277"/>
                  <a:gd name="T33" fmla="*/ 550 h 440"/>
                  <a:gd name="T34" fmla="*/ 117 w 277"/>
                  <a:gd name="T35" fmla="*/ 515 h 440"/>
                  <a:gd name="T36" fmla="*/ 185 w 277"/>
                  <a:gd name="T37" fmla="*/ 495 h 440"/>
                  <a:gd name="T38" fmla="*/ 222 w 277"/>
                  <a:gd name="T39" fmla="*/ 435 h 440"/>
                  <a:gd name="T40" fmla="*/ 245 w 277"/>
                  <a:gd name="T41" fmla="*/ 210 h 440"/>
                  <a:gd name="T42" fmla="*/ 225 w 277"/>
                  <a:gd name="T43" fmla="*/ 70 h 44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77" h="440">
                    <a:moveTo>
                      <a:pt x="257" y="184"/>
                    </a:moveTo>
                    <a:cubicBezTo>
                      <a:pt x="252" y="61"/>
                      <a:pt x="277" y="77"/>
                      <a:pt x="209" y="32"/>
                    </a:cubicBezTo>
                    <a:cubicBezTo>
                      <a:pt x="196" y="13"/>
                      <a:pt x="187" y="11"/>
                      <a:pt x="165" y="4"/>
                    </a:cubicBezTo>
                    <a:cubicBezTo>
                      <a:pt x="161" y="3"/>
                      <a:pt x="153" y="0"/>
                      <a:pt x="153" y="0"/>
                    </a:cubicBezTo>
                    <a:cubicBezTo>
                      <a:pt x="129" y="8"/>
                      <a:pt x="136" y="24"/>
                      <a:pt x="153" y="36"/>
                    </a:cubicBezTo>
                    <a:cubicBezTo>
                      <a:pt x="158" y="44"/>
                      <a:pt x="164" y="52"/>
                      <a:pt x="169" y="60"/>
                    </a:cubicBezTo>
                    <a:cubicBezTo>
                      <a:pt x="172" y="64"/>
                      <a:pt x="177" y="72"/>
                      <a:pt x="177" y="72"/>
                    </a:cubicBezTo>
                    <a:cubicBezTo>
                      <a:pt x="170" y="121"/>
                      <a:pt x="184" y="87"/>
                      <a:pt x="141" y="104"/>
                    </a:cubicBezTo>
                    <a:cubicBezTo>
                      <a:pt x="132" y="108"/>
                      <a:pt x="129" y="119"/>
                      <a:pt x="121" y="124"/>
                    </a:cubicBezTo>
                    <a:cubicBezTo>
                      <a:pt x="89" y="103"/>
                      <a:pt x="107" y="107"/>
                      <a:pt x="69" y="112"/>
                    </a:cubicBezTo>
                    <a:cubicBezTo>
                      <a:pt x="58" y="129"/>
                      <a:pt x="56" y="147"/>
                      <a:pt x="45" y="164"/>
                    </a:cubicBezTo>
                    <a:cubicBezTo>
                      <a:pt x="52" y="191"/>
                      <a:pt x="58" y="215"/>
                      <a:pt x="69" y="240"/>
                    </a:cubicBezTo>
                    <a:cubicBezTo>
                      <a:pt x="72" y="248"/>
                      <a:pt x="74" y="256"/>
                      <a:pt x="77" y="264"/>
                    </a:cubicBezTo>
                    <a:cubicBezTo>
                      <a:pt x="78" y="268"/>
                      <a:pt x="81" y="276"/>
                      <a:pt x="81" y="276"/>
                    </a:cubicBezTo>
                    <a:cubicBezTo>
                      <a:pt x="72" y="303"/>
                      <a:pt x="34" y="306"/>
                      <a:pt x="9" y="312"/>
                    </a:cubicBezTo>
                    <a:cubicBezTo>
                      <a:pt x="0" y="338"/>
                      <a:pt x="15" y="369"/>
                      <a:pt x="37" y="384"/>
                    </a:cubicBezTo>
                    <a:cubicBezTo>
                      <a:pt x="53" y="408"/>
                      <a:pt x="85" y="431"/>
                      <a:pt x="113" y="440"/>
                    </a:cubicBezTo>
                    <a:cubicBezTo>
                      <a:pt x="115" y="437"/>
                      <a:pt x="124" y="414"/>
                      <a:pt x="125" y="412"/>
                    </a:cubicBezTo>
                    <a:cubicBezTo>
                      <a:pt x="137" y="394"/>
                      <a:pt x="189" y="397"/>
                      <a:pt x="197" y="396"/>
                    </a:cubicBezTo>
                    <a:cubicBezTo>
                      <a:pt x="227" y="386"/>
                      <a:pt x="222" y="371"/>
                      <a:pt x="237" y="348"/>
                    </a:cubicBezTo>
                    <a:cubicBezTo>
                      <a:pt x="246" y="285"/>
                      <a:pt x="241" y="227"/>
                      <a:pt x="261" y="168"/>
                    </a:cubicBezTo>
                    <a:cubicBezTo>
                      <a:pt x="259" y="132"/>
                      <a:pt x="270" y="85"/>
                      <a:pt x="241" y="56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7"/>
              <p:cNvSpPr>
                <a:spLocks/>
              </p:cNvSpPr>
              <p:nvPr/>
            </p:nvSpPr>
            <p:spPr bwMode="gray">
              <a:xfrm rot="55551">
                <a:off x="4167" y="717"/>
                <a:ext cx="755" cy="843"/>
              </a:xfrm>
              <a:custGeom>
                <a:avLst/>
                <a:gdLst>
                  <a:gd name="T0" fmla="*/ 455 w 781"/>
                  <a:gd name="T1" fmla="*/ 731 h 755"/>
                  <a:gd name="T2" fmla="*/ 377 w 781"/>
                  <a:gd name="T3" fmla="*/ 792 h 755"/>
                  <a:gd name="T4" fmla="*/ 339 w 781"/>
                  <a:gd name="T5" fmla="*/ 836 h 755"/>
                  <a:gd name="T6" fmla="*/ 335 w 781"/>
                  <a:gd name="T7" fmla="*/ 917 h 755"/>
                  <a:gd name="T8" fmla="*/ 130 w 781"/>
                  <a:gd name="T9" fmla="*/ 921 h 755"/>
                  <a:gd name="T10" fmla="*/ 67 w 781"/>
                  <a:gd name="T11" fmla="*/ 871 h 755"/>
                  <a:gd name="T12" fmla="*/ 73 w 781"/>
                  <a:gd name="T13" fmla="*/ 792 h 755"/>
                  <a:gd name="T14" fmla="*/ 7 w 781"/>
                  <a:gd name="T15" fmla="*/ 712 h 755"/>
                  <a:gd name="T16" fmla="*/ 59 w 781"/>
                  <a:gd name="T17" fmla="*/ 587 h 755"/>
                  <a:gd name="T18" fmla="*/ 77 w 781"/>
                  <a:gd name="T19" fmla="*/ 563 h 755"/>
                  <a:gd name="T20" fmla="*/ 85 w 781"/>
                  <a:gd name="T21" fmla="*/ 527 h 755"/>
                  <a:gd name="T22" fmla="*/ 156 w 781"/>
                  <a:gd name="T23" fmla="*/ 527 h 755"/>
                  <a:gd name="T24" fmla="*/ 93 w 781"/>
                  <a:gd name="T25" fmla="*/ 482 h 755"/>
                  <a:gd name="T26" fmla="*/ 123 w 781"/>
                  <a:gd name="T27" fmla="*/ 423 h 755"/>
                  <a:gd name="T28" fmla="*/ 149 w 781"/>
                  <a:gd name="T29" fmla="*/ 353 h 755"/>
                  <a:gd name="T30" fmla="*/ 212 w 781"/>
                  <a:gd name="T31" fmla="*/ 293 h 755"/>
                  <a:gd name="T32" fmla="*/ 265 w 781"/>
                  <a:gd name="T33" fmla="*/ 243 h 755"/>
                  <a:gd name="T34" fmla="*/ 369 w 781"/>
                  <a:gd name="T35" fmla="*/ 173 h 755"/>
                  <a:gd name="T36" fmla="*/ 463 w 781"/>
                  <a:gd name="T37" fmla="*/ 128 h 755"/>
                  <a:gd name="T38" fmla="*/ 459 w 781"/>
                  <a:gd name="T39" fmla="*/ 94 h 755"/>
                  <a:gd name="T40" fmla="*/ 519 w 781"/>
                  <a:gd name="T41" fmla="*/ 3 h 755"/>
                  <a:gd name="T42" fmla="*/ 567 w 781"/>
                  <a:gd name="T43" fmla="*/ 54 h 755"/>
                  <a:gd name="T44" fmla="*/ 612 w 781"/>
                  <a:gd name="T45" fmla="*/ 104 h 755"/>
                  <a:gd name="T46" fmla="*/ 620 w 781"/>
                  <a:gd name="T47" fmla="*/ 159 h 755"/>
                  <a:gd name="T48" fmla="*/ 578 w 781"/>
                  <a:gd name="T49" fmla="*/ 218 h 755"/>
                  <a:gd name="T50" fmla="*/ 522 w 781"/>
                  <a:gd name="T51" fmla="*/ 238 h 755"/>
                  <a:gd name="T52" fmla="*/ 470 w 781"/>
                  <a:gd name="T53" fmla="*/ 298 h 755"/>
                  <a:gd name="T54" fmla="*/ 541 w 781"/>
                  <a:gd name="T55" fmla="*/ 367 h 755"/>
                  <a:gd name="T56" fmla="*/ 530 w 781"/>
                  <a:gd name="T57" fmla="*/ 442 h 755"/>
                  <a:gd name="T58" fmla="*/ 597 w 781"/>
                  <a:gd name="T59" fmla="*/ 442 h 755"/>
                  <a:gd name="T60" fmla="*/ 672 w 781"/>
                  <a:gd name="T61" fmla="*/ 397 h 755"/>
                  <a:gd name="T62" fmla="*/ 698 w 781"/>
                  <a:gd name="T63" fmla="*/ 468 h 755"/>
                  <a:gd name="T64" fmla="*/ 706 w 781"/>
                  <a:gd name="T65" fmla="*/ 553 h 755"/>
                  <a:gd name="T66" fmla="*/ 660 w 781"/>
                  <a:gd name="T67" fmla="*/ 622 h 755"/>
                  <a:gd name="T68" fmla="*/ 627 w 781"/>
                  <a:gd name="T69" fmla="*/ 712 h 755"/>
                  <a:gd name="T70" fmla="*/ 552 w 781"/>
                  <a:gd name="T71" fmla="*/ 757 h 755"/>
                  <a:gd name="T72" fmla="*/ 489 w 781"/>
                  <a:gd name="T73" fmla="*/ 712 h 7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781" h="755">
                    <a:moveTo>
                      <a:pt x="527" y="579"/>
                    </a:moveTo>
                    <a:cubicBezTo>
                      <a:pt x="524" y="580"/>
                      <a:pt x="493" y="584"/>
                      <a:pt x="487" y="587"/>
                    </a:cubicBezTo>
                    <a:cubicBezTo>
                      <a:pt x="467" y="597"/>
                      <a:pt x="456" y="608"/>
                      <a:pt x="435" y="615"/>
                    </a:cubicBezTo>
                    <a:cubicBezTo>
                      <a:pt x="422" y="634"/>
                      <a:pt x="432" y="625"/>
                      <a:pt x="403" y="635"/>
                    </a:cubicBezTo>
                    <a:cubicBezTo>
                      <a:pt x="399" y="636"/>
                      <a:pt x="391" y="639"/>
                      <a:pt x="391" y="639"/>
                    </a:cubicBezTo>
                    <a:cubicBezTo>
                      <a:pt x="372" y="667"/>
                      <a:pt x="383" y="658"/>
                      <a:pt x="363" y="671"/>
                    </a:cubicBezTo>
                    <a:cubicBezTo>
                      <a:pt x="367" y="697"/>
                      <a:pt x="367" y="699"/>
                      <a:pt x="391" y="707"/>
                    </a:cubicBezTo>
                    <a:cubicBezTo>
                      <a:pt x="398" y="728"/>
                      <a:pt x="378" y="730"/>
                      <a:pt x="359" y="735"/>
                    </a:cubicBezTo>
                    <a:cubicBezTo>
                      <a:pt x="295" y="751"/>
                      <a:pt x="295" y="752"/>
                      <a:pt x="211" y="755"/>
                    </a:cubicBezTo>
                    <a:cubicBezTo>
                      <a:pt x="149" y="750"/>
                      <a:pt x="178" y="748"/>
                      <a:pt x="139" y="739"/>
                    </a:cubicBezTo>
                    <a:cubicBezTo>
                      <a:pt x="126" y="736"/>
                      <a:pt x="99" y="731"/>
                      <a:pt x="99" y="731"/>
                    </a:cubicBezTo>
                    <a:cubicBezTo>
                      <a:pt x="79" y="718"/>
                      <a:pt x="90" y="727"/>
                      <a:pt x="71" y="699"/>
                    </a:cubicBezTo>
                    <a:cubicBezTo>
                      <a:pt x="68" y="695"/>
                      <a:pt x="63" y="687"/>
                      <a:pt x="63" y="687"/>
                    </a:cubicBezTo>
                    <a:cubicBezTo>
                      <a:pt x="69" y="670"/>
                      <a:pt x="74" y="653"/>
                      <a:pt x="79" y="635"/>
                    </a:cubicBezTo>
                    <a:cubicBezTo>
                      <a:pt x="81" y="627"/>
                      <a:pt x="87" y="611"/>
                      <a:pt x="87" y="611"/>
                    </a:cubicBezTo>
                    <a:cubicBezTo>
                      <a:pt x="78" y="583"/>
                      <a:pt x="34" y="578"/>
                      <a:pt x="7" y="571"/>
                    </a:cubicBezTo>
                    <a:cubicBezTo>
                      <a:pt x="0" y="549"/>
                      <a:pt x="27" y="539"/>
                      <a:pt x="43" y="527"/>
                    </a:cubicBezTo>
                    <a:cubicBezTo>
                      <a:pt x="45" y="520"/>
                      <a:pt x="62" y="474"/>
                      <a:pt x="63" y="471"/>
                    </a:cubicBezTo>
                    <a:cubicBezTo>
                      <a:pt x="65" y="467"/>
                      <a:pt x="71" y="466"/>
                      <a:pt x="75" y="463"/>
                    </a:cubicBezTo>
                    <a:cubicBezTo>
                      <a:pt x="78" y="459"/>
                      <a:pt x="83" y="456"/>
                      <a:pt x="83" y="451"/>
                    </a:cubicBezTo>
                    <a:cubicBezTo>
                      <a:pt x="83" y="438"/>
                      <a:pt x="64" y="442"/>
                      <a:pt x="79" y="427"/>
                    </a:cubicBezTo>
                    <a:cubicBezTo>
                      <a:pt x="82" y="424"/>
                      <a:pt x="87" y="424"/>
                      <a:pt x="91" y="423"/>
                    </a:cubicBezTo>
                    <a:cubicBezTo>
                      <a:pt x="103" y="441"/>
                      <a:pt x="110" y="443"/>
                      <a:pt x="131" y="447"/>
                    </a:cubicBezTo>
                    <a:cubicBezTo>
                      <a:pt x="151" y="443"/>
                      <a:pt x="160" y="443"/>
                      <a:pt x="167" y="423"/>
                    </a:cubicBezTo>
                    <a:cubicBezTo>
                      <a:pt x="164" y="419"/>
                      <a:pt x="163" y="414"/>
                      <a:pt x="159" y="411"/>
                    </a:cubicBezTo>
                    <a:cubicBezTo>
                      <a:pt x="147" y="404"/>
                      <a:pt x="114" y="392"/>
                      <a:pt x="99" y="387"/>
                    </a:cubicBezTo>
                    <a:cubicBezTo>
                      <a:pt x="95" y="375"/>
                      <a:pt x="93" y="355"/>
                      <a:pt x="107" y="347"/>
                    </a:cubicBezTo>
                    <a:cubicBezTo>
                      <a:pt x="114" y="343"/>
                      <a:pt x="131" y="339"/>
                      <a:pt x="131" y="339"/>
                    </a:cubicBezTo>
                    <a:cubicBezTo>
                      <a:pt x="137" y="330"/>
                      <a:pt x="145" y="324"/>
                      <a:pt x="151" y="315"/>
                    </a:cubicBezTo>
                    <a:cubicBezTo>
                      <a:pt x="157" y="307"/>
                      <a:pt x="155" y="291"/>
                      <a:pt x="159" y="283"/>
                    </a:cubicBezTo>
                    <a:cubicBezTo>
                      <a:pt x="167" y="266"/>
                      <a:pt x="190" y="257"/>
                      <a:pt x="207" y="251"/>
                    </a:cubicBezTo>
                    <a:cubicBezTo>
                      <a:pt x="230" y="217"/>
                      <a:pt x="199" y="257"/>
                      <a:pt x="227" y="235"/>
                    </a:cubicBezTo>
                    <a:cubicBezTo>
                      <a:pt x="231" y="232"/>
                      <a:pt x="231" y="226"/>
                      <a:pt x="235" y="223"/>
                    </a:cubicBezTo>
                    <a:cubicBezTo>
                      <a:pt x="241" y="218"/>
                      <a:pt x="275" y="198"/>
                      <a:pt x="283" y="195"/>
                    </a:cubicBezTo>
                    <a:cubicBezTo>
                      <a:pt x="305" y="188"/>
                      <a:pt x="326" y="181"/>
                      <a:pt x="347" y="171"/>
                    </a:cubicBezTo>
                    <a:cubicBezTo>
                      <a:pt x="359" y="153"/>
                      <a:pt x="377" y="149"/>
                      <a:pt x="395" y="139"/>
                    </a:cubicBezTo>
                    <a:cubicBezTo>
                      <a:pt x="445" y="111"/>
                      <a:pt x="419" y="120"/>
                      <a:pt x="503" y="115"/>
                    </a:cubicBezTo>
                    <a:cubicBezTo>
                      <a:pt x="500" y="111"/>
                      <a:pt x="499" y="106"/>
                      <a:pt x="495" y="103"/>
                    </a:cubicBezTo>
                    <a:cubicBezTo>
                      <a:pt x="492" y="100"/>
                      <a:pt x="484" y="103"/>
                      <a:pt x="483" y="99"/>
                    </a:cubicBezTo>
                    <a:cubicBezTo>
                      <a:pt x="482" y="91"/>
                      <a:pt x="491" y="75"/>
                      <a:pt x="491" y="75"/>
                    </a:cubicBezTo>
                    <a:cubicBezTo>
                      <a:pt x="484" y="55"/>
                      <a:pt x="490" y="38"/>
                      <a:pt x="511" y="31"/>
                    </a:cubicBezTo>
                    <a:cubicBezTo>
                      <a:pt x="521" y="16"/>
                      <a:pt x="538" y="9"/>
                      <a:pt x="555" y="3"/>
                    </a:cubicBezTo>
                    <a:cubicBezTo>
                      <a:pt x="581" y="12"/>
                      <a:pt x="555" y="0"/>
                      <a:pt x="571" y="19"/>
                    </a:cubicBezTo>
                    <a:cubicBezTo>
                      <a:pt x="579" y="29"/>
                      <a:pt x="595" y="39"/>
                      <a:pt x="607" y="43"/>
                    </a:cubicBezTo>
                    <a:cubicBezTo>
                      <a:pt x="612" y="50"/>
                      <a:pt x="613" y="61"/>
                      <a:pt x="619" y="67"/>
                    </a:cubicBezTo>
                    <a:cubicBezTo>
                      <a:pt x="625" y="73"/>
                      <a:pt x="646" y="80"/>
                      <a:pt x="655" y="83"/>
                    </a:cubicBezTo>
                    <a:cubicBezTo>
                      <a:pt x="671" y="78"/>
                      <a:pt x="680" y="82"/>
                      <a:pt x="695" y="87"/>
                    </a:cubicBezTo>
                    <a:cubicBezTo>
                      <a:pt x="716" y="118"/>
                      <a:pt x="684" y="113"/>
                      <a:pt x="663" y="127"/>
                    </a:cubicBezTo>
                    <a:cubicBezTo>
                      <a:pt x="654" y="141"/>
                      <a:pt x="655" y="150"/>
                      <a:pt x="639" y="155"/>
                    </a:cubicBezTo>
                    <a:cubicBezTo>
                      <a:pt x="635" y="160"/>
                      <a:pt x="628" y="175"/>
                      <a:pt x="619" y="175"/>
                    </a:cubicBezTo>
                    <a:cubicBezTo>
                      <a:pt x="611" y="175"/>
                      <a:pt x="595" y="167"/>
                      <a:pt x="595" y="167"/>
                    </a:cubicBezTo>
                    <a:cubicBezTo>
                      <a:pt x="575" y="171"/>
                      <a:pt x="566" y="171"/>
                      <a:pt x="559" y="191"/>
                    </a:cubicBezTo>
                    <a:cubicBezTo>
                      <a:pt x="562" y="199"/>
                      <a:pt x="570" y="206"/>
                      <a:pt x="571" y="215"/>
                    </a:cubicBezTo>
                    <a:cubicBezTo>
                      <a:pt x="575" y="240"/>
                      <a:pt x="511" y="238"/>
                      <a:pt x="503" y="239"/>
                    </a:cubicBezTo>
                    <a:cubicBezTo>
                      <a:pt x="511" y="264"/>
                      <a:pt x="551" y="269"/>
                      <a:pt x="575" y="275"/>
                    </a:cubicBezTo>
                    <a:cubicBezTo>
                      <a:pt x="576" y="282"/>
                      <a:pt x="577" y="288"/>
                      <a:pt x="579" y="295"/>
                    </a:cubicBezTo>
                    <a:cubicBezTo>
                      <a:pt x="581" y="303"/>
                      <a:pt x="587" y="319"/>
                      <a:pt x="587" y="319"/>
                    </a:cubicBezTo>
                    <a:cubicBezTo>
                      <a:pt x="580" y="340"/>
                      <a:pt x="585" y="327"/>
                      <a:pt x="567" y="355"/>
                    </a:cubicBezTo>
                    <a:cubicBezTo>
                      <a:pt x="562" y="362"/>
                      <a:pt x="559" y="379"/>
                      <a:pt x="559" y="379"/>
                    </a:cubicBezTo>
                    <a:cubicBezTo>
                      <a:pt x="582" y="387"/>
                      <a:pt x="614" y="360"/>
                      <a:pt x="639" y="355"/>
                    </a:cubicBezTo>
                    <a:cubicBezTo>
                      <a:pt x="659" y="342"/>
                      <a:pt x="653" y="321"/>
                      <a:pt x="675" y="307"/>
                    </a:cubicBezTo>
                    <a:cubicBezTo>
                      <a:pt x="711" y="316"/>
                      <a:pt x="697" y="312"/>
                      <a:pt x="719" y="319"/>
                    </a:cubicBezTo>
                    <a:cubicBezTo>
                      <a:pt x="729" y="334"/>
                      <a:pt x="749" y="341"/>
                      <a:pt x="767" y="347"/>
                    </a:cubicBezTo>
                    <a:cubicBezTo>
                      <a:pt x="781" y="368"/>
                      <a:pt x="768" y="371"/>
                      <a:pt x="747" y="375"/>
                    </a:cubicBezTo>
                    <a:cubicBezTo>
                      <a:pt x="733" y="384"/>
                      <a:pt x="724" y="383"/>
                      <a:pt x="719" y="399"/>
                    </a:cubicBezTo>
                    <a:cubicBezTo>
                      <a:pt x="725" y="417"/>
                      <a:pt x="744" y="426"/>
                      <a:pt x="755" y="443"/>
                    </a:cubicBezTo>
                    <a:cubicBezTo>
                      <a:pt x="751" y="463"/>
                      <a:pt x="752" y="472"/>
                      <a:pt x="735" y="483"/>
                    </a:cubicBezTo>
                    <a:cubicBezTo>
                      <a:pt x="726" y="509"/>
                      <a:pt x="739" y="483"/>
                      <a:pt x="707" y="499"/>
                    </a:cubicBezTo>
                    <a:cubicBezTo>
                      <a:pt x="694" y="505"/>
                      <a:pt x="676" y="546"/>
                      <a:pt x="667" y="559"/>
                    </a:cubicBezTo>
                    <a:cubicBezTo>
                      <a:pt x="668" y="563"/>
                      <a:pt x="673" y="567"/>
                      <a:pt x="671" y="571"/>
                    </a:cubicBezTo>
                    <a:cubicBezTo>
                      <a:pt x="668" y="578"/>
                      <a:pt x="652" y="581"/>
                      <a:pt x="647" y="583"/>
                    </a:cubicBezTo>
                    <a:cubicBezTo>
                      <a:pt x="628" y="591"/>
                      <a:pt x="609" y="598"/>
                      <a:pt x="591" y="607"/>
                    </a:cubicBezTo>
                    <a:cubicBezTo>
                      <a:pt x="582" y="606"/>
                      <a:pt x="572" y="606"/>
                      <a:pt x="563" y="603"/>
                    </a:cubicBezTo>
                    <a:cubicBezTo>
                      <a:pt x="552" y="600"/>
                      <a:pt x="540" y="563"/>
                      <a:pt x="523" y="571"/>
                    </a:cubicBezTo>
                    <a:cubicBezTo>
                      <a:pt x="520" y="572"/>
                      <a:pt x="526" y="576"/>
                      <a:pt x="527" y="57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8"/>
              <p:cNvSpPr>
                <a:spLocks/>
              </p:cNvSpPr>
              <p:nvPr/>
            </p:nvSpPr>
            <p:spPr bwMode="gray">
              <a:xfrm rot="55551">
                <a:off x="4495" y="1239"/>
                <a:ext cx="525" cy="844"/>
              </a:xfrm>
              <a:custGeom>
                <a:avLst/>
                <a:gdLst>
                  <a:gd name="T0" fmla="*/ 452 w 543"/>
                  <a:gd name="T1" fmla="*/ 239 h 756"/>
                  <a:gd name="T2" fmla="*/ 441 w 543"/>
                  <a:gd name="T3" fmla="*/ 234 h 756"/>
                  <a:gd name="T4" fmla="*/ 430 w 543"/>
                  <a:gd name="T5" fmla="*/ 190 h 756"/>
                  <a:gd name="T6" fmla="*/ 408 w 543"/>
                  <a:gd name="T7" fmla="*/ 145 h 756"/>
                  <a:gd name="T8" fmla="*/ 393 w 543"/>
                  <a:gd name="T9" fmla="*/ 115 h 756"/>
                  <a:gd name="T10" fmla="*/ 385 w 543"/>
                  <a:gd name="T11" fmla="*/ 85 h 756"/>
                  <a:gd name="T12" fmla="*/ 374 w 543"/>
                  <a:gd name="T13" fmla="*/ 0 h 756"/>
                  <a:gd name="T14" fmla="*/ 322 w 543"/>
                  <a:gd name="T15" fmla="*/ 40 h 756"/>
                  <a:gd name="T16" fmla="*/ 288 w 543"/>
                  <a:gd name="T17" fmla="*/ 145 h 756"/>
                  <a:gd name="T18" fmla="*/ 213 w 543"/>
                  <a:gd name="T19" fmla="*/ 174 h 756"/>
                  <a:gd name="T20" fmla="*/ 184 w 543"/>
                  <a:gd name="T21" fmla="*/ 160 h 756"/>
                  <a:gd name="T22" fmla="*/ 168 w 543"/>
                  <a:gd name="T23" fmla="*/ 135 h 756"/>
                  <a:gd name="T24" fmla="*/ 112 w 543"/>
                  <a:gd name="T25" fmla="*/ 160 h 756"/>
                  <a:gd name="T26" fmla="*/ 90 w 543"/>
                  <a:gd name="T27" fmla="*/ 170 h 756"/>
                  <a:gd name="T28" fmla="*/ 78 w 543"/>
                  <a:gd name="T29" fmla="*/ 174 h 756"/>
                  <a:gd name="T30" fmla="*/ 12 w 543"/>
                  <a:gd name="T31" fmla="*/ 229 h 756"/>
                  <a:gd name="T32" fmla="*/ 22 w 543"/>
                  <a:gd name="T33" fmla="*/ 299 h 756"/>
                  <a:gd name="T34" fmla="*/ 74 w 543"/>
                  <a:gd name="T35" fmla="*/ 354 h 756"/>
                  <a:gd name="T36" fmla="*/ 190 w 543"/>
                  <a:gd name="T37" fmla="*/ 459 h 756"/>
                  <a:gd name="T38" fmla="*/ 228 w 543"/>
                  <a:gd name="T39" fmla="*/ 493 h 756"/>
                  <a:gd name="T40" fmla="*/ 198 w 543"/>
                  <a:gd name="T41" fmla="*/ 409 h 756"/>
                  <a:gd name="T42" fmla="*/ 187 w 543"/>
                  <a:gd name="T43" fmla="*/ 364 h 756"/>
                  <a:gd name="T44" fmla="*/ 236 w 543"/>
                  <a:gd name="T45" fmla="*/ 378 h 756"/>
                  <a:gd name="T46" fmla="*/ 273 w 543"/>
                  <a:gd name="T47" fmla="*/ 429 h 756"/>
                  <a:gd name="T48" fmla="*/ 303 w 543"/>
                  <a:gd name="T49" fmla="*/ 578 h 756"/>
                  <a:gd name="T50" fmla="*/ 333 w 543"/>
                  <a:gd name="T51" fmla="*/ 683 h 756"/>
                  <a:gd name="T52" fmla="*/ 344 w 543"/>
                  <a:gd name="T53" fmla="*/ 728 h 756"/>
                  <a:gd name="T54" fmla="*/ 348 w 543"/>
                  <a:gd name="T55" fmla="*/ 742 h 756"/>
                  <a:gd name="T56" fmla="*/ 363 w 543"/>
                  <a:gd name="T57" fmla="*/ 833 h 756"/>
                  <a:gd name="T58" fmla="*/ 374 w 543"/>
                  <a:gd name="T59" fmla="*/ 863 h 756"/>
                  <a:gd name="T60" fmla="*/ 393 w 543"/>
                  <a:gd name="T61" fmla="*/ 922 h 756"/>
                  <a:gd name="T62" fmla="*/ 426 w 543"/>
                  <a:gd name="T63" fmla="*/ 942 h 756"/>
                  <a:gd name="T64" fmla="*/ 445 w 543"/>
                  <a:gd name="T65" fmla="*/ 898 h 756"/>
                  <a:gd name="T66" fmla="*/ 426 w 543"/>
                  <a:gd name="T67" fmla="*/ 833 h 756"/>
                  <a:gd name="T68" fmla="*/ 441 w 543"/>
                  <a:gd name="T69" fmla="*/ 763 h 756"/>
                  <a:gd name="T70" fmla="*/ 445 w 543"/>
                  <a:gd name="T71" fmla="*/ 748 h 756"/>
                  <a:gd name="T72" fmla="*/ 441 w 543"/>
                  <a:gd name="T73" fmla="*/ 673 h 756"/>
                  <a:gd name="T74" fmla="*/ 471 w 543"/>
                  <a:gd name="T75" fmla="*/ 649 h 756"/>
                  <a:gd name="T76" fmla="*/ 482 w 543"/>
                  <a:gd name="T77" fmla="*/ 643 h 756"/>
                  <a:gd name="T78" fmla="*/ 449 w 543"/>
                  <a:gd name="T79" fmla="*/ 574 h 756"/>
                  <a:gd name="T80" fmla="*/ 415 w 543"/>
                  <a:gd name="T81" fmla="*/ 598 h 756"/>
                  <a:gd name="T82" fmla="*/ 381 w 543"/>
                  <a:gd name="T83" fmla="*/ 568 h 756"/>
                  <a:gd name="T84" fmla="*/ 352 w 543"/>
                  <a:gd name="T85" fmla="*/ 499 h 756"/>
                  <a:gd name="T86" fmla="*/ 378 w 543"/>
                  <a:gd name="T87" fmla="*/ 453 h 756"/>
                  <a:gd name="T88" fmla="*/ 374 w 543"/>
                  <a:gd name="T89" fmla="*/ 409 h 756"/>
                  <a:gd name="T90" fmla="*/ 370 w 543"/>
                  <a:gd name="T91" fmla="*/ 394 h 756"/>
                  <a:gd name="T92" fmla="*/ 374 w 543"/>
                  <a:gd name="T93" fmla="*/ 378 h 756"/>
                  <a:gd name="T94" fmla="*/ 396 w 543"/>
                  <a:gd name="T95" fmla="*/ 389 h 756"/>
                  <a:gd name="T96" fmla="*/ 381 w 543"/>
                  <a:gd name="T97" fmla="*/ 349 h 756"/>
                  <a:gd name="T98" fmla="*/ 389 w 543"/>
                  <a:gd name="T99" fmla="*/ 275 h 756"/>
                  <a:gd name="T100" fmla="*/ 411 w 543"/>
                  <a:gd name="T101" fmla="*/ 259 h 756"/>
                  <a:gd name="T102" fmla="*/ 434 w 543"/>
                  <a:gd name="T103" fmla="*/ 239 h 756"/>
                  <a:gd name="T104" fmla="*/ 445 w 543"/>
                  <a:gd name="T105" fmla="*/ 249 h 756"/>
                  <a:gd name="T106" fmla="*/ 452 w 543"/>
                  <a:gd name="T107" fmla="*/ 239 h 75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543" h="756">
                    <a:moveTo>
                      <a:pt x="484" y="192"/>
                    </a:moveTo>
                    <a:cubicBezTo>
                      <a:pt x="480" y="191"/>
                      <a:pt x="474" y="191"/>
                      <a:pt x="472" y="188"/>
                    </a:cubicBezTo>
                    <a:cubicBezTo>
                      <a:pt x="472" y="188"/>
                      <a:pt x="462" y="158"/>
                      <a:pt x="460" y="152"/>
                    </a:cubicBezTo>
                    <a:cubicBezTo>
                      <a:pt x="455" y="138"/>
                      <a:pt x="444" y="128"/>
                      <a:pt x="436" y="116"/>
                    </a:cubicBezTo>
                    <a:cubicBezTo>
                      <a:pt x="431" y="108"/>
                      <a:pt x="425" y="100"/>
                      <a:pt x="420" y="92"/>
                    </a:cubicBezTo>
                    <a:cubicBezTo>
                      <a:pt x="415" y="85"/>
                      <a:pt x="412" y="68"/>
                      <a:pt x="412" y="68"/>
                    </a:cubicBezTo>
                    <a:cubicBezTo>
                      <a:pt x="409" y="44"/>
                      <a:pt x="404" y="24"/>
                      <a:pt x="400" y="0"/>
                    </a:cubicBezTo>
                    <a:cubicBezTo>
                      <a:pt x="385" y="5"/>
                      <a:pt x="358" y="23"/>
                      <a:pt x="344" y="32"/>
                    </a:cubicBezTo>
                    <a:cubicBezTo>
                      <a:pt x="329" y="54"/>
                      <a:pt x="316" y="91"/>
                      <a:pt x="308" y="116"/>
                    </a:cubicBezTo>
                    <a:cubicBezTo>
                      <a:pt x="304" y="129"/>
                      <a:pt x="239" y="137"/>
                      <a:pt x="228" y="140"/>
                    </a:cubicBezTo>
                    <a:cubicBezTo>
                      <a:pt x="219" y="138"/>
                      <a:pt x="202" y="138"/>
                      <a:pt x="196" y="128"/>
                    </a:cubicBezTo>
                    <a:cubicBezTo>
                      <a:pt x="180" y="104"/>
                      <a:pt x="205" y="116"/>
                      <a:pt x="180" y="108"/>
                    </a:cubicBezTo>
                    <a:cubicBezTo>
                      <a:pt x="161" y="121"/>
                      <a:pt x="142" y="122"/>
                      <a:pt x="120" y="128"/>
                    </a:cubicBezTo>
                    <a:cubicBezTo>
                      <a:pt x="112" y="130"/>
                      <a:pt x="104" y="133"/>
                      <a:pt x="96" y="136"/>
                    </a:cubicBezTo>
                    <a:cubicBezTo>
                      <a:pt x="92" y="137"/>
                      <a:pt x="84" y="140"/>
                      <a:pt x="84" y="140"/>
                    </a:cubicBezTo>
                    <a:cubicBezTo>
                      <a:pt x="64" y="169"/>
                      <a:pt x="38" y="166"/>
                      <a:pt x="12" y="184"/>
                    </a:cubicBezTo>
                    <a:cubicBezTo>
                      <a:pt x="4" y="209"/>
                      <a:pt x="0" y="224"/>
                      <a:pt x="24" y="240"/>
                    </a:cubicBezTo>
                    <a:cubicBezTo>
                      <a:pt x="32" y="282"/>
                      <a:pt x="44" y="272"/>
                      <a:pt x="80" y="284"/>
                    </a:cubicBezTo>
                    <a:cubicBezTo>
                      <a:pt x="98" y="337"/>
                      <a:pt x="162" y="340"/>
                      <a:pt x="204" y="368"/>
                    </a:cubicBezTo>
                    <a:cubicBezTo>
                      <a:pt x="209" y="384"/>
                      <a:pt x="227" y="390"/>
                      <a:pt x="244" y="396"/>
                    </a:cubicBezTo>
                    <a:cubicBezTo>
                      <a:pt x="252" y="371"/>
                      <a:pt x="238" y="337"/>
                      <a:pt x="212" y="328"/>
                    </a:cubicBezTo>
                    <a:cubicBezTo>
                      <a:pt x="198" y="314"/>
                      <a:pt x="188" y="310"/>
                      <a:pt x="200" y="292"/>
                    </a:cubicBezTo>
                    <a:cubicBezTo>
                      <a:pt x="217" y="298"/>
                      <a:pt x="235" y="298"/>
                      <a:pt x="252" y="304"/>
                    </a:cubicBezTo>
                    <a:cubicBezTo>
                      <a:pt x="262" y="319"/>
                      <a:pt x="277" y="334"/>
                      <a:pt x="292" y="344"/>
                    </a:cubicBezTo>
                    <a:cubicBezTo>
                      <a:pt x="317" y="381"/>
                      <a:pt x="284" y="437"/>
                      <a:pt x="324" y="464"/>
                    </a:cubicBezTo>
                    <a:cubicBezTo>
                      <a:pt x="333" y="492"/>
                      <a:pt x="346" y="519"/>
                      <a:pt x="356" y="548"/>
                    </a:cubicBezTo>
                    <a:cubicBezTo>
                      <a:pt x="360" y="560"/>
                      <a:pt x="364" y="572"/>
                      <a:pt x="368" y="584"/>
                    </a:cubicBezTo>
                    <a:cubicBezTo>
                      <a:pt x="369" y="588"/>
                      <a:pt x="372" y="596"/>
                      <a:pt x="372" y="596"/>
                    </a:cubicBezTo>
                    <a:cubicBezTo>
                      <a:pt x="367" y="625"/>
                      <a:pt x="367" y="647"/>
                      <a:pt x="388" y="668"/>
                    </a:cubicBezTo>
                    <a:cubicBezTo>
                      <a:pt x="403" y="712"/>
                      <a:pt x="379" y="645"/>
                      <a:pt x="400" y="692"/>
                    </a:cubicBezTo>
                    <a:cubicBezTo>
                      <a:pt x="407" y="707"/>
                      <a:pt x="408" y="728"/>
                      <a:pt x="420" y="740"/>
                    </a:cubicBezTo>
                    <a:cubicBezTo>
                      <a:pt x="429" y="749"/>
                      <a:pt x="456" y="756"/>
                      <a:pt x="456" y="756"/>
                    </a:cubicBezTo>
                    <a:cubicBezTo>
                      <a:pt x="460" y="743"/>
                      <a:pt x="476" y="720"/>
                      <a:pt x="476" y="720"/>
                    </a:cubicBezTo>
                    <a:cubicBezTo>
                      <a:pt x="471" y="701"/>
                      <a:pt x="467" y="684"/>
                      <a:pt x="456" y="668"/>
                    </a:cubicBezTo>
                    <a:cubicBezTo>
                      <a:pt x="466" y="628"/>
                      <a:pt x="461" y="646"/>
                      <a:pt x="472" y="612"/>
                    </a:cubicBezTo>
                    <a:cubicBezTo>
                      <a:pt x="473" y="608"/>
                      <a:pt x="476" y="600"/>
                      <a:pt x="476" y="600"/>
                    </a:cubicBezTo>
                    <a:cubicBezTo>
                      <a:pt x="474" y="583"/>
                      <a:pt x="465" y="557"/>
                      <a:pt x="472" y="540"/>
                    </a:cubicBezTo>
                    <a:cubicBezTo>
                      <a:pt x="479" y="523"/>
                      <a:pt x="485" y="526"/>
                      <a:pt x="504" y="520"/>
                    </a:cubicBezTo>
                    <a:cubicBezTo>
                      <a:pt x="508" y="519"/>
                      <a:pt x="516" y="516"/>
                      <a:pt x="516" y="516"/>
                    </a:cubicBezTo>
                    <a:cubicBezTo>
                      <a:pt x="543" y="476"/>
                      <a:pt x="511" y="465"/>
                      <a:pt x="480" y="460"/>
                    </a:cubicBezTo>
                    <a:cubicBezTo>
                      <a:pt x="452" y="478"/>
                      <a:pt x="465" y="473"/>
                      <a:pt x="444" y="480"/>
                    </a:cubicBezTo>
                    <a:cubicBezTo>
                      <a:pt x="429" y="475"/>
                      <a:pt x="415" y="472"/>
                      <a:pt x="408" y="456"/>
                    </a:cubicBezTo>
                    <a:cubicBezTo>
                      <a:pt x="398" y="434"/>
                      <a:pt x="401" y="408"/>
                      <a:pt x="376" y="400"/>
                    </a:cubicBezTo>
                    <a:cubicBezTo>
                      <a:pt x="359" y="375"/>
                      <a:pt x="386" y="376"/>
                      <a:pt x="404" y="364"/>
                    </a:cubicBezTo>
                    <a:cubicBezTo>
                      <a:pt x="411" y="344"/>
                      <a:pt x="409" y="356"/>
                      <a:pt x="400" y="328"/>
                    </a:cubicBezTo>
                    <a:cubicBezTo>
                      <a:pt x="399" y="324"/>
                      <a:pt x="396" y="316"/>
                      <a:pt x="396" y="316"/>
                    </a:cubicBezTo>
                    <a:cubicBezTo>
                      <a:pt x="397" y="312"/>
                      <a:pt x="396" y="305"/>
                      <a:pt x="400" y="304"/>
                    </a:cubicBezTo>
                    <a:cubicBezTo>
                      <a:pt x="408" y="303"/>
                      <a:pt x="424" y="312"/>
                      <a:pt x="424" y="312"/>
                    </a:cubicBezTo>
                    <a:cubicBezTo>
                      <a:pt x="430" y="294"/>
                      <a:pt x="423" y="290"/>
                      <a:pt x="408" y="280"/>
                    </a:cubicBezTo>
                    <a:cubicBezTo>
                      <a:pt x="410" y="260"/>
                      <a:pt x="403" y="236"/>
                      <a:pt x="416" y="220"/>
                    </a:cubicBezTo>
                    <a:cubicBezTo>
                      <a:pt x="425" y="209"/>
                      <a:pt x="430" y="214"/>
                      <a:pt x="440" y="208"/>
                    </a:cubicBezTo>
                    <a:cubicBezTo>
                      <a:pt x="448" y="203"/>
                      <a:pt x="464" y="192"/>
                      <a:pt x="464" y="192"/>
                    </a:cubicBezTo>
                    <a:cubicBezTo>
                      <a:pt x="468" y="195"/>
                      <a:pt x="471" y="200"/>
                      <a:pt x="476" y="200"/>
                    </a:cubicBezTo>
                    <a:cubicBezTo>
                      <a:pt x="485" y="200"/>
                      <a:pt x="494" y="192"/>
                      <a:pt x="484" y="19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9"/>
              <p:cNvSpPr>
                <a:spLocks/>
              </p:cNvSpPr>
              <p:nvPr/>
            </p:nvSpPr>
            <p:spPr bwMode="gray">
              <a:xfrm rot="55551">
                <a:off x="4916" y="1663"/>
                <a:ext cx="61" cy="88"/>
              </a:xfrm>
              <a:custGeom>
                <a:avLst/>
                <a:gdLst>
                  <a:gd name="T0" fmla="*/ 30 w 63"/>
                  <a:gd name="T1" fmla="*/ 23 h 79"/>
                  <a:gd name="T2" fmla="*/ 0 w 63"/>
                  <a:gd name="T3" fmla="*/ 23 h 79"/>
                  <a:gd name="T4" fmla="*/ 26 w 63"/>
                  <a:gd name="T5" fmla="*/ 98 h 79"/>
                  <a:gd name="T6" fmla="*/ 30 w 63"/>
                  <a:gd name="T7" fmla="*/ 23 h 7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3" h="79">
                    <a:moveTo>
                      <a:pt x="32" y="19"/>
                    </a:moveTo>
                    <a:cubicBezTo>
                      <a:pt x="14" y="13"/>
                      <a:pt x="13" y="0"/>
                      <a:pt x="0" y="19"/>
                    </a:cubicBezTo>
                    <a:cubicBezTo>
                      <a:pt x="4" y="43"/>
                      <a:pt x="2" y="70"/>
                      <a:pt x="28" y="79"/>
                    </a:cubicBezTo>
                    <a:cubicBezTo>
                      <a:pt x="63" y="70"/>
                      <a:pt x="44" y="43"/>
                      <a:pt x="32" y="1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20"/>
              <p:cNvSpPr>
                <a:spLocks/>
              </p:cNvSpPr>
              <p:nvPr/>
            </p:nvSpPr>
            <p:spPr bwMode="gray">
              <a:xfrm rot="55551">
                <a:off x="4928" y="1781"/>
                <a:ext cx="352" cy="459"/>
              </a:xfrm>
              <a:custGeom>
                <a:avLst/>
                <a:gdLst>
                  <a:gd name="T0" fmla="*/ 134 w 364"/>
                  <a:gd name="T1" fmla="*/ 14 h 412"/>
                  <a:gd name="T2" fmla="*/ 71 w 364"/>
                  <a:gd name="T3" fmla="*/ 0 h 412"/>
                  <a:gd name="T4" fmla="*/ 52 w 364"/>
                  <a:gd name="T5" fmla="*/ 45 h 412"/>
                  <a:gd name="T6" fmla="*/ 22 w 364"/>
                  <a:gd name="T7" fmla="*/ 55 h 412"/>
                  <a:gd name="T8" fmla="*/ 8 w 364"/>
                  <a:gd name="T9" fmla="*/ 198 h 412"/>
                  <a:gd name="T10" fmla="*/ 12 w 364"/>
                  <a:gd name="T11" fmla="*/ 253 h 412"/>
                  <a:gd name="T12" fmla="*/ 18 w 364"/>
                  <a:gd name="T13" fmla="*/ 283 h 412"/>
                  <a:gd name="T14" fmla="*/ 0 w 364"/>
                  <a:gd name="T15" fmla="*/ 348 h 412"/>
                  <a:gd name="T16" fmla="*/ 120 w 364"/>
                  <a:gd name="T17" fmla="*/ 412 h 412"/>
                  <a:gd name="T18" fmla="*/ 154 w 364"/>
                  <a:gd name="T19" fmla="*/ 437 h 412"/>
                  <a:gd name="T20" fmla="*/ 164 w 364"/>
                  <a:gd name="T21" fmla="*/ 447 h 412"/>
                  <a:gd name="T22" fmla="*/ 191 w 364"/>
                  <a:gd name="T23" fmla="*/ 481 h 412"/>
                  <a:gd name="T24" fmla="*/ 224 w 364"/>
                  <a:gd name="T25" fmla="*/ 461 h 412"/>
                  <a:gd name="T26" fmla="*/ 258 w 364"/>
                  <a:gd name="T27" fmla="*/ 491 h 412"/>
                  <a:gd name="T28" fmla="*/ 314 w 364"/>
                  <a:gd name="T29" fmla="*/ 511 h 412"/>
                  <a:gd name="T30" fmla="*/ 307 w 364"/>
                  <a:gd name="T31" fmla="*/ 457 h 412"/>
                  <a:gd name="T32" fmla="*/ 299 w 364"/>
                  <a:gd name="T33" fmla="*/ 427 h 412"/>
                  <a:gd name="T34" fmla="*/ 296 w 364"/>
                  <a:gd name="T35" fmla="*/ 412 h 412"/>
                  <a:gd name="T36" fmla="*/ 280 w 364"/>
                  <a:gd name="T37" fmla="*/ 368 h 412"/>
                  <a:gd name="T38" fmla="*/ 254 w 364"/>
                  <a:gd name="T39" fmla="*/ 358 h 412"/>
                  <a:gd name="T40" fmla="*/ 236 w 364"/>
                  <a:gd name="T41" fmla="*/ 287 h 412"/>
                  <a:gd name="T42" fmla="*/ 206 w 364"/>
                  <a:gd name="T43" fmla="*/ 243 h 412"/>
                  <a:gd name="T44" fmla="*/ 198 w 364"/>
                  <a:gd name="T45" fmla="*/ 214 h 412"/>
                  <a:gd name="T46" fmla="*/ 232 w 364"/>
                  <a:gd name="T47" fmla="*/ 194 h 412"/>
                  <a:gd name="T48" fmla="*/ 157 w 364"/>
                  <a:gd name="T49" fmla="*/ 119 h 412"/>
                  <a:gd name="T50" fmla="*/ 157 w 364"/>
                  <a:gd name="T51" fmla="*/ 85 h 412"/>
                  <a:gd name="T52" fmla="*/ 146 w 364"/>
                  <a:gd name="T53" fmla="*/ 35 h 412"/>
                  <a:gd name="T54" fmla="*/ 134 w 364"/>
                  <a:gd name="T55" fmla="*/ 14 h 41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64" h="412">
                    <a:moveTo>
                      <a:pt x="144" y="12"/>
                    </a:moveTo>
                    <a:cubicBezTo>
                      <a:pt x="110" y="17"/>
                      <a:pt x="105" y="10"/>
                      <a:pt x="76" y="0"/>
                    </a:cubicBezTo>
                    <a:cubicBezTo>
                      <a:pt x="55" y="14"/>
                      <a:pt x="67" y="27"/>
                      <a:pt x="56" y="36"/>
                    </a:cubicBezTo>
                    <a:cubicBezTo>
                      <a:pt x="48" y="43"/>
                      <a:pt x="34" y="41"/>
                      <a:pt x="24" y="44"/>
                    </a:cubicBezTo>
                    <a:cubicBezTo>
                      <a:pt x="1" y="79"/>
                      <a:pt x="21" y="122"/>
                      <a:pt x="8" y="160"/>
                    </a:cubicBezTo>
                    <a:cubicBezTo>
                      <a:pt x="9" y="175"/>
                      <a:pt x="9" y="189"/>
                      <a:pt x="12" y="204"/>
                    </a:cubicBezTo>
                    <a:cubicBezTo>
                      <a:pt x="13" y="212"/>
                      <a:pt x="20" y="228"/>
                      <a:pt x="20" y="228"/>
                    </a:cubicBezTo>
                    <a:cubicBezTo>
                      <a:pt x="15" y="247"/>
                      <a:pt x="11" y="264"/>
                      <a:pt x="0" y="280"/>
                    </a:cubicBezTo>
                    <a:cubicBezTo>
                      <a:pt x="37" y="305"/>
                      <a:pt x="86" y="320"/>
                      <a:pt x="128" y="332"/>
                    </a:cubicBezTo>
                    <a:cubicBezTo>
                      <a:pt x="146" y="337"/>
                      <a:pt x="143" y="338"/>
                      <a:pt x="164" y="352"/>
                    </a:cubicBezTo>
                    <a:cubicBezTo>
                      <a:pt x="168" y="355"/>
                      <a:pt x="176" y="360"/>
                      <a:pt x="176" y="360"/>
                    </a:cubicBezTo>
                    <a:cubicBezTo>
                      <a:pt x="186" y="374"/>
                      <a:pt x="194" y="374"/>
                      <a:pt x="204" y="388"/>
                    </a:cubicBezTo>
                    <a:cubicBezTo>
                      <a:pt x="217" y="384"/>
                      <a:pt x="227" y="376"/>
                      <a:pt x="240" y="372"/>
                    </a:cubicBezTo>
                    <a:cubicBezTo>
                      <a:pt x="256" y="377"/>
                      <a:pt x="262" y="388"/>
                      <a:pt x="276" y="396"/>
                    </a:cubicBezTo>
                    <a:cubicBezTo>
                      <a:pt x="292" y="405"/>
                      <a:pt x="318" y="408"/>
                      <a:pt x="336" y="412"/>
                    </a:cubicBezTo>
                    <a:cubicBezTo>
                      <a:pt x="364" y="403"/>
                      <a:pt x="350" y="375"/>
                      <a:pt x="328" y="368"/>
                    </a:cubicBezTo>
                    <a:cubicBezTo>
                      <a:pt x="325" y="360"/>
                      <a:pt x="323" y="352"/>
                      <a:pt x="320" y="344"/>
                    </a:cubicBezTo>
                    <a:cubicBezTo>
                      <a:pt x="319" y="340"/>
                      <a:pt x="316" y="332"/>
                      <a:pt x="316" y="332"/>
                    </a:cubicBezTo>
                    <a:cubicBezTo>
                      <a:pt x="342" y="323"/>
                      <a:pt x="315" y="302"/>
                      <a:pt x="300" y="296"/>
                    </a:cubicBezTo>
                    <a:cubicBezTo>
                      <a:pt x="291" y="292"/>
                      <a:pt x="281" y="291"/>
                      <a:pt x="272" y="288"/>
                    </a:cubicBezTo>
                    <a:cubicBezTo>
                      <a:pt x="259" y="268"/>
                      <a:pt x="276" y="248"/>
                      <a:pt x="252" y="232"/>
                    </a:cubicBezTo>
                    <a:cubicBezTo>
                      <a:pt x="243" y="218"/>
                      <a:pt x="227" y="212"/>
                      <a:pt x="220" y="196"/>
                    </a:cubicBezTo>
                    <a:cubicBezTo>
                      <a:pt x="217" y="188"/>
                      <a:pt x="212" y="172"/>
                      <a:pt x="212" y="172"/>
                    </a:cubicBezTo>
                    <a:cubicBezTo>
                      <a:pt x="223" y="165"/>
                      <a:pt x="248" y="156"/>
                      <a:pt x="248" y="156"/>
                    </a:cubicBezTo>
                    <a:cubicBezTo>
                      <a:pt x="239" y="101"/>
                      <a:pt x="211" y="110"/>
                      <a:pt x="168" y="96"/>
                    </a:cubicBezTo>
                    <a:cubicBezTo>
                      <a:pt x="159" y="82"/>
                      <a:pt x="148" y="75"/>
                      <a:pt x="168" y="68"/>
                    </a:cubicBezTo>
                    <a:cubicBezTo>
                      <a:pt x="189" y="37"/>
                      <a:pt x="171" y="40"/>
                      <a:pt x="156" y="28"/>
                    </a:cubicBezTo>
                    <a:cubicBezTo>
                      <a:pt x="151" y="24"/>
                      <a:pt x="148" y="17"/>
                      <a:pt x="144" y="1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21"/>
              <p:cNvSpPr>
                <a:spLocks/>
              </p:cNvSpPr>
              <p:nvPr/>
            </p:nvSpPr>
            <p:spPr bwMode="gray">
              <a:xfrm rot="55551">
                <a:off x="4635" y="2540"/>
                <a:ext cx="449" cy="459"/>
              </a:xfrm>
              <a:custGeom>
                <a:avLst/>
                <a:gdLst>
                  <a:gd name="T0" fmla="*/ 128 w 464"/>
                  <a:gd name="T1" fmla="*/ 105 h 412"/>
                  <a:gd name="T2" fmla="*/ 102 w 464"/>
                  <a:gd name="T3" fmla="*/ 65 h 412"/>
                  <a:gd name="T4" fmla="*/ 94 w 464"/>
                  <a:gd name="T5" fmla="*/ 50 h 412"/>
                  <a:gd name="T6" fmla="*/ 82 w 464"/>
                  <a:gd name="T7" fmla="*/ 40 h 412"/>
                  <a:gd name="T8" fmla="*/ 78 w 464"/>
                  <a:gd name="T9" fmla="*/ 25 h 412"/>
                  <a:gd name="T10" fmla="*/ 26 w 464"/>
                  <a:gd name="T11" fmla="*/ 0 h 412"/>
                  <a:gd name="T12" fmla="*/ 18 w 464"/>
                  <a:gd name="T13" fmla="*/ 35 h 412"/>
                  <a:gd name="T14" fmla="*/ 30 w 464"/>
                  <a:gd name="T15" fmla="*/ 105 h 412"/>
                  <a:gd name="T16" fmla="*/ 34 w 464"/>
                  <a:gd name="T17" fmla="*/ 119 h 412"/>
                  <a:gd name="T18" fmla="*/ 78 w 464"/>
                  <a:gd name="T19" fmla="*/ 144 h 412"/>
                  <a:gd name="T20" fmla="*/ 131 w 464"/>
                  <a:gd name="T21" fmla="*/ 194 h 412"/>
                  <a:gd name="T22" fmla="*/ 206 w 464"/>
                  <a:gd name="T23" fmla="*/ 283 h 412"/>
                  <a:gd name="T24" fmla="*/ 228 w 464"/>
                  <a:gd name="T25" fmla="*/ 303 h 412"/>
                  <a:gd name="T26" fmla="*/ 251 w 464"/>
                  <a:gd name="T27" fmla="*/ 348 h 412"/>
                  <a:gd name="T28" fmla="*/ 274 w 464"/>
                  <a:gd name="T29" fmla="*/ 358 h 412"/>
                  <a:gd name="T30" fmla="*/ 284 w 464"/>
                  <a:gd name="T31" fmla="*/ 362 h 412"/>
                  <a:gd name="T32" fmla="*/ 314 w 464"/>
                  <a:gd name="T33" fmla="*/ 417 h 412"/>
                  <a:gd name="T34" fmla="*/ 344 w 464"/>
                  <a:gd name="T35" fmla="*/ 461 h 412"/>
                  <a:gd name="T36" fmla="*/ 371 w 464"/>
                  <a:gd name="T37" fmla="*/ 501 h 412"/>
                  <a:gd name="T38" fmla="*/ 393 w 464"/>
                  <a:gd name="T39" fmla="*/ 511 h 412"/>
                  <a:gd name="T40" fmla="*/ 382 w 464"/>
                  <a:gd name="T41" fmla="*/ 471 h 412"/>
                  <a:gd name="T42" fmla="*/ 423 w 464"/>
                  <a:gd name="T43" fmla="*/ 432 h 412"/>
                  <a:gd name="T44" fmla="*/ 397 w 464"/>
                  <a:gd name="T45" fmla="*/ 378 h 412"/>
                  <a:gd name="T46" fmla="*/ 288 w 464"/>
                  <a:gd name="T47" fmla="*/ 328 h 412"/>
                  <a:gd name="T48" fmla="*/ 274 w 464"/>
                  <a:gd name="T49" fmla="*/ 283 h 412"/>
                  <a:gd name="T50" fmla="*/ 270 w 464"/>
                  <a:gd name="T51" fmla="*/ 268 h 412"/>
                  <a:gd name="T52" fmla="*/ 296 w 464"/>
                  <a:gd name="T53" fmla="*/ 228 h 412"/>
                  <a:gd name="T54" fmla="*/ 225 w 464"/>
                  <a:gd name="T55" fmla="*/ 174 h 412"/>
                  <a:gd name="T56" fmla="*/ 154 w 464"/>
                  <a:gd name="T57" fmla="*/ 114 h 412"/>
                  <a:gd name="T58" fmla="*/ 128 w 464"/>
                  <a:gd name="T59" fmla="*/ 105 h 41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464" h="412">
                    <a:moveTo>
                      <a:pt x="136" y="84"/>
                    </a:moveTo>
                    <a:cubicBezTo>
                      <a:pt x="117" y="56"/>
                      <a:pt x="128" y="65"/>
                      <a:pt x="108" y="52"/>
                    </a:cubicBezTo>
                    <a:cubicBezTo>
                      <a:pt x="105" y="48"/>
                      <a:pt x="103" y="43"/>
                      <a:pt x="100" y="40"/>
                    </a:cubicBezTo>
                    <a:cubicBezTo>
                      <a:pt x="97" y="37"/>
                      <a:pt x="91" y="36"/>
                      <a:pt x="88" y="32"/>
                    </a:cubicBezTo>
                    <a:cubicBezTo>
                      <a:pt x="85" y="29"/>
                      <a:pt x="87" y="23"/>
                      <a:pt x="84" y="20"/>
                    </a:cubicBezTo>
                    <a:cubicBezTo>
                      <a:pt x="72" y="5"/>
                      <a:pt x="44" y="5"/>
                      <a:pt x="28" y="0"/>
                    </a:cubicBezTo>
                    <a:cubicBezTo>
                      <a:pt x="0" y="6"/>
                      <a:pt x="7" y="8"/>
                      <a:pt x="20" y="28"/>
                    </a:cubicBezTo>
                    <a:cubicBezTo>
                      <a:pt x="13" y="49"/>
                      <a:pt x="5" y="75"/>
                      <a:pt x="32" y="84"/>
                    </a:cubicBezTo>
                    <a:cubicBezTo>
                      <a:pt x="33" y="88"/>
                      <a:pt x="33" y="94"/>
                      <a:pt x="36" y="96"/>
                    </a:cubicBezTo>
                    <a:cubicBezTo>
                      <a:pt x="43" y="101"/>
                      <a:pt x="75" y="113"/>
                      <a:pt x="84" y="116"/>
                    </a:cubicBezTo>
                    <a:cubicBezTo>
                      <a:pt x="99" y="138"/>
                      <a:pt x="120" y="142"/>
                      <a:pt x="140" y="156"/>
                    </a:cubicBezTo>
                    <a:cubicBezTo>
                      <a:pt x="160" y="186"/>
                      <a:pt x="183" y="221"/>
                      <a:pt x="220" y="228"/>
                    </a:cubicBezTo>
                    <a:cubicBezTo>
                      <a:pt x="228" y="233"/>
                      <a:pt x="236" y="239"/>
                      <a:pt x="244" y="244"/>
                    </a:cubicBezTo>
                    <a:cubicBezTo>
                      <a:pt x="250" y="248"/>
                      <a:pt x="255" y="273"/>
                      <a:pt x="268" y="280"/>
                    </a:cubicBezTo>
                    <a:cubicBezTo>
                      <a:pt x="275" y="284"/>
                      <a:pt x="284" y="285"/>
                      <a:pt x="292" y="288"/>
                    </a:cubicBezTo>
                    <a:cubicBezTo>
                      <a:pt x="296" y="289"/>
                      <a:pt x="304" y="292"/>
                      <a:pt x="304" y="292"/>
                    </a:cubicBezTo>
                    <a:cubicBezTo>
                      <a:pt x="311" y="312"/>
                      <a:pt x="319" y="325"/>
                      <a:pt x="336" y="336"/>
                    </a:cubicBezTo>
                    <a:cubicBezTo>
                      <a:pt x="345" y="349"/>
                      <a:pt x="368" y="372"/>
                      <a:pt x="368" y="372"/>
                    </a:cubicBezTo>
                    <a:cubicBezTo>
                      <a:pt x="373" y="386"/>
                      <a:pt x="381" y="398"/>
                      <a:pt x="396" y="404"/>
                    </a:cubicBezTo>
                    <a:cubicBezTo>
                      <a:pt x="404" y="407"/>
                      <a:pt x="420" y="412"/>
                      <a:pt x="420" y="412"/>
                    </a:cubicBezTo>
                    <a:cubicBezTo>
                      <a:pt x="444" y="404"/>
                      <a:pt x="420" y="396"/>
                      <a:pt x="408" y="380"/>
                    </a:cubicBezTo>
                    <a:cubicBezTo>
                      <a:pt x="395" y="340"/>
                      <a:pt x="397" y="354"/>
                      <a:pt x="452" y="348"/>
                    </a:cubicBezTo>
                    <a:cubicBezTo>
                      <a:pt x="464" y="312"/>
                      <a:pt x="460" y="316"/>
                      <a:pt x="424" y="304"/>
                    </a:cubicBezTo>
                    <a:cubicBezTo>
                      <a:pt x="375" y="320"/>
                      <a:pt x="350" y="278"/>
                      <a:pt x="308" y="264"/>
                    </a:cubicBezTo>
                    <a:cubicBezTo>
                      <a:pt x="295" y="245"/>
                      <a:pt x="302" y="257"/>
                      <a:pt x="292" y="228"/>
                    </a:cubicBezTo>
                    <a:cubicBezTo>
                      <a:pt x="291" y="224"/>
                      <a:pt x="288" y="216"/>
                      <a:pt x="288" y="216"/>
                    </a:cubicBezTo>
                    <a:cubicBezTo>
                      <a:pt x="300" y="204"/>
                      <a:pt x="311" y="200"/>
                      <a:pt x="316" y="184"/>
                    </a:cubicBezTo>
                    <a:cubicBezTo>
                      <a:pt x="307" y="147"/>
                      <a:pt x="267" y="158"/>
                      <a:pt x="240" y="140"/>
                    </a:cubicBezTo>
                    <a:cubicBezTo>
                      <a:pt x="230" y="109"/>
                      <a:pt x="191" y="104"/>
                      <a:pt x="164" y="92"/>
                    </a:cubicBezTo>
                    <a:cubicBezTo>
                      <a:pt x="155" y="88"/>
                      <a:pt x="143" y="77"/>
                      <a:pt x="136" y="8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22"/>
              <p:cNvSpPr>
                <a:spLocks/>
              </p:cNvSpPr>
              <p:nvPr/>
            </p:nvSpPr>
            <p:spPr bwMode="gray">
              <a:xfrm rot="55551">
                <a:off x="5232" y="2262"/>
                <a:ext cx="47" cy="80"/>
              </a:xfrm>
              <a:custGeom>
                <a:avLst/>
                <a:gdLst>
                  <a:gd name="T0" fmla="*/ 35 w 48"/>
                  <a:gd name="T1" fmla="*/ 30 h 72"/>
                  <a:gd name="T2" fmla="*/ 21 w 48"/>
                  <a:gd name="T3" fmla="*/ 89 h 72"/>
                  <a:gd name="T4" fmla="*/ 35 w 48"/>
                  <a:gd name="T5" fmla="*/ 3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" h="72">
                    <a:moveTo>
                      <a:pt x="37" y="24"/>
                    </a:moveTo>
                    <a:cubicBezTo>
                      <a:pt x="0" y="0"/>
                      <a:pt x="13" y="48"/>
                      <a:pt x="21" y="72"/>
                    </a:cubicBezTo>
                    <a:cubicBezTo>
                      <a:pt x="48" y="63"/>
                      <a:pt x="40" y="51"/>
                      <a:pt x="37" y="2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23"/>
              <p:cNvSpPr>
                <a:spLocks/>
              </p:cNvSpPr>
              <p:nvPr/>
            </p:nvSpPr>
            <p:spPr bwMode="gray">
              <a:xfrm rot="55551">
                <a:off x="5264" y="2380"/>
                <a:ext cx="48" cy="71"/>
              </a:xfrm>
              <a:custGeom>
                <a:avLst/>
                <a:gdLst>
                  <a:gd name="T0" fmla="*/ 38 w 50"/>
                  <a:gd name="T1" fmla="*/ 24 h 63"/>
                  <a:gd name="T2" fmla="*/ 6 w 50"/>
                  <a:gd name="T3" fmla="*/ 9 h 63"/>
                  <a:gd name="T4" fmla="*/ 20 w 50"/>
                  <a:gd name="T5" fmla="*/ 80 h 63"/>
                  <a:gd name="T6" fmla="*/ 38 w 50"/>
                  <a:gd name="T7" fmla="*/ 24 h 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0" h="63">
                    <a:moveTo>
                      <a:pt x="42" y="19"/>
                    </a:moveTo>
                    <a:cubicBezTo>
                      <a:pt x="14" y="1"/>
                      <a:pt x="27" y="0"/>
                      <a:pt x="6" y="7"/>
                    </a:cubicBezTo>
                    <a:cubicBezTo>
                      <a:pt x="0" y="26"/>
                      <a:pt x="5" y="51"/>
                      <a:pt x="22" y="63"/>
                    </a:cubicBezTo>
                    <a:cubicBezTo>
                      <a:pt x="50" y="56"/>
                      <a:pt x="46" y="48"/>
                      <a:pt x="42" y="1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24"/>
              <p:cNvSpPr>
                <a:spLocks/>
              </p:cNvSpPr>
              <p:nvPr/>
            </p:nvSpPr>
            <p:spPr bwMode="gray">
              <a:xfrm rot="55551">
                <a:off x="5303" y="2544"/>
                <a:ext cx="46" cy="117"/>
              </a:xfrm>
              <a:custGeom>
                <a:avLst/>
                <a:gdLst>
                  <a:gd name="T0" fmla="*/ 34 w 48"/>
                  <a:gd name="T1" fmla="*/ 87 h 104"/>
                  <a:gd name="T2" fmla="*/ 8 w 48"/>
                  <a:gd name="T3" fmla="*/ 26 h 104"/>
                  <a:gd name="T4" fmla="*/ 0 w 48"/>
                  <a:gd name="T5" fmla="*/ 41 h 104"/>
                  <a:gd name="T6" fmla="*/ 12 w 48"/>
                  <a:gd name="T7" fmla="*/ 101 h 104"/>
                  <a:gd name="T8" fmla="*/ 18 w 48"/>
                  <a:gd name="T9" fmla="*/ 132 h 104"/>
                  <a:gd name="T10" fmla="*/ 34 w 48"/>
                  <a:gd name="T11" fmla="*/ 87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" h="104">
                    <a:moveTo>
                      <a:pt x="36" y="68"/>
                    </a:moveTo>
                    <a:cubicBezTo>
                      <a:pt x="34" y="36"/>
                      <a:pt x="48" y="0"/>
                      <a:pt x="8" y="20"/>
                    </a:cubicBezTo>
                    <a:cubicBezTo>
                      <a:pt x="4" y="22"/>
                      <a:pt x="3" y="28"/>
                      <a:pt x="0" y="32"/>
                    </a:cubicBezTo>
                    <a:cubicBezTo>
                      <a:pt x="5" y="64"/>
                      <a:pt x="1" y="48"/>
                      <a:pt x="12" y="80"/>
                    </a:cubicBezTo>
                    <a:cubicBezTo>
                      <a:pt x="15" y="88"/>
                      <a:pt x="20" y="104"/>
                      <a:pt x="20" y="104"/>
                    </a:cubicBezTo>
                    <a:cubicBezTo>
                      <a:pt x="42" y="97"/>
                      <a:pt x="31" y="104"/>
                      <a:pt x="36" y="6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25"/>
              <p:cNvSpPr>
                <a:spLocks/>
              </p:cNvSpPr>
              <p:nvPr/>
            </p:nvSpPr>
            <p:spPr bwMode="gray">
              <a:xfrm rot="55551">
                <a:off x="5296" y="2481"/>
                <a:ext cx="17" cy="26"/>
              </a:xfrm>
              <a:custGeom>
                <a:avLst/>
                <a:gdLst>
                  <a:gd name="T0" fmla="*/ 5 w 18"/>
                  <a:gd name="T1" fmla="*/ 0 h 24"/>
                  <a:gd name="T2" fmla="*/ 1 w 18"/>
                  <a:gd name="T3" fmla="*/ 14 h 24"/>
                  <a:gd name="T4" fmla="*/ 9 w 18"/>
                  <a:gd name="T5" fmla="*/ 28 h 24"/>
                  <a:gd name="T6" fmla="*/ 15 w 18"/>
                  <a:gd name="T7" fmla="*/ 14 h 24"/>
                  <a:gd name="T8" fmla="*/ 5 w 18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24">
                    <a:moveTo>
                      <a:pt x="5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2" y="17"/>
                      <a:pt x="4" y="24"/>
                      <a:pt x="9" y="24"/>
                    </a:cubicBezTo>
                    <a:cubicBezTo>
                      <a:pt x="14" y="24"/>
                      <a:pt x="18" y="17"/>
                      <a:pt x="17" y="12"/>
                    </a:cubicBezTo>
                    <a:cubicBezTo>
                      <a:pt x="16" y="6"/>
                      <a:pt x="9" y="4"/>
                      <a:pt x="5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26"/>
              <p:cNvSpPr>
                <a:spLocks/>
              </p:cNvSpPr>
              <p:nvPr/>
            </p:nvSpPr>
            <p:spPr bwMode="gray">
              <a:xfrm rot="55551">
                <a:off x="5325" y="2704"/>
                <a:ext cx="27" cy="36"/>
              </a:xfrm>
              <a:custGeom>
                <a:avLst/>
                <a:gdLst>
                  <a:gd name="T0" fmla="*/ 25 w 28"/>
                  <a:gd name="T1" fmla="*/ 11 h 33"/>
                  <a:gd name="T2" fmla="*/ 21 w 28"/>
                  <a:gd name="T3" fmla="*/ 39 h 33"/>
                  <a:gd name="T4" fmla="*/ 25 w 28"/>
                  <a:gd name="T5" fmla="*/ 11 h 3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33">
                    <a:moveTo>
                      <a:pt x="27" y="9"/>
                    </a:moveTo>
                    <a:cubicBezTo>
                      <a:pt x="0" y="0"/>
                      <a:pt x="1" y="26"/>
                      <a:pt x="23" y="33"/>
                    </a:cubicBezTo>
                    <a:cubicBezTo>
                      <a:pt x="28" y="17"/>
                      <a:pt x="27" y="25"/>
                      <a:pt x="27" y="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27"/>
              <p:cNvSpPr>
                <a:spLocks/>
              </p:cNvSpPr>
              <p:nvPr/>
            </p:nvSpPr>
            <p:spPr bwMode="gray">
              <a:xfrm rot="55551">
                <a:off x="5295" y="2782"/>
                <a:ext cx="38" cy="66"/>
              </a:xfrm>
              <a:custGeom>
                <a:avLst/>
                <a:gdLst>
                  <a:gd name="T0" fmla="*/ 32 w 39"/>
                  <a:gd name="T1" fmla="*/ 73 h 60"/>
                  <a:gd name="T2" fmla="*/ 14 w 39"/>
                  <a:gd name="T3" fmla="*/ 0 h 60"/>
                  <a:gd name="T4" fmla="*/ 2 w 39"/>
                  <a:gd name="T5" fmla="*/ 4 h 60"/>
                  <a:gd name="T6" fmla="*/ 20 w 39"/>
                  <a:gd name="T7" fmla="*/ 73 h 60"/>
                  <a:gd name="T8" fmla="*/ 32 w 39"/>
                  <a:gd name="T9" fmla="*/ 73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2" y="34"/>
                      <a:pt x="39" y="8"/>
                      <a:pt x="14" y="0"/>
                    </a:cubicBezTo>
                    <a:cubicBezTo>
                      <a:pt x="10" y="1"/>
                      <a:pt x="3" y="0"/>
                      <a:pt x="2" y="4"/>
                    </a:cubicBezTo>
                    <a:cubicBezTo>
                      <a:pt x="0" y="15"/>
                      <a:pt x="16" y="52"/>
                      <a:pt x="22" y="60"/>
                    </a:cubicBezTo>
                    <a:cubicBezTo>
                      <a:pt x="36" y="51"/>
                      <a:pt x="34" y="47"/>
                      <a:pt x="34" y="6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28"/>
              <p:cNvSpPr>
                <a:spLocks/>
              </p:cNvSpPr>
              <p:nvPr/>
            </p:nvSpPr>
            <p:spPr bwMode="gray">
              <a:xfrm rot="55551">
                <a:off x="5250" y="2916"/>
                <a:ext cx="63" cy="70"/>
              </a:xfrm>
              <a:custGeom>
                <a:avLst/>
                <a:gdLst>
                  <a:gd name="T0" fmla="*/ 43 w 65"/>
                  <a:gd name="T1" fmla="*/ 23 h 62"/>
                  <a:gd name="T2" fmla="*/ 16 w 65"/>
                  <a:gd name="T3" fmla="*/ 8 h 62"/>
                  <a:gd name="T4" fmla="*/ 23 w 65"/>
                  <a:gd name="T5" fmla="*/ 63 h 62"/>
                  <a:gd name="T6" fmla="*/ 35 w 65"/>
                  <a:gd name="T7" fmla="*/ 79 h 62"/>
                  <a:gd name="T8" fmla="*/ 43 w 65"/>
                  <a:gd name="T9" fmla="*/ 23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5" h="62">
                    <a:moveTo>
                      <a:pt x="45" y="18"/>
                    </a:moveTo>
                    <a:cubicBezTo>
                      <a:pt x="39" y="1"/>
                      <a:pt x="34" y="0"/>
                      <a:pt x="17" y="6"/>
                    </a:cubicBezTo>
                    <a:cubicBezTo>
                      <a:pt x="11" y="25"/>
                      <a:pt x="0" y="42"/>
                      <a:pt x="25" y="50"/>
                    </a:cubicBezTo>
                    <a:cubicBezTo>
                      <a:pt x="29" y="54"/>
                      <a:pt x="31" y="62"/>
                      <a:pt x="37" y="62"/>
                    </a:cubicBezTo>
                    <a:cubicBezTo>
                      <a:pt x="44" y="62"/>
                      <a:pt x="65" y="18"/>
                      <a:pt x="45" y="1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Group 29"/>
            <p:cNvGrpSpPr>
              <a:grpSpLocks/>
            </p:cNvGrpSpPr>
            <p:nvPr/>
          </p:nvGrpSpPr>
          <p:grpSpPr bwMode="auto">
            <a:xfrm>
              <a:off x="3065463" y="1963738"/>
              <a:ext cx="3233737" cy="3667125"/>
              <a:chOff x="1791" y="1258"/>
              <a:chExt cx="2119" cy="2402"/>
            </a:xfrm>
            <a:grpFill/>
          </p:grpSpPr>
          <p:sp>
            <p:nvSpPr>
              <p:cNvPr id="90" name="Freeform 30"/>
              <p:cNvSpPr>
                <a:spLocks/>
              </p:cNvSpPr>
              <p:nvPr/>
            </p:nvSpPr>
            <p:spPr bwMode="gray">
              <a:xfrm>
                <a:off x="2268" y="1530"/>
                <a:ext cx="848" cy="834"/>
              </a:xfrm>
              <a:custGeom>
                <a:avLst/>
                <a:gdLst>
                  <a:gd name="T0" fmla="*/ 501 w 848"/>
                  <a:gd name="T1" fmla="*/ 36 h 834"/>
                  <a:gd name="T2" fmla="*/ 462 w 848"/>
                  <a:gd name="T3" fmla="*/ 144 h 834"/>
                  <a:gd name="T4" fmla="*/ 429 w 848"/>
                  <a:gd name="T5" fmla="*/ 162 h 834"/>
                  <a:gd name="T6" fmla="*/ 384 w 848"/>
                  <a:gd name="T7" fmla="*/ 153 h 834"/>
                  <a:gd name="T8" fmla="*/ 333 w 848"/>
                  <a:gd name="T9" fmla="*/ 183 h 834"/>
                  <a:gd name="T10" fmla="*/ 255 w 848"/>
                  <a:gd name="T11" fmla="*/ 231 h 834"/>
                  <a:gd name="T12" fmla="*/ 210 w 848"/>
                  <a:gd name="T13" fmla="*/ 276 h 834"/>
                  <a:gd name="T14" fmla="*/ 105 w 848"/>
                  <a:gd name="T15" fmla="*/ 345 h 834"/>
                  <a:gd name="T16" fmla="*/ 105 w 848"/>
                  <a:gd name="T17" fmla="*/ 438 h 834"/>
                  <a:gd name="T18" fmla="*/ 117 w 848"/>
                  <a:gd name="T19" fmla="*/ 474 h 834"/>
                  <a:gd name="T20" fmla="*/ 63 w 848"/>
                  <a:gd name="T21" fmla="*/ 429 h 834"/>
                  <a:gd name="T22" fmla="*/ 51 w 848"/>
                  <a:gd name="T23" fmla="*/ 471 h 834"/>
                  <a:gd name="T24" fmla="*/ 60 w 848"/>
                  <a:gd name="T25" fmla="*/ 540 h 834"/>
                  <a:gd name="T26" fmla="*/ 27 w 848"/>
                  <a:gd name="T27" fmla="*/ 600 h 834"/>
                  <a:gd name="T28" fmla="*/ 18 w 848"/>
                  <a:gd name="T29" fmla="*/ 651 h 834"/>
                  <a:gd name="T30" fmla="*/ 33 w 848"/>
                  <a:gd name="T31" fmla="*/ 675 h 834"/>
                  <a:gd name="T32" fmla="*/ 96 w 848"/>
                  <a:gd name="T33" fmla="*/ 717 h 834"/>
                  <a:gd name="T34" fmla="*/ 120 w 848"/>
                  <a:gd name="T35" fmla="*/ 780 h 834"/>
                  <a:gd name="T36" fmla="*/ 153 w 848"/>
                  <a:gd name="T37" fmla="*/ 822 h 834"/>
                  <a:gd name="T38" fmla="*/ 234 w 848"/>
                  <a:gd name="T39" fmla="*/ 828 h 834"/>
                  <a:gd name="T40" fmla="*/ 363 w 848"/>
                  <a:gd name="T41" fmla="*/ 786 h 834"/>
                  <a:gd name="T42" fmla="*/ 420 w 848"/>
                  <a:gd name="T43" fmla="*/ 741 h 834"/>
                  <a:gd name="T44" fmla="*/ 465 w 848"/>
                  <a:gd name="T45" fmla="*/ 663 h 834"/>
                  <a:gd name="T46" fmla="*/ 624 w 848"/>
                  <a:gd name="T47" fmla="*/ 639 h 834"/>
                  <a:gd name="T48" fmla="*/ 738 w 848"/>
                  <a:gd name="T49" fmla="*/ 621 h 834"/>
                  <a:gd name="T50" fmla="*/ 795 w 848"/>
                  <a:gd name="T51" fmla="*/ 570 h 834"/>
                  <a:gd name="T52" fmla="*/ 837 w 848"/>
                  <a:gd name="T53" fmla="*/ 474 h 834"/>
                  <a:gd name="T54" fmla="*/ 768 w 848"/>
                  <a:gd name="T55" fmla="*/ 372 h 834"/>
                  <a:gd name="T56" fmla="*/ 726 w 848"/>
                  <a:gd name="T57" fmla="*/ 288 h 834"/>
                  <a:gd name="T58" fmla="*/ 696 w 848"/>
                  <a:gd name="T59" fmla="*/ 288 h 834"/>
                  <a:gd name="T60" fmla="*/ 741 w 848"/>
                  <a:gd name="T61" fmla="*/ 168 h 834"/>
                  <a:gd name="T62" fmla="*/ 735 w 848"/>
                  <a:gd name="T63" fmla="*/ 123 h 834"/>
                  <a:gd name="T64" fmla="*/ 678 w 848"/>
                  <a:gd name="T65" fmla="*/ 63 h 834"/>
                  <a:gd name="T66" fmla="*/ 588 w 848"/>
                  <a:gd name="T67" fmla="*/ 45 h 83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48" h="834">
                    <a:moveTo>
                      <a:pt x="543" y="0"/>
                    </a:moveTo>
                    <a:cubicBezTo>
                      <a:pt x="526" y="6"/>
                      <a:pt x="517" y="26"/>
                      <a:pt x="501" y="36"/>
                    </a:cubicBezTo>
                    <a:cubicBezTo>
                      <a:pt x="492" y="64"/>
                      <a:pt x="512" y="97"/>
                      <a:pt x="495" y="123"/>
                    </a:cubicBezTo>
                    <a:cubicBezTo>
                      <a:pt x="486" y="137"/>
                      <a:pt x="479" y="138"/>
                      <a:pt x="462" y="144"/>
                    </a:cubicBezTo>
                    <a:cubicBezTo>
                      <a:pt x="459" y="145"/>
                      <a:pt x="453" y="147"/>
                      <a:pt x="453" y="147"/>
                    </a:cubicBezTo>
                    <a:cubicBezTo>
                      <a:pt x="443" y="161"/>
                      <a:pt x="450" y="155"/>
                      <a:pt x="429" y="162"/>
                    </a:cubicBezTo>
                    <a:cubicBezTo>
                      <a:pt x="423" y="164"/>
                      <a:pt x="411" y="168"/>
                      <a:pt x="411" y="168"/>
                    </a:cubicBezTo>
                    <a:cubicBezTo>
                      <a:pt x="402" y="162"/>
                      <a:pt x="393" y="159"/>
                      <a:pt x="384" y="153"/>
                    </a:cubicBezTo>
                    <a:cubicBezTo>
                      <a:pt x="372" y="157"/>
                      <a:pt x="372" y="166"/>
                      <a:pt x="360" y="171"/>
                    </a:cubicBezTo>
                    <a:cubicBezTo>
                      <a:pt x="328" y="185"/>
                      <a:pt x="353" y="169"/>
                      <a:pt x="333" y="183"/>
                    </a:cubicBezTo>
                    <a:cubicBezTo>
                      <a:pt x="324" y="210"/>
                      <a:pt x="318" y="204"/>
                      <a:pt x="291" y="213"/>
                    </a:cubicBezTo>
                    <a:cubicBezTo>
                      <a:pt x="286" y="229"/>
                      <a:pt x="269" y="228"/>
                      <a:pt x="255" y="231"/>
                    </a:cubicBezTo>
                    <a:cubicBezTo>
                      <a:pt x="248" y="241"/>
                      <a:pt x="241" y="245"/>
                      <a:pt x="234" y="255"/>
                    </a:cubicBezTo>
                    <a:cubicBezTo>
                      <a:pt x="246" y="273"/>
                      <a:pt x="224" y="272"/>
                      <a:pt x="210" y="276"/>
                    </a:cubicBezTo>
                    <a:cubicBezTo>
                      <a:pt x="206" y="288"/>
                      <a:pt x="209" y="292"/>
                      <a:pt x="216" y="303"/>
                    </a:cubicBezTo>
                    <a:cubicBezTo>
                      <a:pt x="207" y="359"/>
                      <a:pt x="157" y="343"/>
                      <a:pt x="105" y="345"/>
                    </a:cubicBezTo>
                    <a:cubicBezTo>
                      <a:pt x="94" y="352"/>
                      <a:pt x="88" y="361"/>
                      <a:pt x="81" y="372"/>
                    </a:cubicBezTo>
                    <a:cubicBezTo>
                      <a:pt x="85" y="400"/>
                      <a:pt x="94" y="414"/>
                      <a:pt x="105" y="438"/>
                    </a:cubicBezTo>
                    <a:cubicBezTo>
                      <a:pt x="105" y="438"/>
                      <a:pt x="112" y="460"/>
                      <a:pt x="114" y="465"/>
                    </a:cubicBezTo>
                    <a:cubicBezTo>
                      <a:pt x="115" y="468"/>
                      <a:pt x="117" y="474"/>
                      <a:pt x="117" y="474"/>
                    </a:cubicBezTo>
                    <a:cubicBezTo>
                      <a:pt x="111" y="506"/>
                      <a:pt x="99" y="474"/>
                      <a:pt x="81" y="462"/>
                    </a:cubicBezTo>
                    <a:cubicBezTo>
                      <a:pt x="75" y="445"/>
                      <a:pt x="77" y="438"/>
                      <a:pt x="63" y="429"/>
                    </a:cubicBezTo>
                    <a:cubicBezTo>
                      <a:pt x="55" y="430"/>
                      <a:pt x="44" y="426"/>
                      <a:pt x="39" y="432"/>
                    </a:cubicBezTo>
                    <a:cubicBezTo>
                      <a:pt x="32" y="440"/>
                      <a:pt x="48" y="463"/>
                      <a:pt x="51" y="471"/>
                    </a:cubicBezTo>
                    <a:cubicBezTo>
                      <a:pt x="44" y="491"/>
                      <a:pt x="40" y="478"/>
                      <a:pt x="36" y="504"/>
                    </a:cubicBezTo>
                    <a:cubicBezTo>
                      <a:pt x="40" y="520"/>
                      <a:pt x="46" y="531"/>
                      <a:pt x="60" y="540"/>
                    </a:cubicBezTo>
                    <a:cubicBezTo>
                      <a:pt x="66" y="558"/>
                      <a:pt x="61" y="582"/>
                      <a:pt x="42" y="588"/>
                    </a:cubicBezTo>
                    <a:cubicBezTo>
                      <a:pt x="31" y="605"/>
                      <a:pt x="42" y="591"/>
                      <a:pt x="27" y="600"/>
                    </a:cubicBezTo>
                    <a:cubicBezTo>
                      <a:pt x="21" y="604"/>
                      <a:pt x="9" y="612"/>
                      <a:pt x="9" y="612"/>
                    </a:cubicBezTo>
                    <a:cubicBezTo>
                      <a:pt x="0" y="625"/>
                      <a:pt x="2" y="646"/>
                      <a:pt x="18" y="651"/>
                    </a:cubicBezTo>
                    <a:cubicBezTo>
                      <a:pt x="26" y="674"/>
                      <a:pt x="14" y="647"/>
                      <a:pt x="30" y="666"/>
                    </a:cubicBezTo>
                    <a:cubicBezTo>
                      <a:pt x="32" y="668"/>
                      <a:pt x="31" y="673"/>
                      <a:pt x="33" y="675"/>
                    </a:cubicBezTo>
                    <a:cubicBezTo>
                      <a:pt x="50" y="696"/>
                      <a:pt x="75" y="697"/>
                      <a:pt x="99" y="699"/>
                    </a:cubicBezTo>
                    <a:cubicBezTo>
                      <a:pt x="98" y="705"/>
                      <a:pt x="97" y="711"/>
                      <a:pt x="96" y="717"/>
                    </a:cubicBezTo>
                    <a:cubicBezTo>
                      <a:pt x="94" y="723"/>
                      <a:pt x="90" y="735"/>
                      <a:pt x="90" y="735"/>
                    </a:cubicBezTo>
                    <a:cubicBezTo>
                      <a:pt x="93" y="765"/>
                      <a:pt x="91" y="773"/>
                      <a:pt x="120" y="780"/>
                    </a:cubicBezTo>
                    <a:cubicBezTo>
                      <a:pt x="122" y="786"/>
                      <a:pt x="127" y="811"/>
                      <a:pt x="135" y="816"/>
                    </a:cubicBezTo>
                    <a:cubicBezTo>
                      <a:pt x="140" y="819"/>
                      <a:pt x="153" y="822"/>
                      <a:pt x="153" y="822"/>
                    </a:cubicBezTo>
                    <a:cubicBezTo>
                      <a:pt x="164" y="818"/>
                      <a:pt x="167" y="811"/>
                      <a:pt x="177" y="804"/>
                    </a:cubicBezTo>
                    <a:cubicBezTo>
                      <a:pt x="199" y="808"/>
                      <a:pt x="212" y="824"/>
                      <a:pt x="234" y="828"/>
                    </a:cubicBezTo>
                    <a:cubicBezTo>
                      <a:pt x="265" y="825"/>
                      <a:pt x="294" y="826"/>
                      <a:pt x="324" y="834"/>
                    </a:cubicBezTo>
                    <a:cubicBezTo>
                      <a:pt x="354" y="829"/>
                      <a:pt x="352" y="811"/>
                      <a:pt x="363" y="786"/>
                    </a:cubicBezTo>
                    <a:cubicBezTo>
                      <a:pt x="364" y="783"/>
                      <a:pt x="369" y="763"/>
                      <a:pt x="375" y="759"/>
                    </a:cubicBezTo>
                    <a:cubicBezTo>
                      <a:pt x="389" y="750"/>
                      <a:pt x="406" y="750"/>
                      <a:pt x="420" y="741"/>
                    </a:cubicBezTo>
                    <a:cubicBezTo>
                      <a:pt x="430" y="726"/>
                      <a:pt x="434" y="710"/>
                      <a:pt x="450" y="699"/>
                    </a:cubicBezTo>
                    <a:cubicBezTo>
                      <a:pt x="452" y="694"/>
                      <a:pt x="463" y="664"/>
                      <a:pt x="465" y="663"/>
                    </a:cubicBezTo>
                    <a:cubicBezTo>
                      <a:pt x="485" y="650"/>
                      <a:pt x="508" y="633"/>
                      <a:pt x="531" y="627"/>
                    </a:cubicBezTo>
                    <a:cubicBezTo>
                      <a:pt x="562" y="630"/>
                      <a:pt x="593" y="635"/>
                      <a:pt x="624" y="639"/>
                    </a:cubicBezTo>
                    <a:cubicBezTo>
                      <a:pt x="645" y="646"/>
                      <a:pt x="678" y="631"/>
                      <a:pt x="699" y="624"/>
                    </a:cubicBezTo>
                    <a:cubicBezTo>
                      <a:pt x="711" y="620"/>
                      <a:pt x="725" y="622"/>
                      <a:pt x="738" y="621"/>
                    </a:cubicBezTo>
                    <a:cubicBezTo>
                      <a:pt x="742" y="615"/>
                      <a:pt x="773" y="585"/>
                      <a:pt x="777" y="582"/>
                    </a:cubicBezTo>
                    <a:cubicBezTo>
                      <a:pt x="783" y="578"/>
                      <a:pt x="795" y="570"/>
                      <a:pt x="795" y="570"/>
                    </a:cubicBezTo>
                    <a:cubicBezTo>
                      <a:pt x="798" y="560"/>
                      <a:pt x="804" y="553"/>
                      <a:pt x="807" y="543"/>
                    </a:cubicBezTo>
                    <a:cubicBezTo>
                      <a:pt x="811" y="495"/>
                      <a:pt x="804" y="496"/>
                      <a:pt x="837" y="474"/>
                    </a:cubicBezTo>
                    <a:cubicBezTo>
                      <a:pt x="848" y="458"/>
                      <a:pt x="837" y="436"/>
                      <a:pt x="822" y="426"/>
                    </a:cubicBezTo>
                    <a:cubicBezTo>
                      <a:pt x="812" y="397"/>
                      <a:pt x="795" y="383"/>
                      <a:pt x="768" y="372"/>
                    </a:cubicBezTo>
                    <a:cubicBezTo>
                      <a:pt x="760" y="360"/>
                      <a:pt x="754" y="346"/>
                      <a:pt x="744" y="336"/>
                    </a:cubicBezTo>
                    <a:cubicBezTo>
                      <a:pt x="739" y="320"/>
                      <a:pt x="743" y="294"/>
                      <a:pt x="726" y="288"/>
                    </a:cubicBezTo>
                    <a:cubicBezTo>
                      <a:pt x="705" y="302"/>
                      <a:pt x="713" y="326"/>
                      <a:pt x="684" y="333"/>
                    </a:cubicBezTo>
                    <a:cubicBezTo>
                      <a:pt x="675" y="319"/>
                      <a:pt x="682" y="297"/>
                      <a:pt x="696" y="288"/>
                    </a:cubicBezTo>
                    <a:cubicBezTo>
                      <a:pt x="713" y="263"/>
                      <a:pt x="706" y="230"/>
                      <a:pt x="723" y="204"/>
                    </a:cubicBezTo>
                    <a:cubicBezTo>
                      <a:pt x="730" y="193"/>
                      <a:pt x="736" y="180"/>
                      <a:pt x="741" y="168"/>
                    </a:cubicBezTo>
                    <a:cubicBezTo>
                      <a:pt x="744" y="162"/>
                      <a:pt x="747" y="150"/>
                      <a:pt x="747" y="150"/>
                    </a:cubicBezTo>
                    <a:cubicBezTo>
                      <a:pt x="740" y="129"/>
                      <a:pt x="745" y="137"/>
                      <a:pt x="735" y="123"/>
                    </a:cubicBezTo>
                    <a:cubicBezTo>
                      <a:pt x="732" y="109"/>
                      <a:pt x="732" y="104"/>
                      <a:pt x="720" y="96"/>
                    </a:cubicBezTo>
                    <a:cubicBezTo>
                      <a:pt x="707" y="77"/>
                      <a:pt x="700" y="70"/>
                      <a:pt x="678" y="63"/>
                    </a:cubicBezTo>
                    <a:cubicBezTo>
                      <a:pt x="649" y="65"/>
                      <a:pt x="632" y="73"/>
                      <a:pt x="606" y="69"/>
                    </a:cubicBezTo>
                    <a:cubicBezTo>
                      <a:pt x="602" y="57"/>
                      <a:pt x="598" y="52"/>
                      <a:pt x="588" y="45"/>
                    </a:cubicBezTo>
                    <a:cubicBezTo>
                      <a:pt x="582" y="27"/>
                      <a:pt x="545" y="9"/>
                      <a:pt x="525" y="9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31"/>
              <p:cNvSpPr>
                <a:spLocks/>
              </p:cNvSpPr>
              <p:nvPr/>
            </p:nvSpPr>
            <p:spPr bwMode="gray">
              <a:xfrm rot="21537485">
                <a:off x="1791" y="2926"/>
                <a:ext cx="266" cy="354"/>
              </a:xfrm>
              <a:custGeom>
                <a:avLst/>
                <a:gdLst>
                  <a:gd name="T0" fmla="*/ 228 w 261"/>
                  <a:gd name="T1" fmla="*/ 14 h 328"/>
                  <a:gd name="T2" fmla="*/ 192 w 261"/>
                  <a:gd name="T3" fmla="*/ 42 h 328"/>
                  <a:gd name="T4" fmla="*/ 116 w 261"/>
                  <a:gd name="T5" fmla="*/ 28 h 328"/>
                  <a:gd name="T6" fmla="*/ 92 w 261"/>
                  <a:gd name="T7" fmla="*/ 10 h 328"/>
                  <a:gd name="T8" fmla="*/ 66 w 261"/>
                  <a:gd name="T9" fmla="*/ 0 h 328"/>
                  <a:gd name="T10" fmla="*/ 38 w 261"/>
                  <a:gd name="T11" fmla="*/ 24 h 328"/>
                  <a:gd name="T12" fmla="*/ 62 w 261"/>
                  <a:gd name="T13" fmla="*/ 93 h 328"/>
                  <a:gd name="T14" fmla="*/ 46 w 261"/>
                  <a:gd name="T15" fmla="*/ 131 h 328"/>
                  <a:gd name="T16" fmla="*/ 24 w 261"/>
                  <a:gd name="T17" fmla="*/ 187 h 328"/>
                  <a:gd name="T18" fmla="*/ 0 w 261"/>
                  <a:gd name="T19" fmla="*/ 284 h 328"/>
                  <a:gd name="T20" fmla="*/ 74 w 261"/>
                  <a:gd name="T21" fmla="*/ 336 h 328"/>
                  <a:gd name="T22" fmla="*/ 112 w 261"/>
                  <a:gd name="T23" fmla="*/ 382 h 328"/>
                  <a:gd name="T24" fmla="*/ 182 w 261"/>
                  <a:gd name="T25" fmla="*/ 354 h 328"/>
                  <a:gd name="T26" fmla="*/ 220 w 261"/>
                  <a:gd name="T27" fmla="*/ 358 h 328"/>
                  <a:gd name="T28" fmla="*/ 204 w 261"/>
                  <a:gd name="T29" fmla="*/ 275 h 328"/>
                  <a:gd name="T30" fmla="*/ 254 w 261"/>
                  <a:gd name="T31" fmla="*/ 215 h 328"/>
                  <a:gd name="T32" fmla="*/ 258 w 261"/>
                  <a:gd name="T33" fmla="*/ 181 h 328"/>
                  <a:gd name="T34" fmla="*/ 270 w 261"/>
                  <a:gd name="T35" fmla="*/ 153 h 328"/>
                  <a:gd name="T36" fmla="*/ 246 w 261"/>
                  <a:gd name="T37" fmla="*/ 98 h 328"/>
                  <a:gd name="T38" fmla="*/ 228 w 261"/>
                  <a:gd name="T39" fmla="*/ 14 h 32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1" h="328">
                    <a:moveTo>
                      <a:pt x="220" y="12"/>
                    </a:moveTo>
                    <a:cubicBezTo>
                      <a:pt x="207" y="21"/>
                      <a:pt x="199" y="31"/>
                      <a:pt x="184" y="36"/>
                    </a:cubicBezTo>
                    <a:cubicBezTo>
                      <a:pt x="161" y="28"/>
                      <a:pt x="136" y="30"/>
                      <a:pt x="112" y="24"/>
                    </a:cubicBezTo>
                    <a:cubicBezTo>
                      <a:pt x="104" y="19"/>
                      <a:pt x="97" y="11"/>
                      <a:pt x="88" y="8"/>
                    </a:cubicBezTo>
                    <a:cubicBezTo>
                      <a:pt x="80" y="5"/>
                      <a:pt x="64" y="0"/>
                      <a:pt x="64" y="0"/>
                    </a:cubicBezTo>
                    <a:cubicBezTo>
                      <a:pt x="36" y="9"/>
                      <a:pt x="43" y="0"/>
                      <a:pt x="36" y="20"/>
                    </a:cubicBezTo>
                    <a:cubicBezTo>
                      <a:pt x="39" y="41"/>
                      <a:pt x="37" y="72"/>
                      <a:pt x="60" y="80"/>
                    </a:cubicBezTo>
                    <a:cubicBezTo>
                      <a:pt x="66" y="98"/>
                      <a:pt x="59" y="102"/>
                      <a:pt x="44" y="112"/>
                    </a:cubicBezTo>
                    <a:cubicBezTo>
                      <a:pt x="38" y="129"/>
                      <a:pt x="29" y="143"/>
                      <a:pt x="24" y="160"/>
                    </a:cubicBezTo>
                    <a:cubicBezTo>
                      <a:pt x="16" y="189"/>
                      <a:pt x="17" y="219"/>
                      <a:pt x="0" y="244"/>
                    </a:cubicBezTo>
                    <a:cubicBezTo>
                      <a:pt x="9" y="281"/>
                      <a:pt x="41" y="278"/>
                      <a:pt x="72" y="288"/>
                    </a:cubicBezTo>
                    <a:cubicBezTo>
                      <a:pt x="87" y="303"/>
                      <a:pt x="88" y="321"/>
                      <a:pt x="108" y="328"/>
                    </a:cubicBezTo>
                    <a:cubicBezTo>
                      <a:pt x="134" y="323"/>
                      <a:pt x="152" y="312"/>
                      <a:pt x="176" y="304"/>
                    </a:cubicBezTo>
                    <a:cubicBezTo>
                      <a:pt x="188" y="305"/>
                      <a:pt x="203" y="316"/>
                      <a:pt x="212" y="308"/>
                    </a:cubicBezTo>
                    <a:cubicBezTo>
                      <a:pt x="218" y="303"/>
                      <a:pt x="199" y="249"/>
                      <a:pt x="196" y="236"/>
                    </a:cubicBezTo>
                    <a:cubicBezTo>
                      <a:pt x="201" y="193"/>
                      <a:pt x="203" y="191"/>
                      <a:pt x="244" y="184"/>
                    </a:cubicBezTo>
                    <a:cubicBezTo>
                      <a:pt x="235" y="156"/>
                      <a:pt x="228" y="163"/>
                      <a:pt x="248" y="156"/>
                    </a:cubicBezTo>
                    <a:cubicBezTo>
                      <a:pt x="251" y="152"/>
                      <a:pt x="261" y="139"/>
                      <a:pt x="260" y="132"/>
                    </a:cubicBezTo>
                    <a:cubicBezTo>
                      <a:pt x="258" y="119"/>
                      <a:pt x="242" y="98"/>
                      <a:pt x="236" y="84"/>
                    </a:cubicBezTo>
                    <a:cubicBezTo>
                      <a:pt x="226" y="62"/>
                      <a:pt x="220" y="36"/>
                      <a:pt x="220" y="1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32"/>
              <p:cNvSpPr>
                <a:spLocks/>
              </p:cNvSpPr>
              <p:nvPr/>
            </p:nvSpPr>
            <p:spPr bwMode="gray">
              <a:xfrm rot="21537485">
                <a:off x="2003" y="2788"/>
                <a:ext cx="543" cy="392"/>
              </a:xfrm>
              <a:custGeom>
                <a:avLst/>
                <a:gdLst>
                  <a:gd name="T0" fmla="*/ 134 w 534"/>
                  <a:gd name="T1" fmla="*/ 2 h 363"/>
                  <a:gd name="T2" fmla="*/ 106 w 534"/>
                  <a:gd name="T3" fmla="*/ 30 h 363"/>
                  <a:gd name="T4" fmla="*/ 94 w 534"/>
                  <a:gd name="T5" fmla="*/ 58 h 363"/>
                  <a:gd name="T6" fmla="*/ 84 w 534"/>
                  <a:gd name="T7" fmla="*/ 86 h 363"/>
                  <a:gd name="T8" fmla="*/ 48 w 534"/>
                  <a:gd name="T9" fmla="*/ 105 h 363"/>
                  <a:gd name="T10" fmla="*/ 18 w 534"/>
                  <a:gd name="T11" fmla="*/ 157 h 363"/>
                  <a:gd name="T12" fmla="*/ 32 w 534"/>
                  <a:gd name="T13" fmla="*/ 245 h 363"/>
                  <a:gd name="T14" fmla="*/ 48 w 534"/>
                  <a:gd name="T15" fmla="*/ 287 h 363"/>
                  <a:gd name="T16" fmla="*/ 176 w 534"/>
                  <a:gd name="T17" fmla="*/ 315 h 363"/>
                  <a:gd name="T18" fmla="*/ 234 w 534"/>
                  <a:gd name="T19" fmla="*/ 366 h 363"/>
                  <a:gd name="T20" fmla="*/ 270 w 534"/>
                  <a:gd name="T21" fmla="*/ 370 h 363"/>
                  <a:gd name="T22" fmla="*/ 308 w 534"/>
                  <a:gd name="T23" fmla="*/ 390 h 363"/>
                  <a:gd name="T24" fmla="*/ 333 w 534"/>
                  <a:gd name="T25" fmla="*/ 422 h 363"/>
                  <a:gd name="T26" fmla="*/ 424 w 534"/>
                  <a:gd name="T27" fmla="*/ 398 h 363"/>
                  <a:gd name="T28" fmla="*/ 515 w 534"/>
                  <a:gd name="T29" fmla="*/ 376 h 363"/>
                  <a:gd name="T30" fmla="*/ 544 w 534"/>
                  <a:gd name="T31" fmla="*/ 334 h 363"/>
                  <a:gd name="T32" fmla="*/ 552 w 534"/>
                  <a:gd name="T33" fmla="*/ 320 h 363"/>
                  <a:gd name="T34" fmla="*/ 540 w 534"/>
                  <a:gd name="T35" fmla="*/ 268 h 363"/>
                  <a:gd name="T36" fmla="*/ 502 w 534"/>
                  <a:gd name="T37" fmla="*/ 249 h 363"/>
                  <a:gd name="T38" fmla="*/ 536 w 534"/>
                  <a:gd name="T39" fmla="*/ 193 h 363"/>
                  <a:gd name="T40" fmla="*/ 498 w 534"/>
                  <a:gd name="T41" fmla="*/ 151 h 363"/>
                  <a:gd name="T42" fmla="*/ 432 w 534"/>
                  <a:gd name="T43" fmla="*/ 96 h 363"/>
                  <a:gd name="T44" fmla="*/ 395 w 534"/>
                  <a:gd name="T45" fmla="*/ 105 h 363"/>
                  <a:gd name="T46" fmla="*/ 362 w 534"/>
                  <a:gd name="T47" fmla="*/ 30 h 363"/>
                  <a:gd name="T48" fmla="*/ 308 w 534"/>
                  <a:gd name="T49" fmla="*/ 35 h 363"/>
                  <a:gd name="T50" fmla="*/ 284 w 534"/>
                  <a:gd name="T51" fmla="*/ 44 h 363"/>
                  <a:gd name="T52" fmla="*/ 242 w 534"/>
                  <a:gd name="T53" fmla="*/ 26 h 363"/>
                  <a:gd name="T54" fmla="*/ 230 w 534"/>
                  <a:gd name="T55" fmla="*/ 16 h 363"/>
                  <a:gd name="T56" fmla="*/ 213 w 534"/>
                  <a:gd name="T57" fmla="*/ 44 h 363"/>
                  <a:gd name="T58" fmla="*/ 160 w 534"/>
                  <a:gd name="T59" fmla="*/ 12 h 363"/>
                  <a:gd name="T60" fmla="*/ 134 w 534"/>
                  <a:gd name="T61" fmla="*/ 2 h 36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534" h="363">
                    <a:moveTo>
                      <a:pt x="130" y="2"/>
                    </a:moveTo>
                    <a:cubicBezTo>
                      <a:pt x="113" y="8"/>
                      <a:pt x="117" y="16"/>
                      <a:pt x="102" y="26"/>
                    </a:cubicBezTo>
                    <a:cubicBezTo>
                      <a:pt x="87" y="70"/>
                      <a:pt x="111" y="3"/>
                      <a:pt x="90" y="50"/>
                    </a:cubicBezTo>
                    <a:cubicBezTo>
                      <a:pt x="87" y="58"/>
                      <a:pt x="89" y="69"/>
                      <a:pt x="82" y="74"/>
                    </a:cubicBezTo>
                    <a:cubicBezTo>
                      <a:pt x="71" y="81"/>
                      <a:pt x="46" y="90"/>
                      <a:pt x="46" y="90"/>
                    </a:cubicBezTo>
                    <a:cubicBezTo>
                      <a:pt x="34" y="107"/>
                      <a:pt x="36" y="122"/>
                      <a:pt x="18" y="134"/>
                    </a:cubicBezTo>
                    <a:cubicBezTo>
                      <a:pt x="0" y="161"/>
                      <a:pt x="19" y="185"/>
                      <a:pt x="30" y="210"/>
                    </a:cubicBezTo>
                    <a:cubicBezTo>
                      <a:pt x="32" y="214"/>
                      <a:pt x="38" y="241"/>
                      <a:pt x="46" y="246"/>
                    </a:cubicBezTo>
                    <a:cubicBezTo>
                      <a:pt x="83" y="269"/>
                      <a:pt x="129" y="268"/>
                      <a:pt x="170" y="270"/>
                    </a:cubicBezTo>
                    <a:cubicBezTo>
                      <a:pt x="194" y="286"/>
                      <a:pt x="194" y="309"/>
                      <a:pt x="226" y="314"/>
                    </a:cubicBezTo>
                    <a:cubicBezTo>
                      <a:pt x="238" y="316"/>
                      <a:pt x="250" y="317"/>
                      <a:pt x="262" y="318"/>
                    </a:cubicBezTo>
                    <a:cubicBezTo>
                      <a:pt x="291" y="328"/>
                      <a:pt x="279" y="321"/>
                      <a:pt x="298" y="334"/>
                    </a:cubicBezTo>
                    <a:cubicBezTo>
                      <a:pt x="308" y="363"/>
                      <a:pt x="298" y="356"/>
                      <a:pt x="322" y="362"/>
                    </a:cubicBezTo>
                    <a:cubicBezTo>
                      <a:pt x="352" y="358"/>
                      <a:pt x="380" y="347"/>
                      <a:pt x="410" y="342"/>
                    </a:cubicBezTo>
                    <a:cubicBezTo>
                      <a:pt x="428" y="314"/>
                      <a:pt x="467" y="324"/>
                      <a:pt x="498" y="322"/>
                    </a:cubicBezTo>
                    <a:cubicBezTo>
                      <a:pt x="517" y="303"/>
                      <a:pt x="507" y="315"/>
                      <a:pt x="526" y="286"/>
                    </a:cubicBezTo>
                    <a:cubicBezTo>
                      <a:pt x="529" y="282"/>
                      <a:pt x="534" y="274"/>
                      <a:pt x="534" y="274"/>
                    </a:cubicBezTo>
                    <a:cubicBezTo>
                      <a:pt x="533" y="269"/>
                      <a:pt x="526" y="231"/>
                      <a:pt x="522" y="230"/>
                    </a:cubicBezTo>
                    <a:cubicBezTo>
                      <a:pt x="493" y="220"/>
                      <a:pt x="505" y="227"/>
                      <a:pt x="486" y="214"/>
                    </a:cubicBezTo>
                    <a:cubicBezTo>
                      <a:pt x="476" y="185"/>
                      <a:pt x="498" y="179"/>
                      <a:pt x="518" y="166"/>
                    </a:cubicBezTo>
                    <a:cubicBezTo>
                      <a:pt x="511" y="146"/>
                      <a:pt x="502" y="137"/>
                      <a:pt x="482" y="130"/>
                    </a:cubicBezTo>
                    <a:cubicBezTo>
                      <a:pt x="467" y="107"/>
                      <a:pt x="445" y="91"/>
                      <a:pt x="418" y="82"/>
                    </a:cubicBezTo>
                    <a:cubicBezTo>
                      <a:pt x="402" y="87"/>
                      <a:pt x="399" y="96"/>
                      <a:pt x="382" y="90"/>
                    </a:cubicBezTo>
                    <a:cubicBezTo>
                      <a:pt x="372" y="60"/>
                      <a:pt x="397" y="38"/>
                      <a:pt x="350" y="26"/>
                    </a:cubicBezTo>
                    <a:cubicBezTo>
                      <a:pt x="330" y="12"/>
                      <a:pt x="318" y="21"/>
                      <a:pt x="298" y="30"/>
                    </a:cubicBezTo>
                    <a:cubicBezTo>
                      <a:pt x="290" y="33"/>
                      <a:pt x="274" y="38"/>
                      <a:pt x="274" y="38"/>
                    </a:cubicBezTo>
                    <a:cubicBezTo>
                      <a:pt x="260" y="29"/>
                      <a:pt x="250" y="26"/>
                      <a:pt x="234" y="22"/>
                    </a:cubicBezTo>
                    <a:cubicBezTo>
                      <a:pt x="230" y="19"/>
                      <a:pt x="226" y="12"/>
                      <a:pt x="222" y="14"/>
                    </a:cubicBezTo>
                    <a:cubicBezTo>
                      <a:pt x="214" y="19"/>
                      <a:pt x="206" y="38"/>
                      <a:pt x="206" y="38"/>
                    </a:cubicBezTo>
                    <a:cubicBezTo>
                      <a:pt x="192" y="17"/>
                      <a:pt x="178" y="15"/>
                      <a:pt x="154" y="10"/>
                    </a:cubicBezTo>
                    <a:cubicBezTo>
                      <a:pt x="139" y="0"/>
                      <a:pt x="147" y="2"/>
                      <a:pt x="130" y="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33"/>
              <p:cNvSpPr>
                <a:spLocks/>
              </p:cNvSpPr>
              <p:nvPr/>
            </p:nvSpPr>
            <p:spPr bwMode="gray">
              <a:xfrm rot="21537485">
                <a:off x="1984" y="3058"/>
                <a:ext cx="385" cy="278"/>
              </a:xfrm>
              <a:custGeom>
                <a:avLst/>
                <a:gdLst>
                  <a:gd name="T0" fmla="*/ 382 w 378"/>
                  <a:gd name="T1" fmla="*/ 230 h 257"/>
                  <a:gd name="T2" fmla="*/ 378 w 378"/>
                  <a:gd name="T3" fmla="*/ 123 h 257"/>
                  <a:gd name="T4" fmla="*/ 336 w 378"/>
                  <a:gd name="T5" fmla="*/ 114 h 257"/>
                  <a:gd name="T6" fmla="*/ 240 w 378"/>
                  <a:gd name="T7" fmla="*/ 67 h 257"/>
                  <a:gd name="T8" fmla="*/ 112 w 378"/>
                  <a:gd name="T9" fmla="*/ 11 h 257"/>
                  <a:gd name="T10" fmla="*/ 50 w 378"/>
                  <a:gd name="T11" fmla="*/ 19 h 257"/>
                  <a:gd name="T12" fmla="*/ 46 w 378"/>
                  <a:gd name="T13" fmla="*/ 62 h 257"/>
                  <a:gd name="T14" fmla="*/ 0 w 378"/>
                  <a:gd name="T15" fmla="*/ 118 h 257"/>
                  <a:gd name="T16" fmla="*/ 42 w 378"/>
                  <a:gd name="T17" fmla="*/ 226 h 257"/>
                  <a:gd name="T18" fmla="*/ 54 w 378"/>
                  <a:gd name="T19" fmla="*/ 263 h 257"/>
                  <a:gd name="T20" fmla="*/ 92 w 378"/>
                  <a:gd name="T21" fmla="*/ 287 h 257"/>
                  <a:gd name="T22" fmla="*/ 132 w 378"/>
                  <a:gd name="T23" fmla="*/ 273 h 257"/>
                  <a:gd name="T24" fmla="*/ 186 w 378"/>
                  <a:gd name="T25" fmla="*/ 273 h 257"/>
                  <a:gd name="T26" fmla="*/ 220 w 378"/>
                  <a:gd name="T27" fmla="*/ 244 h 257"/>
                  <a:gd name="T28" fmla="*/ 262 w 378"/>
                  <a:gd name="T29" fmla="*/ 291 h 257"/>
                  <a:gd name="T30" fmla="*/ 286 w 378"/>
                  <a:gd name="T31" fmla="*/ 301 h 257"/>
                  <a:gd name="T32" fmla="*/ 328 w 378"/>
                  <a:gd name="T33" fmla="*/ 263 h 257"/>
                  <a:gd name="T34" fmla="*/ 382 w 378"/>
                  <a:gd name="T35" fmla="*/ 259 h 257"/>
                  <a:gd name="T36" fmla="*/ 382 w 378"/>
                  <a:gd name="T37" fmla="*/ 230 h 2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78" h="257">
                    <a:moveTo>
                      <a:pt x="368" y="197"/>
                    </a:moveTo>
                    <a:cubicBezTo>
                      <a:pt x="378" y="167"/>
                      <a:pt x="374" y="135"/>
                      <a:pt x="364" y="105"/>
                    </a:cubicBezTo>
                    <a:cubicBezTo>
                      <a:pt x="347" y="111"/>
                      <a:pt x="339" y="107"/>
                      <a:pt x="324" y="97"/>
                    </a:cubicBezTo>
                    <a:cubicBezTo>
                      <a:pt x="311" y="58"/>
                      <a:pt x="264" y="68"/>
                      <a:pt x="232" y="57"/>
                    </a:cubicBezTo>
                    <a:cubicBezTo>
                      <a:pt x="203" y="13"/>
                      <a:pt x="155" y="14"/>
                      <a:pt x="108" y="9"/>
                    </a:cubicBezTo>
                    <a:cubicBezTo>
                      <a:pt x="81" y="0"/>
                      <a:pt x="71" y="1"/>
                      <a:pt x="48" y="17"/>
                    </a:cubicBezTo>
                    <a:cubicBezTo>
                      <a:pt x="39" y="45"/>
                      <a:pt x="37" y="33"/>
                      <a:pt x="44" y="53"/>
                    </a:cubicBezTo>
                    <a:cubicBezTo>
                      <a:pt x="21" y="68"/>
                      <a:pt x="10" y="72"/>
                      <a:pt x="0" y="101"/>
                    </a:cubicBezTo>
                    <a:cubicBezTo>
                      <a:pt x="9" y="129"/>
                      <a:pt x="15" y="176"/>
                      <a:pt x="40" y="193"/>
                    </a:cubicBezTo>
                    <a:cubicBezTo>
                      <a:pt x="46" y="202"/>
                      <a:pt x="45" y="216"/>
                      <a:pt x="52" y="225"/>
                    </a:cubicBezTo>
                    <a:cubicBezTo>
                      <a:pt x="62" y="237"/>
                      <a:pt x="75" y="241"/>
                      <a:pt x="88" y="245"/>
                    </a:cubicBezTo>
                    <a:cubicBezTo>
                      <a:pt x="102" y="242"/>
                      <a:pt x="128" y="233"/>
                      <a:pt x="128" y="233"/>
                    </a:cubicBezTo>
                    <a:cubicBezTo>
                      <a:pt x="141" y="235"/>
                      <a:pt x="166" y="241"/>
                      <a:pt x="180" y="233"/>
                    </a:cubicBezTo>
                    <a:cubicBezTo>
                      <a:pt x="192" y="226"/>
                      <a:pt x="193" y="215"/>
                      <a:pt x="212" y="209"/>
                    </a:cubicBezTo>
                    <a:cubicBezTo>
                      <a:pt x="234" y="216"/>
                      <a:pt x="233" y="239"/>
                      <a:pt x="252" y="249"/>
                    </a:cubicBezTo>
                    <a:cubicBezTo>
                      <a:pt x="259" y="253"/>
                      <a:pt x="276" y="257"/>
                      <a:pt x="276" y="257"/>
                    </a:cubicBezTo>
                    <a:cubicBezTo>
                      <a:pt x="296" y="250"/>
                      <a:pt x="295" y="228"/>
                      <a:pt x="316" y="225"/>
                    </a:cubicBezTo>
                    <a:cubicBezTo>
                      <a:pt x="333" y="223"/>
                      <a:pt x="351" y="222"/>
                      <a:pt x="368" y="221"/>
                    </a:cubicBezTo>
                    <a:cubicBezTo>
                      <a:pt x="373" y="205"/>
                      <a:pt x="373" y="213"/>
                      <a:pt x="368" y="197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34"/>
              <p:cNvSpPr>
                <a:spLocks/>
              </p:cNvSpPr>
              <p:nvPr/>
            </p:nvSpPr>
            <p:spPr bwMode="gray">
              <a:xfrm rot="21537485">
                <a:off x="2061" y="3287"/>
                <a:ext cx="391" cy="272"/>
              </a:xfrm>
              <a:custGeom>
                <a:avLst/>
                <a:gdLst>
                  <a:gd name="T0" fmla="*/ 5 w 385"/>
                  <a:gd name="T1" fmla="*/ 117 h 252"/>
                  <a:gd name="T2" fmla="*/ 13 w 385"/>
                  <a:gd name="T3" fmla="*/ 46 h 252"/>
                  <a:gd name="T4" fmla="*/ 105 w 385"/>
                  <a:gd name="T5" fmla="*/ 18 h 252"/>
                  <a:gd name="T6" fmla="*/ 153 w 385"/>
                  <a:gd name="T7" fmla="*/ 10 h 252"/>
                  <a:gd name="T8" fmla="*/ 167 w 385"/>
                  <a:gd name="T9" fmla="*/ 18 h 252"/>
                  <a:gd name="T10" fmla="*/ 175 w 385"/>
                  <a:gd name="T11" fmla="*/ 32 h 252"/>
                  <a:gd name="T12" fmla="*/ 211 w 385"/>
                  <a:gd name="T13" fmla="*/ 51 h 252"/>
                  <a:gd name="T14" fmla="*/ 311 w 385"/>
                  <a:gd name="T15" fmla="*/ 4 h 252"/>
                  <a:gd name="T16" fmla="*/ 339 w 385"/>
                  <a:gd name="T17" fmla="*/ 24 h 252"/>
                  <a:gd name="T18" fmla="*/ 365 w 385"/>
                  <a:gd name="T19" fmla="*/ 38 h 252"/>
                  <a:gd name="T20" fmla="*/ 373 w 385"/>
                  <a:gd name="T21" fmla="*/ 51 h 252"/>
                  <a:gd name="T22" fmla="*/ 385 w 385"/>
                  <a:gd name="T23" fmla="*/ 60 h 252"/>
                  <a:gd name="T24" fmla="*/ 397 w 385"/>
                  <a:gd name="T25" fmla="*/ 107 h 252"/>
                  <a:gd name="T26" fmla="*/ 335 w 385"/>
                  <a:gd name="T27" fmla="*/ 187 h 252"/>
                  <a:gd name="T28" fmla="*/ 269 w 385"/>
                  <a:gd name="T29" fmla="*/ 237 h 252"/>
                  <a:gd name="T30" fmla="*/ 257 w 385"/>
                  <a:gd name="T31" fmla="*/ 294 h 252"/>
                  <a:gd name="T32" fmla="*/ 175 w 385"/>
                  <a:gd name="T33" fmla="*/ 261 h 252"/>
                  <a:gd name="T34" fmla="*/ 149 w 385"/>
                  <a:gd name="T35" fmla="*/ 251 h 252"/>
                  <a:gd name="T36" fmla="*/ 145 w 385"/>
                  <a:gd name="T37" fmla="*/ 237 h 252"/>
                  <a:gd name="T38" fmla="*/ 133 w 385"/>
                  <a:gd name="T39" fmla="*/ 233 h 252"/>
                  <a:gd name="T40" fmla="*/ 129 w 385"/>
                  <a:gd name="T41" fmla="*/ 219 h 252"/>
                  <a:gd name="T42" fmla="*/ 105 w 385"/>
                  <a:gd name="T43" fmla="*/ 209 h 252"/>
                  <a:gd name="T44" fmla="*/ 75 w 385"/>
                  <a:gd name="T45" fmla="*/ 237 h 252"/>
                  <a:gd name="T46" fmla="*/ 9 w 385"/>
                  <a:gd name="T47" fmla="*/ 135 h 252"/>
                  <a:gd name="T48" fmla="*/ 5 w 385"/>
                  <a:gd name="T49" fmla="*/ 117 h 25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85" h="252">
                    <a:moveTo>
                      <a:pt x="5" y="100"/>
                    </a:moveTo>
                    <a:cubicBezTo>
                      <a:pt x="7" y="80"/>
                      <a:pt x="0" y="56"/>
                      <a:pt x="13" y="40"/>
                    </a:cubicBezTo>
                    <a:cubicBezTo>
                      <a:pt x="30" y="19"/>
                      <a:pt x="79" y="18"/>
                      <a:pt x="101" y="16"/>
                    </a:cubicBezTo>
                    <a:cubicBezTo>
                      <a:pt x="121" y="3"/>
                      <a:pt x="124" y="4"/>
                      <a:pt x="149" y="8"/>
                    </a:cubicBezTo>
                    <a:cubicBezTo>
                      <a:pt x="153" y="11"/>
                      <a:pt x="158" y="13"/>
                      <a:pt x="161" y="16"/>
                    </a:cubicBezTo>
                    <a:cubicBezTo>
                      <a:pt x="164" y="19"/>
                      <a:pt x="165" y="25"/>
                      <a:pt x="169" y="28"/>
                    </a:cubicBezTo>
                    <a:cubicBezTo>
                      <a:pt x="177" y="34"/>
                      <a:pt x="195" y="41"/>
                      <a:pt x="205" y="44"/>
                    </a:cubicBezTo>
                    <a:cubicBezTo>
                      <a:pt x="225" y="13"/>
                      <a:pt x="268" y="12"/>
                      <a:pt x="301" y="4"/>
                    </a:cubicBezTo>
                    <a:cubicBezTo>
                      <a:pt x="345" y="13"/>
                      <a:pt x="303" y="0"/>
                      <a:pt x="329" y="20"/>
                    </a:cubicBezTo>
                    <a:cubicBezTo>
                      <a:pt x="336" y="26"/>
                      <a:pt x="346" y="27"/>
                      <a:pt x="353" y="32"/>
                    </a:cubicBezTo>
                    <a:cubicBezTo>
                      <a:pt x="356" y="36"/>
                      <a:pt x="358" y="41"/>
                      <a:pt x="361" y="44"/>
                    </a:cubicBezTo>
                    <a:cubicBezTo>
                      <a:pt x="364" y="47"/>
                      <a:pt x="370" y="48"/>
                      <a:pt x="373" y="52"/>
                    </a:cubicBezTo>
                    <a:cubicBezTo>
                      <a:pt x="380" y="61"/>
                      <a:pt x="381" y="81"/>
                      <a:pt x="385" y="92"/>
                    </a:cubicBezTo>
                    <a:cubicBezTo>
                      <a:pt x="379" y="135"/>
                      <a:pt x="369" y="151"/>
                      <a:pt x="325" y="160"/>
                    </a:cubicBezTo>
                    <a:cubicBezTo>
                      <a:pt x="293" y="207"/>
                      <a:pt x="331" y="196"/>
                      <a:pt x="261" y="204"/>
                    </a:cubicBezTo>
                    <a:cubicBezTo>
                      <a:pt x="255" y="223"/>
                      <a:pt x="278" y="242"/>
                      <a:pt x="249" y="252"/>
                    </a:cubicBezTo>
                    <a:cubicBezTo>
                      <a:pt x="229" y="222"/>
                      <a:pt x="205" y="227"/>
                      <a:pt x="169" y="224"/>
                    </a:cubicBezTo>
                    <a:cubicBezTo>
                      <a:pt x="161" y="221"/>
                      <a:pt x="153" y="219"/>
                      <a:pt x="145" y="216"/>
                    </a:cubicBezTo>
                    <a:cubicBezTo>
                      <a:pt x="141" y="215"/>
                      <a:pt x="144" y="207"/>
                      <a:pt x="141" y="204"/>
                    </a:cubicBezTo>
                    <a:cubicBezTo>
                      <a:pt x="138" y="201"/>
                      <a:pt x="133" y="201"/>
                      <a:pt x="129" y="200"/>
                    </a:cubicBezTo>
                    <a:cubicBezTo>
                      <a:pt x="128" y="196"/>
                      <a:pt x="128" y="190"/>
                      <a:pt x="125" y="188"/>
                    </a:cubicBezTo>
                    <a:cubicBezTo>
                      <a:pt x="118" y="183"/>
                      <a:pt x="101" y="180"/>
                      <a:pt x="101" y="180"/>
                    </a:cubicBezTo>
                    <a:cubicBezTo>
                      <a:pt x="84" y="186"/>
                      <a:pt x="88" y="194"/>
                      <a:pt x="73" y="204"/>
                    </a:cubicBezTo>
                    <a:cubicBezTo>
                      <a:pt x="29" y="189"/>
                      <a:pt x="49" y="143"/>
                      <a:pt x="9" y="116"/>
                    </a:cubicBezTo>
                    <a:cubicBezTo>
                      <a:pt x="5" y="103"/>
                      <a:pt x="5" y="108"/>
                      <a:pt x="5" y="10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35"/>
              <p:cNvSpPr>
                <a:spLocks/>
              </p:cNvSpPr>
              <p:nvPr/>
            </p:nvSpPr>
            <p:spPr bwMode="gray">
              <a:xfrm rot="21537485">
                <a:off x="2308" y="3409"/>
                <a:ext cx="268" cy="251"/>
              </a:xfrm>
              <a:custGeom>
                <a:avLst/>
                <a:gdLst>
                  <a:gd name="T0" fmla="*/ 190 w 264"/>
                  <a:gd name="T1" fmla="*/ 38 h 232"/>
                  <a:gd name="T2" fmla="*/ 152 w 264"/>
                  <a:gd name="T3" fmla="*/ 0 h 232"/>
                  <a:gd name="T4" fmla="*/ 104 w 264"/>
                  <a:gd name="T5" fmla="*/ 38 h 232"/>
                  <a:gd name="T6" fmla="*/ 78 w 264"/>
                  <a:gd name="T7" fmla="*/ 56 h 232"/>
                  <a:gd name="T8" fmla="*/ 66 w 264"/>
                  <a:gd name="T9" fmla="*/ 66 h 232"/>
                  <a:gd name="T10" fmla="*/ 12 w 264"/>
                  <a:gd name="T11" fmla="*/ 113 h 232"/>
                  <a:gd name="T12" fmla="*/ 0 w 264"/>
                  <a:gd name="T13" fmla="*/ 159 h 232"/>
                  <a:gd name="T14" fmla="*/ 12 w 264"/>
                  <a:gd name="T15" fmla="*/ 201 h 232"/>
                  <a:gd name="T16" fmla="*/ 38 w 264"/>
                  <a:gd name="T17" fmla="*/ 211 h 232"/>
                  <a:gd name="T18" fmla="*/ 50 w 264"/>
                  <a:gd name="T19" fmla="*/ 215 h 232"/>
                  <a:gd name="T20" fmla="*/ 66 w 264"/>
                  <a:gd name="T21" fmla="*/ 243 h 232"/>
                  <a:gd name="T22" fmla="*/ 90 w 264"/>
                  <a:gd name="T23" fmla="*/ 253 h 232"/>
                  <a:gd name="T24" fmla="*/ 136 w 264"/>
                  <a:gd name="T25" fmla="*/ 253 h 232"/>
                  <a:gd name="T26" fmla="*/ 160 w 264"/>
                  <a:gd name="T27" fmla="*/ 272 h 232"/>
                  <a:gd name="T28" fmla="*/ 240 w 264"/>
                  <a:gd name="T29" fmla="*/ 248 h 232"/>
                  <a:gd name="T30" fmla="*/ 272 w 264"/>
                  <a:gd name="T31" fmla="*/ 177 h 232"/>
                  <a:gd name="T32" fmla="*/ 252 w 264"/>
                  <a:gd name="T33" fmla="*/ 136 h 232"/>
                  <a:gd name="T34" fmla="*/ 218 w 264"/>
                  <a:gd name="T35" fmla="*/ 117 h 232"/>
                  <a:gd name="T36" fmla="*/ 186 w 264"/>
                  <a:gd name="T37" fmla="*/ 94 h 232"/>
                  <a:gd name="T38" fmla="*/ 178 w 264"/>
                  <a:gd name="T39" fmla="*/ 66 h 232"/>
                  <a:gd name="T40" fmla="*/ 190 w 264"/>
                  <a:gd name="T41" fmla="*/ 38 h 23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64" h="232">
                    <a:moveTo>
                      <a:pt x="184" y="32"/>
                    </a:moveTo>
                    <a:cubicBezTo>
                      <a:pt x="152" y="24"/>
                      <a:pt x="175" y="9"/>
                      <a:pt x="148" y="0"/>
                    </a:cubicBezTo>
                    <a:cubicBezTo>
                      <a:pt x="119" y="6"/>
                      <a:pt x="123" y="19"/>
                      <a:pt x="100" y="32"/>
                    </a:cubicBezTo>
                    <a:cubicBezTo>
                      <a:pt x="92" y="37"/>
                      <a:pt x="84" y="43"/>
                      <a:pt x="76" y="48"/>
                    </a:cubicBezTo>
                    <a:cubicBezTo>
                      <a:pt x="72" y="51"/>
                      <a:pt x="64" y="56"/>
                      <a:pt x="64" y="56"/>
                    </a:cubicBezTo>
                    <a:cubicBezTo>
                      <a:pt x="53" y="89"/>
                      <a:pt x="37" y="79"/>
                      <a:pt x="12" y="96"/>
                    </a:cubicBezTo>
                    <a:cubicBezTo>
                      <a:pt x="9" y="110"/>
                      <a:pt x="0" y="136"/>
                      <a:pt x="0" y="136"/>
                    </a:cubicBezTo>
                    <a:cubicBezTo>
                      <a:pt x="1" y="144"/>
                      <a:pt x="2" y="165"/>
                      <a:pt x="12" y="172"/>
                    </a:cubicBezTo>
                    <a:cubicBezTo>
                      <a:pt x="19" y="176"/>
                      <a:pt x="28" y="177"/>
                      <a:pt x="36" y="180"/>
                    </a:cubicBezTo>
                    <a:cubicBezTo>
                      <a:pt x="40" y="181"/>
                      <a:pt x="48" y="184"/>
                      <a:pt x="48" y="184"/>
                    </a:cubicBezTo>
                    <a:cubicBezTo>
                      <a:pt x="52" y="195"/>
                      <a:pt x="52" y="201"/>
                      <a:pt x="64" y="208"/>
                    </a:cubicBezTo>
                    <a:cubicBezTo>
                      <a:pt x="71" y="212"/>
                      <a:pt x="88" y="216"/>
                      <a:pt x="88" y="216"/>
                    </a:cubicBezTo>
                    <a:cubicBezTo>
                      <a:pt x="105" y="213"/>
                      <a:pt x="116" y="209"/>
                      <a:pt x="132" y="216"/>
                    </a:cubicBezTo>
                    <a:cubicBezTo>
                      <a:pt x="141" y="220"/>
                      <a:pt x="156" y="232"/>
                      <a:pt x="156" y="232"/>
                    </a:cubicBezTo>
                    <a:cubicBezTo>
                      <a:pt x="187" y="222"/>
                      <a:pt x="195" y="216"/>
                      <a:pt x="232" y="212"/>
                    </a:cubicBezTo>
                    <a:cubicBezTo>
                      <a:pt x="248" y="201"/>
                      <a:pt x="258" y="171"/>
                      <a:pt x="264" y="152"/>
                    </a:cubicBezTo>
                    <a:cubicBezTo>
                      <a:pt x="254" y="123"/>
                      <a:pt x="262" y="134"/>
                      <a:pt x="244" y="116"/>
                    </a:cubicBezTo>
                    <a:cubicBezTo>
                      <a:pt x="237" y="96"/>
                      <a:pt x="232" y="95"/>
                      <a:pt x="212" y="100"/>
                    </a:cubicBezTo>
                    <a:cubicBezTo>
                      <a:pt x="192" y="93"/>
                      <a:pt x="188" y="97"/>
                      <a:pt x="180" y="80"/>
                    </a:cubicBezTo>
                    <a:cubicBezTo>
                      <a:pt x="177" y="72"/>
                      <a:pt x="172" y="56"/>
                      <a:pt x="172" y="56"/>
                    </a:cubicBezTo>
                    <a:cubicBezTo>
                      <a:pt x="188" y="45"/>
                      <a:pt x="184" y="53"/>
                      <a:pt x="184" y="3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36"/>
              <p:cNvSpPr>
                <a:spLocks/>
              </p:cNvSpPr>
              <p:nvPr/>
            </p:nvSpPr>
            <p:spPr bwMode="gray">
              <a:xfrm rot="21537485">
                <a:off x="2351" y="3124"/>
                <a:ext cx="198" cy="320"/>
              </a:xfrm>
              <a:custGeom>
                <a:avLst/>
                <a:gdLst>
                  <a:gd name="T0" fmla="*/ 192 w 195"/>
                  <a:gd name="T1" fmla="*/ 56 h 296"/>
                  <a:gd name="T2" fmla="*/ 180 w 195"/>
                  <a:gd name="T3" fmla="*/ 42 h 296"/>
                  <a:gd name="T4" fmla="*/ 134 w 195"/>
                  <a:gd name="T5" fmla="*/ 10 h 296"/>
                  <a:gd name="T6" fmla="*/ 76 w 195"/>
                  <a:gd name="T7" fmla="*/ 14 h 296"/>
                  <a:gd name="T8" fmla="*/ 14 w 195"/>
                  <a:gd name="T9" fmla="*/ 52 h 296"/>
                  <a:gd name="T10" fmla="*/ 6 w 195"/>
                  <a:gd name="T11" fmla="*/ 103 h 296"/>
                  <a:gd name="T12" fmla="*/ 48 w 195"/>
                  <a:gd name="T13" fmla="*/ 197 h 296"/>
                  <a:gd name="T14" fmla="*/ 80 w 195"/>
                  <a:gd name="T15" fmla="*/ 234 h 296"/>
                  <a:gd name="T16" fmla="*/ 106 w 195"/>
                  <a:gd name="T17" fmla="*/ 253 h 296"/>
                  <a:gd name="T18" fmla="*/ 154 w 195"/>
                  <a:gd name="T19" fmla="*/ 346 h 296"/>
                  <a:gd name="T20" fmla="*/ 192 w 195"/>
                  <a:gd name="T21" fmla="*/ 299 h 296"/>
                  <a:gd name="T22" fmla="*/ 196 w 195"/>
                  <a:gd name="T23" fmla="*/ 239 h 296"/>
                  <a:gd name="T24" fmla="*/ 172 w 195"/>
                  <a:gd name="T25" fmla="*/ 135 h 296"/>
                  <a:gd name="T26" fmla="*/ 192 w 195"/>
                  <a:gd name="T27" fmla="*/ 56 h 2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5" h="296">
                    <a:moveTo>
                      <a:pt x="186" y="48"/>
                    </a:moveTo>
                    <a:cubicBezTo>
                      <a:pt x="182" y="44"/>
                      <a:pt x="177" y="41"/>
                      <a:pt x="174" y="36"/>
                    </a:cubicBezTo>
                    <a:cubicBezTo>
                      <a:pt x="154" y="0"/>
                      <a:pt x="186" y="14"/>
                      <a:pt x="130" y="8"/>
                    </a:cubicBezTo>
                    <a:cubicBezTo>
                      <a:pt x="111" y="9"/>
                      <a:pt x="92" y="7"/>
                      <a:pt x="74" y="12"/>
                    </a:cubicBezTo>
                    <a:cubicBezTo>
                      <a:pt x="67" y="14"/>
                      <a:pt x="23" y="38"/>
                      <a:pt x="14" y="44"/>
                    </a:cubicBezTo>
                    <a:cubicBezTo>
                      <a:pt x="2" y="62"/>
                      <a:pt x="2" y="66"/>
                      <a:pt x="6" y="88"/>
                    </a:cubicBezTo>
                    <a:cubicBezTo>
                      <a:pt x="12" y="171"/>
                      <a:pt x="0" y="137"/>
                      <a:pt x="46" y="168"/>
                    </a:cubicBezTo>
                    <a:cubicBezTo>
                      <a:pt x="54" y="180"/>
                      <a:pt x="66" y="191"/>
                      <a:pt x="78" y="200"/>
                    </a:cubicBezTo>
                    <a:cubicBezTo>
                      <a:pt x="86" y="206"/>
                      <a:pt x="102" y="216"/>
                      <a:pt x="102" y="216"/>
                    </a:cubicBezTo>
                    <a:cubicBezTo>
                      <a:pt x="106" y="254"/>
                      <a:pt x="110" y="288"/>
                      <a:pt x="150" y="296"/>
                    </a:cubicBezTo>
                    <a:cubicBezTo>
                      <a:pt x="175" y="290"/>
                      <a:pt x="173" y="275"/>
                      <a:pt x="186" y="256"/>
                    </a:cubicBezTo>
                    <a:cubicBezTo>
                      <a:pt x="179" y="234"/>
                      <a:pt x="165" y="221"/>
                      <a:pt x="190" y="204"/>
                    </a:cubicBezTo>
                    <a:cubicBezTo>
                      <a:pt x="184" y="175"/>
                      <a:pt x="175" y="144"/>
                      <a:pt x="166" y="116"/>
                    </a:cubicBezTo>
                    <a:cubicBezTo>
                      <a:pt x="171" y="90"/>
                      <a:pt x="195" y="74"/>
                      <a:pt x="186" y="4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37"/>
              <p:cNvSpPr>
                <a:spLocks/>
              </p:cNvSpPr>
              <p:nvPr/>
            </p:nvSpPr>
            <p:spPr bwMode="gray">
              <a:xfrm rot="21537485">
                <a:off x="2480" y="3211"/>
                <a:ext cx="191" cy="299"/>
              </a:xfrm>
              <a:custGeom>
                <a:avLst/>
                <a:gdLst>
                  <a:gd name="T0" fmla="*/ 132 w 188"/>
                  <a:gd name="T1" fmla="*/ 25 h 277"/>
                  <a:gd name="T2" fmla="*/ 66 w 188"/>
                  <a:gd name="T3" fmla="*/ 25 h 277"/>
                  <a:gd name="T4" fmla="*/ 34 w 188"/>
                  <a:gd name="T5" fmla="*/ 25 h 277"/>
                  <a:gd name="T6" fmla="*/ 62 w 188"/>
                  <a:gd name="T7" fmla="*/ 136 h 277"/>
                  <a:gd name="T8" fmla="*/ 62 w 188"/>
                  <a:gd name="T9" fmla="*/ 196 h 277"/>
                  <a:gd name="T10" fmla="*/ 20 w 188"/>
                  <a:gd name="T11" fmla="*/ 239 h 277"/>
                  <a:gd name="T12" fmla="*/ 0 w 188"/>
                  <a:gd name="T13" fmla="*/ 272 h 277"/>
                  <a:gd name="T14" fmla="*/ 16 w 188"/>
                  <a:gd name="T15" fmla="*/ 323 h 277"/>
                  <a:gd name="T16" fmla="*/ 66 w 188"/>
                  <a:gd name="T17" fmla="*/ 299 h 277"/>
                  <a:gd name="T18" fmla="*/ 116 w 188"/>
                  <a:gd name="T19" fmla="*/ 285 h 277"/>
                  <a:gd name="T20" fmla="*/ 144 w 188"/>
                  <a:gd name="T21" fmla="*/ 248 h 277"/>
                  <a:gd name="T22" fmla="*/ 178 w 188"/>
                  <a:gd name="T23" fmla="*/ 216 h 277"/>
                  <a:gd name="T24" fmla="*/ 194 w 188"/>
                  <a:gd name="T25" fmla="*/ 174 h 277"/>
                  <a:gd name="T26" fmla="*/ 174 w 188"/>
                  <a:gd name="T27" fmla="*/ 85 h 277"/>
                  <a:gd name="T28" fmla="*/ 148 w 188"/>
                  <a:gd name="T29" fmla="*/ 71 h 277"/>
                  <a:gd name="T30" fmla="*/ 140 w 188"/>
                  <a:gd name="T31" fmla="*/ 43 h 277"/>
                  <a:gd name="T32" fmla="*/ 136 w 188"/>
                  <a:gd name="T33" fmla="*/ 29 h 277"/>
                  <a:gd name="T34" fmla="*/ 124 w 188"/>
                  <a:gd name="T35" fmla="*/ 25 h 277"/>
                  <a:gd name="T36" fmla="*/ 132 w 188"/>
                  <a:gd name="T37" fmla="*/ 25 h 2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88" h="277">
                    <a:moveTo>
                      <a:pt x="128" y="21"/>
                    </a:moveTo>
                    <a:cubicBezTo>
                      <a:pt x="105" y="26"/>
                      <a:pt x="85" y="35"/>
                      <a:pt x="64" y="21"/>
                    </a:cubicBezTo>
                    <a:cubicBezTo>
                      <a:pt x="57" y="0"/>
                      <a:pt x="46" y="11"/>
                      <a:pt x="32" y="21"/>
                    </a:cubicBezTo>
                    <a:cubicBezTo>
                      <a:pt x="24" y="45"/>
                      <a:pt x="45" y="95"/>
                      <a:pt x="60" y="117"/>
                    </a:cubicBezTo>
                    <a:cubicBezTo>
                      <a:pt x="51" y="143"/>
                      <a:pt x="52" y="144"/>
                      <a:pt x="60" y="169"/>
                    </a:cubicBezTo>
                    <a:cubicBezTo>
                      <a:pt x="45" y="191"/>
                      <a:pt x="44" y="197"/>
                      <a:pt x="20" y="205"/>
                    </a:cubicBezTo>
                    <a:cubicBezTo>
                      <a:pt x="11" y="233"/>
                      <a:pt x="20" y="226"/>
                      <a:pt x="0" y="233"/>
                    </a:cubicBezTo>
                    <a:cubicBezTo>
                      <a:pt x="4" y="251"/>
                      <a:pt x="6" y="262"/>
                      <a:pt x="16" y="277"/>
                    </a:cubicBezTo>
                    <a:cubicBezTo>
                      <a:pt x="33" y="271"/>
                      <a:pt x="48" y="263"/>
                      <a:pt x="64" y="257"/>
                    </a:cubicBezTo>
                    <a:cubicBezTo>
                      <a:pt x="79" y="251"/>
                      <a:pt x="97" y="250"/>
                      <a:pt x="112" y="245"/>
                    </a:cubicBezTo>
                    <a:cubicBezTo>
                      <a:pt x="131" y="217"/>
                      <a:pt x="120" y="226"/>
                      <a:pt x="140" y="213"/>
                    </a:cubicBezTo>
                    <a:cubicBezTo>
                      <a:pt x="149" y="199"/>
                      <a:pt x="156" y="190"/>
                      <a:pt x="172" y="185"/>
                    </a:cubicBezTo>
                    <a:cubicBezTo>
                      <a:pt x="179" y="174"/>
                      <a:pt x="188" y="149"/>
                      <a:pt x="188" y="149"/>
                    </a:cubicBezTo>
                    <a:cubicBezTo>
                      <a:pt x="185" y="129"/>
                      <a:pt x="187" y="88"/>
                      <a:pt x="168" y="73"/>
                    </a:cubicBezTo>
                    <a:cubicBezTo>
                      <a:pt x="161" y="67"/>
                      <a:pt x="151" y="66"/>
                      <a:pt x="144" y="61"/>
                    </a:cubicBezTo>
                    <a:cubicBezTo>
                      <a:pt x="141" y="53"/>
                      <a:pt x="139" y="45"/>
                      <a:pt x="136" y="37"/>
                    </a:cubicBezTo>
                    <a:cubicBezTo>
                      <a:pt x="135" y="33"/>
                      <a:pt x="136" y="26"/>
                      <a:pt x="132" y="25"/>
                    </a:cubicBezTo>
                    <a:cubicBezTo>
                      <a:pt x="128" y="24"/>
                      <a:pt x="123" y="24"/>
                      <a:pt x="120" y="21"/>
                    </a:cubicBezTo>
                    <a:cubicBezTo>
                      <a:pt x="118" y="19"/>
                      <a:pt x="125" y="21"/>
                      <a:pt x="128" y="2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38"/>
              <p:cNvSpPr>
                <a:spLocks/>
              </p:cNvSpPr>
              <p:nvPr/>
            </p:nvSpPr>
            <p:spPr bwMode="gray">
              <a:xfrm rot="21537485">
                <a:off x="2507" y="3326"/>
                <a:ext cx="500" cy="302"/>
              </a:xfrm>
              <a:custGeom>
                <a:avLst/>
                <a:gdLst>
                  <a:gd name="T0" fmla="*/ 227 w 491"/>
                  <a:gd name="T1" fmla="*/ 135 h 280"/>
                  <a:gd name="T2" fmla="*/ 169 w 491"/>
                  <a:gd name="T3" fmla="*/ 159 h 280"/>
                  <a:gd name="T4" fmla="*/ 115 w 491"/>
                  <a:gd name="T5" fmla="*/ 131 h 280"/>
                  <a:gd name="T6" fmla="*/ 7 w 491"/>
                  <a:gd name="T7" fmla="*/ 181 h 280"/>
                  <a:gd name="T8" fmla="*/ 33 w 491"/>
                  <a:gd name="T9" fmla="*/ 205 h 280"/>
                  <a:gd name="T10" fmla="*/ 49 w 491"/>
                  <a:gd name="T11" fmla="*/ 233 h 280"/>
                  <a:gd name="T12" fmla="*/ 57 w 491"/>
                  <a:gd name="T13" fmla="*/ 261 h 280"/>
                  <a:gd name="T14" fmla="*/ 53 w 491"/>
                  <a:gd name="T15" fmla="*/ 326 h 280"/>
                  <a:gd name="T16" fmla="*/ 145 w 491"/>
                  <a:gd name="T17" fmla="*/ 279 h 280"/>
                  <a:gd name="T18" fmla="*/ 215 w 491"/>
                  <a:gd name="T19" fmla="*/ 219 h 280"/>
                  <a:gd name="T20" fmla="*/ 257 w 491"/>
                  <a:gd name="T21" fmla="*/ 251 h 280"/>
                  <a:gd name="T22" fmla="*/ 297 w 491"/>
                  <a:gd name="T23" fmla="*/ 265 h 280"/>
                  <a:gd name="T24" fmla="*/ 331 w 491"/>
                  <a:gd name="T25" fmla="*/ 288 h 280"/>
                  <a:gd name="T26" fmla="*/ 355 w 491"/>
                  <a:gd name="T27" fmla="*/ 298 h 280"/>
                  <a:gd name="T28" fmla="*/ 409 w 491"/>
                  <a:gd name="T29" fmla="*/ 307 h 280"/>
                  <a:gd name="T30" fmla="*/ 459 w 491"/>
                  <a:gd name="T31" fmla="*/ 275 h 280"/>
                  <a:gd name="T32" fmla="*/ 459 w 491"/>
                  <a:gd name="T33" fmla="*/ 233 h 280"/>
                  <a:gd name="T34" fmla="*/ 451 w 491"/>
                  <a:gd name="T35" fmla="*/ 205 h 280"/>
                  <a:gd name="T36" fmla="*/ 489 w 491"/>
                  <a:gd name="T37" fmla="*/ 116 h 280"/>
                  <a:gd name="T38" fmla="*/ 476 w 491"/>
                  <a:gd name="T39" fmla="*/ 79 h 280"/>
                  <a:gd name="T40" fmla="*/ 509 w 491"/>
                  <a:gd name="T41" fmla="*/ 28 h 280"/>
                  <a:gd name="T42" fmla="*/ 467 w 491"/>
                  <a:gd name="T43" fmla="*/ 14 h 280"/>
                  <a:gd name="T44" fmla="*/ 431 w 491"/>
                  <a:gd name="T45" fmla="*/ 32 h 280"/>
                  <a:gd name="T46" fmla="*/ 393 w 491"/>
                  <a:gd name="T47" fmla="*/ 10 h 280"/>
                  <a:gd name="T48" fmla="*/ 381 w 491"/>
                  <a:gd name="T49" fmla="*/ 0 h 280"/>
                  <a:gd name="T50" fmla="*/ 351 w 491"/>
                  <a:gd name="T51" fmla="*/ 4 h 280"/>
                  <a:gd name="T52" fmla="*/ 343 w 491"/>
                  <a:gd name="T53" fmla="*/ 18 h 280"/>
                  <a:gd name="T54" fmla="*/ 319 w 491"/>
                  <a:gd name="T55" fmla="*/ 38 h 280"/>
                  <a:gd name="T56" fmla="*/ 281 w 491"/>
                  <a:gd name="T57" fmla="*/ 60 h 280"/>
                  <a:gd name="T58" fmla="*/ 239 w 491"/>
                  <a:gd name="T59" fmla="*/ 112 h 280"/>
                  <a:gd name="T60" fmla="*/ 231 w 491"/>
                  <a:gd name="T61" fmla="*/ 125 h 280"/>
                  <a:gd name="T62" fmla="*/ 227 w 491"/>
                  <a:gd name="T63" fmla="*/ 139 h 280"/>
                  <a:gd name="T64" fmla="*/ 215 w 491"/>
                  <a:gd name="T65" fmla="*/ 149 h 280"/>
                  <a:gd name="T66" fmla="*/ 227 w 491"/>
                  <a:gd name="T67" fmla="*/ 135 h 2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91" h="280">
                    <a:moveTo>
                      <a:pt x="219" y="116"/>
                    </a:moveTo>
                    <a:cubicBezTo>
                      <a:pt x="211" y="141"/>
                      <a:pt x="185" y="129"/>
                      <a:pt x="163" y="136"/>
                    </a:cubicBezTo>
                    <a:cubicBezTo>
                      <a:pt x="146" y="125"/>
                      <a:pt x="128" y="123"/>
                      <a:pt x="111" y="112"/>
                    </a:cubicBezTo>
                    <a:cubicBezTo>
                      <a:pt x="72" y="138"/>
                      <a:pt x="50" y="142"/>
                      <a:pt x="7" y="156"/>
                    </a:cubicBezTo>
                    <a:cubicBezTo>
                      <a:pt x="0" y="176"/>
                      <a:pt x="15" y="171"/>
                      <a:pt x="31" y="176"/>
                    </a:cubicBezTo>
                    <a:cubicBezTo>
                      <a:pt x="36" y="184"/>
                      <a:pt x="44" y="191"/>
                      <a:pt x="47" y="200"/>
                    </a:cubicBezTo>
                    <a:cubicBezTo>
                      <a:pt x="50" y="208"/>
                      <a:pt x="55" y="224"/>
                      <a:pt x="55" y="224"/>
                    </a:cubicBezTo>
                    <a:cubicBezTo>
                      <a:pt x="51" y="248"/>
                      <a:pt x="46" y="257"/>
                      <a:pt x="51" y="280"/>
                    </a:cubicBezTo>
                    <a:cubicBezTo>
                      <a:pt x="79" y="261"/>
                      <a:pt x="111" y="258"/>
                      <a:pt x="139" y="240"/>
                    </a:cubicBezTo>
                    <a:cubicBezTo>
                      <a:pt x="157" y="213"/>
                      <a:pt x="179" y="202"/>
                      <a:pt x="207" y="188"/>
                    </a:cubicBezTo>
                    <a:cubicBezTo>
                      <a:pt x="233" y="206"/>
                      <a:pt x="209" y="203"/>
                      <a:pt x="247" y="216"/>
                    </a:cubicBezTo>
                    <a:cubicBezTo>
                      <a:pt x="260" y="220"/>
                      <a:pt x="287" y="228"/>
                      <a:pt x="287" y="228"/>
                    </a:cubicBezTo>
                    <a:cubicBezTo>
                      <a:pt x="300" y="247"/>
                      <a:pt x="290" y="238"/>
                      <a:pt x="319" y="248"/>
                    </a:cubicBezTo>
                    <a:cubicBezTo>
                      <a:pt x="327" y="251"/>
                      <a:pt x="343" y="256"/>
                      <a:pt x="343" y="256"/>
                    </a:cubicBezTo>
                    <a:cubicBezTo>
                      <a:pt x="363" y="251"/>
                      <a:pt x="377" y="252"/>
                      <a:pt x="395" y="264"/>
                    </a:cubicBezTo>
                    <a:cubicBezTo>
                      <a:pt x="410" y="259"/>
                      <a:pt x="429" y="245"/>
                      <a:pt x="443" y="236"/>
                    </a:cubicBezTo>
                    <a:cubicBezTo>
                      <a:pt x="456" y="217"/>
                      <a:pt x="453" y="229"/>
                      <a:pt x="443" y="200"/>
                    </a:cubicBezTo>
                    <a:cubicBezTo>
                      <a:pt x="440" y="192"/>
                      <a:pt x="435" y="176"/>
                      <a:pt x="435" y="176"/>
                    </a:cubicBezTo>
                    <a:cubicBezTo>
                      <a:pt x="440" y="156"/>
                      <a:pt x="455" y="111"/>
                      <a:pt x="471" y="100"/>
                    </a:cubicBezTo>
                    <a:cubicBezTo>
                      <a:pt x="477" y="81"/>
                      <a:pt x="465" y="86"/>
                      <a:pt x="459" y="68"/>
                    </a:cubicBezTo>
                    <a:cubicBezTo>
                      <a:pt x="476" y="57"/>
                      <a:pt x="485" y="43"/>
                      <a:pt x="491" y="24"/>
                    </a:cubicBezTo>
                    <a:cubicBezTo>
                      <a:pt x="484" y="2"/>
                      <a:pt x="473" y="8"/>
                      <a:pt x="451" y="12"/>
                    </a:cubicBezTo>
                    <a:cubicBezTo>
                      <a:pt x="440" y="19"/>
                      <a:pt x="415" y="28"/>
                      <a:pt x="415" y="28"/>
                    </a:cubicBezTo>
                    <a:cubicBezTo>
                      <a:pt x="394" y="21"/>
                      <a:pt x="407" y="26"/>
                      <a:pt x="379" y="8"/>
                    </a:cubicBezTo>
                    <a:cubicBezTo>
                      <a:pt x="375" y="5"/>
                      <a:pt x="367" y="0"/>
                      <a:pt x="367" y="0"/>
                    </a:cubicBezTo>
                    <a:cubicBezTo>
                      <a:pt x="358" y="1"/>
                      <a:pt x="348" y="0"/>
                      <a:pt x="339" y="4"/>
                    </a:cubicBezTo>
                    <a:cubicBezTo>
                      <a:pt x="335" y="6"/>
                      <a:pt x="335" y="13"/>
                      <a:pt x="331" y="16"/>
                    </a:cubicBezTo>
                    <a:cubicBezTo>
                      <a:pt x="324" y="22"/>
                      <a:pt x="316" y="29"/>
                      <a:pt x="307" y="32"/>
                    </a:cubicBezTo>
                    <a:cubicBezTo>
                      <a:pt x="294" y="36"/>
                      <a:pt x="271" y="52"/>
                      <a:pt x="271" y="52"/>
                    </a:cubicBezTo>
                    <a:cubicBezTo>
                      <a:pt x="256" y="74"/>
                      <a:pt x="247" y="77"/>
                      <a:pt x="231" y="96"/>
                    </a:cubicBezTo>
                    <a:cubicBezTo>
                      <a:pt x="228" y="100"/>
                      <a:pt x="225" y="104"/>
                      <a:pt x="223" y="108"/>
                    </a:cubicBezTo>
                    <a:cubicBezTo>
                      <a:pt x="221" y="112"/>
                      <a:pt x="222" y="117"/>
                      <a:pt x="219" y="120"/>
                    </a:cubicBezTo>
                    <a:cubicBezTo>
                      <a:pt x="216" y="124"/>
                      <a:pt x="207" y="133"/>
                      <a:pt x="207" y="128"/>
                    </a:cubicBezTo>
                    <a:cubicBezTo>
                      <a:pt x="207" y="122"/>
                      <a:pt x="215" y="120"/>
                      <a:pt x="219" y="1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39"/>
              <p:cNvSpPr>
                <a:spLocks/>
              </p:cNvSpPr>
              <p:nvPr/>
            </p:nvSpPr>
            <p:spPr bwMode="gray">
              <a:xfrm rot="21537485">
                <a:off x="3114" y="3242"/>
                <a:ext cx="158" cy="107"/>
              </a:xfrm>
              <a:custGeom>
                <a:avLst/>
                <a:gdLst>
                  <a:gd name="T0" fmla="*/ 145 w 155"/>
                  <a:gd name="T1" fmla="*/ 21 h 99"/>
                  <a:gd name="T2" fmla="*/ 115 w 155"/>
                  <a:gd name="T3" fmla="*/ 35 h 99"/>
                  <a:gd name="T4" fmla="*/ 91 w 155"/>
                  <a:gd name="T5" fmla="*/ 26 h 99"/>
                  <a:gd name="T6" fmla="*/ 73 w 155"/>
                  <a:gd name="T7" fmla="*/ 2 h 99"/>
                  <a:gd name="T8" fmla="*/ 65 w 155"/>
                  <a:gd name="T9" fmla="*/ 16 h 99"/>
                  <a:gd name="T10" fmla="*/ 41 w 155"/>
                  <a:gd name="T11" fmla="*/ 35 h 99"/>
                  <a:gd name="T12" fmla="*/ 3 w 155"/>
                  <a:gd name="T13" fmla="*/ 40 h 99"/>
                  <a:gd name="T14" fmla="*/ 11 w 155"/>
                  <a:gd name="T15" fmla="*/ 82 h 99"/>
                  <a:gd name="T16" fmla="*/ 37 w 155"/>
                  <a:gd name="T17" fmla="*/ 72 h 99"/>
                  <a:gd name="T18" fmla="*/ 73 w 155"/>
                  <a:gd name="T19" fmla="*/ 77 h 99"/>
                  <a:gd name="T20" fmla="*/ 137 w 155"/>
                  <a:gd name="T21" fmla="*/ 115 h 99"/>
                  <a:gd name="T22" fmla="*/ 153 w 155"/>
                  <a:gd name="T23" fmla="*/ 110 h 99"/>
                  <a:gd name="T24" fmla="*/ 161 w 155"/>
                  <a:gd name="T25" fmla="*/ 72 h 99"/>
                  <a:gd name="T26" fmla="*/ 145 w 155"/>
                  <a:gd name="T27" fmla="*/ 21 h 9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5" h="99">
                    <a:moveTo>
                      <a:pt x="139" y="18"/>
                    </a:moveTo>
                    <a:cubicBezTo>
                      <a:pt x="137" y="19"/>
                      <a:pt x="116" y="31"/>
                      <a:pt x="111" y="30"/>
                    </a:cubicBezTo>
                    <a:cubicBezTo>
                      <a:pt x="103" y="29"/>
                      <a:pt x="87" y="22"/>
                      <a:pt x="87" y="22"/>
                    </a:cubicBezTo>
                    <a:cubicBezTo>
                      <a:pt x="85" y="16"/>
                      <a:pt x="82" y="0"/>
                      <a:pt x="71" y="2"/>
                    </a:cubicBezTo>
                    <a:cubicBezTo>
                      <a:pt x="66" y="3"/>
                      <a:pt x="67" y="11"/>
                      <a:pt x="63" y="14"/>
                    </a:cubicBezTo>
                    <a:cubicBezTo>
                      <a:pt x="56" y="20"/>
                      <a:pt x="39" y="30"/>
                      <a:pt x="39" y="30"/>
                    </a:cubicBezTo>
                    <a:cubicBezTo>
                      <a:pt x="20" y="25"/>
                      <a:pt x="15" y="16"/>
                      <a:pt x="3" y="34"/>
                    </a:cubicBezTo>
                    <a:cubicBezTo>
                      <a:pt x="7" y="46"/>
                      <a:pt x="0" y="64"/>
                      <a:pt x="11" y="70"/>
                    </a:cubicBezTo>
                    <a:cubicBezTo>
                      <a:pt x="18" y="74"/>
                      <a:pt x="35" y="62"/>
                      <a:pt x="35" y="62"/>
                    </a:cubicBezTo>
                    <a:cubicBezTo>
                      <a:pt x="47" y="63"/>
                      <a:pt x="59" y="63"/>
                      <a:pt x="71" y="66"/>
                    </a:cubicBezTo>
                    <a:cubicBezTo>
                      <a:pt x="92" y="71"/>
                      <a:pt x="110" y="91"/>
                      <a:pt x="131" y="98"/>
                    </a:cubicBezTo>
                    <a:cubicBezTo>
                      <a:pt x="136" y="97"/>
                      <a:pt x="144" y="99"/>
                      <a:pt x="147" y="94"/>
                    </a:cubicBezTo>
                    <a:cubicBezTo>
                      <a:pt x="153" y="85"/>
                      <a:pt x="155" y="62"/>
                      <a:pt x="155" y="62"/>
                    </a:cubicBezTo>
                    <a:cubicBezTo>
                      <a:pt x="151" y="47"/>
                      <a:pt x="150" y="29"/>
                      <a:pt x="139" y="1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40"/>
              <p:cNvSpPr>
                <a:spLocks/>
              </p:cNvSpPr>
              <p:nvPr/>
            </p:nvSpPr>
            <p:spPr bwMode="gray">
              <a:xfrm rot="21537485">
                <a:off x="2818" y="2500"/>
                <a:ext cx="835" cy="938"/>
              </a:xfrm>
              <a:custGeom>
                <a:avLst/>
                <a:gdLst>
                  <a:gd name="T0" fmla="*/ 34 w 820"/>
                  <a:gd name="T1" fmla="*/ 808 h 868"/>
                  <a:gd name="T2" fmla="*/ 66 w 820"/>
                  <a:gd name="T3" fmla="*/ 678 h 868"/>
                  <a:gd name="T4" fmla="*/ 62 w 820"/>
                  <a:gd name="T5" fmla="*/ 598 h 868"/>
                  <a:gd name="T6" fmla="*/ 132 w 820"/>
                  <a:gd name="T7" fmla="*/ 555 h 868"/>
                  <a:gd name="T8" fmla="*/ 190 w 820"/>
                  <a:gd name="T9" fmla="*/ 555 h 868"/>
                  <a:gd name="T10" fmla="*/ 220 w 820"/>
                  <a:gd name="T11" fmla="*/ 472 h 868"/>
                  <a:gd name="T12" fmla="*/ 286 w 820"/>
                  <a:gd name="T13" fmla="*/ 439 h 868"/>
                  <a:gd name="T14" fmla="*/ 324 w 820"/>
                  <a:gd name="T15" fmla="*/ 453 h 868"/>
                  <a:gd name="T16" fmla="*/ 302 w 820"/>
                  <a:gd name="T17" fmla="*/ 374 h 868"/>
                  <a:gd name="T18" fmla="*/ 316 w 820"/>
                  <a:gd name="T19" fmla="*/ 332 h 868"/>
                  <a:gd name="T20" fmla="*/ 302 w 820"/>
                  <a:gd name="T21" fmla="*/ 229 h 868"/>
                  <a:gd name="T22" fmla="*/ 298 w 820"/>
                  <a:gd name="T23" fmla="*/ 103 h 868"/>
                  <a:gd name="T24" fmla="*/ 352 w 820"/>
                  <a:gd name="T25" fmla="*/ 0 h 868"/>
                  <a:gd name="T26" fmla="*/ 402 w 820"/>
                  <a:gd name="T27" fmla="*/ 66 h 868"/>
                  <a:gd name="T28" fmla="*/ 440 w 820"/>
                  <a:gd name="T29" fmla="*/ 173 h 868"/>
                  <a:gd name="T30" fmla="*/ 481 w 820"/>
                  <a:gd name="T31" fmla="*/ 304 h 868"/>
                  <a:gd name="T32" fmla="*/ 522 w 820"/>
                  <a:gd name="T33" fmla="*/ 356 h 868"/>
                  <a:gd name="T34" fmla="*/ 598 w 820"/>
                  <a:gd name="T35" fmla="*/ 341 h 868"/>
                  <a:gd name="T36" fmla="*/ 647 w 820"/>
                  <a:gd name="T37" fmla="*/ 257 h 868"/>
                  <a:gd name="T38" fmla="*/ 664 w 820"/>
                  <a:gd name="T39" fmla="*/ 233 h 868"/>
                  <a:gd name="T40" fmla="*/ 726 w 820"/>
                  <a:gd name="T41" fmla="*/ 205 h 868"/>
                  <a:gd name="T42" fmla="*/ 746 w 820"/>
                  <a:gd name="T43" fmla="*/ 238 h 868"/>
                  <a:gd name="T44" fmla="*/ 834 w 820"/>
                  <a:gd name="T45" fmla="*/ 285 h 868"/>
                  <a:gd name="T46" fmla="*/ 809 w 820"/>
                  <a:gd name="T47" fmla="*/ 378 h 868"/>
                  <a:gd name="T48" fmla="*/ 830 w 820"/>
                  <a:gd name="T49" fmla="*/ 397 h 868"/>
                  <a:gd name="T50" fmla="*/ 742 w 820"/>
                  <a:gd name="T51" fmla="*/ 448 h 868"/>
                  <a:gd name="T52" fmla="*/ 647 w 820"/>
                  <a:gd name="T53" fmla="*/ 500 h 868"/>
                  <a:gd name="T54" fmla="*/ 598 w 820"/>
                  <a:gd name="T55" fmla="*/ 523 h 868"/>
                  <a:gd name="T56" fmla="*/ 535 w 820"/>
                  <a:gd name="T57" fmla="*/ 547 h 868"/>
                  <a:gd name="T58" fmla="*/ 514 w 820"/>
                  <a:gd name="T59" fmla="*/ 664 h 868"/>
                  <a:gd name="T60" fmla="*/ 506 w 820"/>
                  <a:gd name="T61" fmla="*/ 817 h 868"/>
                  <a:gd name="T62" fmla="*/ 460 w 820"/>
                  <a:gd name="T63" fmla="*/ 939 h 868"/>
                  <a:gd name="T64" fmla="*/ 444 w 820"/>
                  <a:gd name="T65" fmla="*/ 962 h 868"/>
                  <a:gd name="T66" fmla="*/ 386 w 820"/>
                  <a:gd name="T67" fmla="*/ 1014 h 868"/>
                  <a:gd name="T68" fmla="*/ 248 w 820"/>
                  <a:gd name="T69" fmla="*/ 939 h 868"/>
                  <a:gd name="T70" fmla="*/ 178 w 820"/>
                  <a:gd name="T71" fmla="*/ 897 h 868"/>
                  <a:gd name="T72" fmla="*/ 116 w 820"/>
                  <a:gd name="T73" fmla="*/ 911 h 868"/>
                  <a:gd name="T74" fmla="*/ 16 w 820"/>
                  <a:gd name="T75" fmla="*/ 869 h 86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820" h="868">
                    <a:moveTo>
                      <a:pt x="0" y="724"/>
                    </a:moveTo>
                    <a:cubicBezTo>
                      <a:pt x="14" y="715"/>
                      <a:pt x="20" y="704"/>
                      <a:pt x="32" y="692"/>
                    </a:cubicBezTo>
                    <a:cubicBezTo>
                      <a:pt x="40" y="661"/>
                      <a:pt x="31" y="627"/>
                      <a:pt x="40" y="596"/>
                    </a:cubicBezTo>
                    <a:cubicBezTo>
                      <a:pt x="43" y="587"/>
                      <a:pt x="64" y="580"/>
                      <a:pt x="64" y="580"/>
                    </a:cubicBezTo>
                    <a:cubicBezTo>
                      <a:pt x="75" y="563"/>
                      <a:pt x="72" y="559"/>
                      <a:pt x="56" y="548"/>
                    </a:cubicBezTo>
                    <a:cubicBezTo>
                      <a:pt x="45" y="531"/>
                      <a:pt x="49" y="528"/>
                      <a:pt x="60" y="512"/>
                    </a:cubicBezTo>
                    <a:cubicBezTo>
                      <a:pt x="64" y="492"/>
                      <a:pt x="64" y="483"/>
                      <a:pt x="84" y="476"/>
                    </a:cubicBezTo>
                    <a:cubicBezTo>
                      <a:pt x="101" y="482"/>
                      <a:pt x="104" y="485"/>
                      <a:pt x="128" y="476"/>
                    </a:cubicBezTo>
                    <a:cubicBezTo>
                      <a:pt x="137" y="473"/>
                      <a:pt x="152" y="460"/>
                      <a:pt x="152" y="460"/>
                    </a:cubicBezTo>
                    <a:cubicBezTo>
                      <a:pt x="159" y="480"/>
                      <a:pt x="164" y="481"/>
                      <a:pt x="184" y="476"/>
                    </a:cubicBezTo>
                    <a:cubicBezTo>
                      <a:pt x="192" y="451"/>
                      <a:pt x="176" y="452"/>
                      <a:pt x="200" y="428"/>
                    </a:cubicBezTo>
                    <a:cubicBezTo>
                      <a:pt x="203" y="420"/>
                      <a:pt x="210" y="413"/>
                      <a:pt x="212" y="404"/>
                    </a:cubicBezTo>
                    <a:cubicBezTo>
                      <a:pt x="218" y="381"/>
                      <a:pt x="207" y="356"/>
                      <a:pt x="232" y="348"/>
                    </a:cubicBezTo>
                    <a:cubicBezTo>
                      <a:pt x="249" y="354"/>
                      <a:pt x="258" y="368"/>
                      <a:pt x="276" y="376"/>
                    </a:cubicBezTo>
                    <a:cubicBezTo>
                      <a:pt x="284" y="379"/>
                      <a:pt x="292" y="381"/>
                      <a:pt x="300" y="384"/>
                    </a:cubicBezTo>
                    <a:cubicBezTo>
                      <a:pt x="304" y="385"/>
                      <a:pt x="312" y="388"/>
                      <a:pt x="312" y="388"/>
                    </a:cubicBezTo>
                    <a:cubicBezTo>
                      <a:pt x="336" y="380"/>
                      <a:pt x="336" y="364"/>
                      <a:pt x="312" y="356"/>
                    </a:cubicBezTo>
                    <a:cubicBezTo>
                      <a:pt x="308" y="343"/>
                      <a:pt x="292" y="320"/>
                      <a:pt x="292" y="320"/>
                    </a:cubicBezTo>
                    <a:cubicBezTo>
                      <a:pt x="295" y="312"/>
                      <a:pt x="297" y="304"/>
                      <a:pt x="300" y="296"/>
                    </a:cubicBezTo>
                    <a:cubicBezTo>
                      <a:pt x="301" y="292"/>
                      <a:pt x="304" y="284"/>
                      <a:pt x="304" y="284"/>
                    </a:cubicBezTo>
                    <a:cubicBezTo>
                      <a:pt x="291" y="275"/>
                      <a:pt x="277" y="273"/>
                      <a:pt x="264" y="264"/>
                    </a:cubicBezTo>
                    <a:cubicBezTo>
                      <a:pt x="267" y="237"/>
                      <a:pt x="269" y="212"/>
                      <a:pt x="292" y="196"/>
                    </a:cubicBezTo>
                    <a:cubicBezTo>
                      <a:pt x="296" y="181"/>
                      <a:pt x="303" y="171"/>
                      <a:pt x="308" y="156"/>
                    </a:cubicBezTo>
                    <a:cubicBezTo>
                      <a:pt x="301" y="70"/>
                      <a:pt x="304" y="137"/>
                      <a:pt x="288" y="88"/>
                    </a:cubicBezTo>
                    <a:cubicBezTo>
                      <a:pt x="293" y="73"/>
                      <a:pt x="293" y="39"/>
                      <a:pt x="304" y="28"/>
                    </a:cubicBezTo>
                    <a:cubicBezTo>
                      <a:pt x="315" y="17"/>
                      <a:pt x="329" y="11"/>
                      <a:pt x="340" y="0"/>
                    </a:cubicBezTo>
                    <a:cubicBezTo>
                      <a:pt x="368" y="9"/>
                      <a:pt x="343" y="24"/>
                      <a:pt x="376" y="32"/>
                    </a:cubicBezTo>
                    <a:cubicBezTo>
                      <a:pt x="381" y="39"/>
                      <a:pt x="382" y="49"/>
                      <a:pt x="388" y="56"/>
                    </a:cubicBezTo>
                    <a:cubicBezTo>
                      <a:pt x="396" y="66"/>
                      <a:pt x="413" y="77"/>
                      <a:pt x="424" y="84"/>
                    </a:cubicBezTo>
                    <a:cubicBezTo>
                      <a:pt x="433" y="110"/>
                      <a:pt x="433" y="121"/>
                      <a:pt x="424" y="148"/>
                    </a:cubicBezTo>
                    <a:cubicBezTo>
                      <a:pt x="431" y="168"/>
                      <a:pt x="431" y="181"/>
                      <a:pt x="452" y="188"/>
                    </a:cubicBezTo>
                    <a:cubicBezTo>
                      <a:pt x="477" y="225"/>
                      <a:pt x="469" y="202"/>
                      <a:pt x="464" y="260"/>
                    </a:cubicBezTo>
                    <a:cubicBezTo>
                      <a:pt x="465" y="276"/>
                      <a:pt x="464" y="318"/>
                      <a:pt x="476" y="320"/>
                    </a:cubicBezTo>
                    <a:cubicBezTo>
                      <a:pt x="487" y="322"/>
                      <a:pt x="494" y="308"/>
                      <a:pt x="504" y="304"/>
                    </a:cubicBezTo>
                    <a:cubicBezTo>
                      <a:pt x="512" y="301"/>
                      <a:pt x="528" y="296"/>
                      <a:pt x="528" y="296"/>
                    </a:cubicBezTo>
                    <a:cubicBezTo>
                      <a:pt x="546" y="278"/>
                      <a:pt x="555" y="278"/>
                      <a:pt x="576" y="292"/>
                    </a:cubicBezTo>
                    <a:cubicBezTo>
                      <a:pt x="602" y="275"/>
                      <a:pt x="584" y="252"/>
                      <a:pt x="600" y="236"/>
                    </a:cubicBezTo>
                    <a:cubicBezTo>
                      <a:pt x="607" y="229"/>
                      <a:pt x="624" y="220"/>
                      <a:pt x="624" y="220"/>
                    </a:cubicBezTo>
                    <a:cubicBezTo>
                      <a:pt x="625" y="216"/>
                      <a:pt x="625" y="211"/>
                      <a:pt x="628" y="208"/>
                    </a:cubicBezTo>
                    <a:cubicBezTo>
                      <a:pt x="631" y="204"/>
                      <a:pt x="637" y="204"/>
                      <a:pt x="640" y="200"/>
                    </a:cubicBezTo>
                    <a:cubicBezTo>
                      <a:pt x="660" y="169"/>
                      <a:pt x="635" y="180"/>
                      <a:pt x="660" y="172"/>
                    </a:cubicBezTo>
                    <a:cubicBezTo>
                      <a:pt x="673" y="173"/>
                      <a:pt x="688" y="169"/>
                      <a:pt x="700" y="176"/>
                    </a:cubicBezTo>
                    <a:cubicBezTo>
                      <a:pt x="707" y="180"/>
                      <a:pt x="700" y="197"/>
                      <a:pt x="708" y="200"/>
                    </a:cubicBezTo>
                    <a:cubicBezTo>
                      <a:pt x="712" y="201"/>
                      <a:pt x="716" y="203"/>
                      <a:pt x="720" y="204"/>
                    </a:cubicBezTo>
                    <a:cubicBezTo>
                      <a:pt x="740" y="200"/>
                      <a:pt x="748" y="195"/>
                      <a:pt x="768" y="200"/>
                    </a:cubicBezTo>
                    <a:cubicBezTo>
                      <a:pt x="775" y="220"/>
                      <a:pt x="786" y="232"/>
                      <a:pt x="804" y="244"/>
                    </a:cubicBezTo>
                    <a:cubicBezTo>
                      <a:pt x="820" y="268"/>
                      <a:pt x="820" y="278"/>
                      <a:pt x="788" y="272"/>
                    </a:cubicBezTo>
                    <a:cubicBezTo>
                      <a:pt x="751" y="279"/>
                      <a:pt x="752" y="305"/>
                      <a:pt x="780" y="324"/>
                    </a:cubicBezTo>
                    <a:cubicBezTo>
                      <a:pt x="783" y="328"/>
                      <a:pt x="784" y="333"/>
                      <a:pt x="788" y="336"/>
                    </a:cubicBezTo>
                    <a:cubicBezTo>
                      <a:pt x="791" y="339"/>
                      <a:pt x="799" y="336"/>
                      <a:pt x="800" y="340"/>
                    </a:cubicBezTo>
                    <a:cubicBezTo>
                      <a:pt x="807" y="365"/>
                      <a:pt x="787" y="382"/>
                      <a:pt x="768" y="388"/>
                    </a:cubicBezTo>
                    <a:cubicBezTo>
                      <a:pt x="735" y="377"/>
                      <a:pt x="752" y="379"/>
                      <a:pt x="716" y="384"/>
                    </a:cubicBezTo>
                    <a:cubicBezTo>
                      <a:pt x="687" y="394"/>
                      <a:pt x="704" y="431"/>
                      <a:pt x="676" y="440"/>
                    </a:cubicBezTo>
                    <a:cubicBezTo>
                      <a:pt x="658" y="437"/>
                      <a:pt x="641" y="434"/>
                      <a:pt x="624" y="428"/>
                    </a:cubicBezTo>
                    <a:cubicBezTo>
                      <a:pt x="609" y="430"/>
                      <a:pt x="591" y="425"/>
                      <a:pt x="580" y="436"/>
                    </a:cubicBezTo>
                    <a:cubicBezTo>
                      <a:pt x="577" y="439"/>
                      <a:pt x="579" y="446"/>
                      <a:pt x="576" y="448"/>
                    </a:cubicBezTo>
                    <a:cubicBezTo>
                      <a:pt x="569" y="453"/>
                      <a:pt x="552" y="456"/>
                      <a:pt x="552" y="456"/>
                    </a:cubicBezTo>
                    <a:cubicBezTo>
                      <a:pt x="534" y="450"/>
                      <a:pt x="530" y="454"/>
                      <a:pt x="516" y="468"/>
                    </a:cubicBezTo>
                    <a:cubicBezTo>
                      <a:pt x="512" y="481"/>
                      <a:pt x="488" y="496"/>
                      <a:pt x="488" y="496"/>
                    </a:cubicBezTo>
                    <a:cubicBezTo>
                      <a:pt x="491" y="520"/>
                      <a:pt x="488" y="545"/>
                      <a:pt x="496" y="568"/>
                    </a:cubicBezTo>
                    <a:cubicBezTo>
                      <a:pt x="500" y="580"/>
                      <a:pt x="508" y="604"/>
                      <a:pt x="508" y="604"/>
                    </a:cubicBezTo>
                    <a:cubicBezTo>
                      <a:pt x="504" y="637"/>
                      <a:pt x="507" y="672"/>
                      <a:pt x="488" y="700"/>
                    </a:cubicBezTo>
                    <a:cubicBezTo>
                      <a:pt x="494" y="718"/>
                      <a:pt x="507" y="719"/>
                      <a:pt x="488" y="732"/>
                    </a:cubicBezTo>
                    <a:cubicBezTo>
                      <a:pt x="471" y="757"/>
                      <a:pt x="466" y="782"/>
                      <a:pt x="444" y="804"/>
                    </a:cubicBezTo>
                    <a:cubicBezTo>
                      <a:pt x="443" y="808"/>
                      <a:pt x="443" y="813"/>
                      <a:pt x="440" y="816"/>
                    </a:cubicBezTo>
                    <a:cubicBezTo>
                      <a:pt x="437" y="820"/>
                      <a:pt x="431" y="820"/>
                      <a:pt x="428" y="824"/>
                    </a:cubicBezTo>
                    <a:cubicBezTo>
                      <a:pt x="401" y="868"/>
                      <a:pt x="437" y="838"/>
                      <a:pt x="408" y="852"/>
                    </a:cubicBezTo>
                    <a:cubicBezTo>
                      <a:pt x="396" y="858"/>
                      <a:pt x="372" y="868"/>
                      <a:pt x="372" y="868"/>
                    </a:cubicBezTo>
                    <a:cubicBezTo>
                      <a:pt x="344" y="859"/>
                      <a:pt x="330" y="839"/>
                      <a:pt x="300" y="832"/>
                    </a:cubicBezTo>
                    <a:cubicBezTo>
                      <a:pt x="282" y="820"/>
                      <a:pt x="261" y="811"/>
                      <a:pt x="240" y="804"/>
                    </a:cubicBezTo>
                    <a:cubicBezTo>
                      <a:pt x="228" y="800"/>
                      <a:pt x="204" y="788"/>
                      <a:pt x="204" y="788"/>
                    </a:cubicBezTo>
                    <a:cubicBezTo>
                      <a:pt x="191" y="769"/>
                      <a:pt x="201" y="778"/>
                      <a:pt x="172" y="768"/>
                    </a:cubicBezTo>
                    <a:cubicBezTo>
                      <a:pt x="168" y="767"/>
                      <a:pt x="160" y="764"/>
                      <a:pt x="160" y="764"/>
                    </a:cubicBezTo>
                    <a:cubicBezTo>
                      <a:pt x="139" y="767"/>
                      <a:pt x="131" y="774"/>
                      <a:pt x="112" y="780"/>
                    </a:cubicBezTo>
                    <a:cubicBezTo>
                      <a:pt x="82" y="776"/>
                      <a:pt x="67" y="767"/>
                      <a:pt x="40" y="760"/>
                    </a:cubicBezTo>
                    <a:cubicBezTo>
                      <a:pt x="32" y="755"/>
                      <a:pt x="21" y="752"/>
                      <a:pt x="16" y="744"/>
                    </a:cubicBezTo>
                    <a:cubicBezTo>
                      <a:pt x="11" y="737"/>
                      <a:pt x="7" y="717"/>
                      <a:pt x="0" y="72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41"/>
              <p:cNvSpPr>
                <a:spLocks/>
              </p:cNvSpPr>
              <p:nvPr/>
            </p:nvSpPr>
            <p:spPr bwMode="gray">
              <a:xfrm rot="21537485">
                <a:off x="2965" y="2918"/>
                <a:ext cx="711" cy="601"/>
              </a:xfrm>
              <a:custGeom>
                <a:avLst/>
                <a:gdLst>
                  <a:gd name="T0" fmla="*/ 120 w 699"/>
                  <a:gd name="T1" fmla="*/ 579 h 556"/>
                  <a:gd name="T2" fmla="*/ 28 w 699"/>
                  <a:gd name="T3" fmla="*/ 537 h 556"/>
                  <a:gd name="T4" fmla="*/ 0 w 699"/>
                  <a:gd name="T5" fmla="*/ 509 h 556"/>
                  <a:gd name="T6" fmla="*/ 28 w 699"/>
                  <a:gd name="T7" fmla="*/ 477 h 556"/>
                  <a:gd name="T8" fmla="*/ 50 w 699"/>
                  <a:gd name="T9" fmla="*/ 435 h 556"/>
                  <a:gd name="T10" fmla="*/ 100 w 699"/>
                  <a:gd name="T11" fmla="*/ 477 h 556"/>
                  <a:gd name="T12" fmla="*/ 124 w 699"/>
                  <a:gd name="T13" fmla="*/ 486 h 556"/>
                  <a:gd name="T14" fmla="*/ 136 w 699"/>
                  <a:gd name="T15" fmla="*/ 491 h 556"/>
                  <a:gd name="T16" fmla="*/ 232 w 699"/>
                  <a:gd name="T17" fmla="*/ 557 h 556"/>
                  <a:gd name="T18" fmla="*/ 298 w 699"/>
                  <a:gd name="T19" fmla="*/ 529 h 556"/>
                  <a:gd name="T20" fmla="*/ 318 w 699"/>
                  <a:gd name="T21" fmla="*/ 486 h 556"/>
                  <a:gd name="T22" fmla="*/ 327 w 699"/>
                  <a:gd name="T23" fmla="*/ 472 h 556"/>
                  <a:gd name="T24" fmla="*/ 364 w 699"/>
                  <a:gd name="T25" fmla="*/ 398 h 556"/>
                  <a:gd name="T26" fmla="*/ 368 w 699"/>
                  <a:gd name="T27" fmla="*/ 350 h 556"/>
                  <a:gd name="T28" fmla="*/ 376 w 699"/>
                  <a:gd name="T29" fmla="*/ 322 h 556"/>
                  <a:gd name="T30" fmla="*/ 368 w 699"/>
                  <a:gd name="T31" fmla="*/ 219 h 556"/>
                  <a:gd name="T32" fmla="*/ 356 w 699"/>
                  <a:gd name="T33" fmla="*/ 177 h 556"/>
                  <a:gd name="T34" fmla="*/ 352 w 699"/>
                  <a:gd name="T35" fmla="*/ 163 h 556"/>
                  <a:gd name="T36" fmla="*/ 376 w 699"/>
                  <a:gd name="T37" fmla="*/ 112 h 556"/>
                  <a:gd name="T38" fmla="*/ 447 w 699"/>
                  <a:gd name="T39" fmla="*/ 66 h 556"/>
                  <a:gd name="T40" fmla="*/ 484 w 699"/>
                  <a:gd name="T41" fmla="*/ 46 h 556"/>
                  <a:gd name="T42" fmla="*/ 562 w 699"/>
                  <a:gd name="T43" fmla="*/ 32 h 556"/>
                  <a:gd name="T44" fmla="*/ 588 w 699"/>
                  <a:gd name="T45" fmla="*/ 18 h 556"/>
                  <a:gd name="T46" fmla="*/ 612 w 699"/>
                  <a:gd name="T47" fmla="*/ 0 h 556"/>
                  <a:gd name="T48" fmla="*/ 625 w 699"/>
                  <a:gd name="T49" fmla="*/ 46 h 556"/>
                  <a:gd name="T50" fmla="*/ 650 w 699"/>
                  <a:gd name="T51" fmla="*/ 89 h 556"/>
                  <a:gd name="T52" fmla="*/ 662 w 699"/>
                  <a:gd name="T53" fmla="*/ 117 h 556"/>
                  <a:gd name="T54" fmla="*/ 700 w 699"/>
                  <a:gd name="T55" fmla="*/ 121 h 556"/>
                  <a:gd name="T56" fmla="*/ 696 w 699"/>
                  <a:gd name="T57" fmla="*/ 169 h 556"/>
                  <a:gd name="T58" fmla="*/ 654 w 699"/>
                  <a:gd name="T59" fmla="*/ 225 h 556"/>
                  <a:gd name="T60" fmla="*/ 629 w 699"/>
                  <a:gd name="T61" fmla="*/ 280 h 556"/>
                  <a:gd name="T62" fmla="*/ 634 w 699"/>
                  <a:gd name="T63" fmla="*/ 294 h 556"/>
                  <a:gd name="T64" fmla="*/ 646 w 699"/>
                  <a:gd name="T65" fmla="*/ 304 h 556"/>
                  <a:gd name="T66" fmla="*/ 654 w 699"/>
                  <a:gd name="T67" fmla="*/ 332 h 556"/>
                  <a:gd name="T68" fmla="*/ 588 w 699"/>
                  <a:gd name="T69" fmla="*/ 384 h 556"/>
                  <a:gd name="T70" fmla="*/ 567 w 699"/>
                  <a:gd name="T71" fmla="*/ 439 h 556"/>
                  <a:gd name="T72" fmla="*/ 542 w 699"/>
                  <a:gd name="T73" fmla="*/ 458 h 556"/>
                  <a:gd name="T74" fmla="*/ 451 w 699"/>
                  <a:gd name="T75" fmla="*/ 509 h 556"/>
                  <a:gd name="T76" fmla="*/ 456 w 699"/>
                  <a:gd name="T77" fmla="*/ 565 h 556"/>
                  <a:gd name="T78" fmla="*/ 418 w 699"/>
                  <a:gd name="T79" fmla="*/ 626 h 556"/>
                  <a:gd name="T80" fmla="*/ 380 w 699"/>
                  <a:gd name="T81" fmla="*/ 607 h 556"/>
                  <a:gd name="T82" fmla="*/ 327 w 699"/>
                  <a:gd name="T83" fmla="*/ 622 h 556"/>
                  <a:gd name="T84" fmla="*/ 252 w 699"/>
                  <a:gd name="T85" fmla="*/ 650 h 556"/>
                  <a:gd name="T86" fmla="*/ 240 w 699"/>
                  <a:gd name="T87" fmla="*/ 645 h 556"/>
                  <a:gd name="T88" fmla="*/ 174 w 699"/>
                  <a:gd name="T89" fmla="*/ 640 h 556"/>
                  <a:gd name="T90" fmla="*/ 166 w 699"/>
                  <a:gd name="T91" fmla="*/ 626 h 556"/>
                  <a:gd name="T92" fmla="*/ 120 w 699"/>
                  <a:gd name="T93" fmla="*/ 579 h 55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699" h="556">
                    <a:moveTo>
                      <a:pt x="116" y="496"/>
                    </a:moveTo>
                    <a:cubicBezTo>
                      <a:pt x="91" y="479"/>
                      <a:pt x="58" y="464"/>
                      <a:pt x="28" y="460"/>
                    </a:cubicBezTo>
                    <a:cubicBezTo>
                      <a:pt x="12" y="455"/>
                      <a:pt x="5" y="452"/>
                      <a:pt x="0" y="436"/>
                    </a:cubicBezTo>
                    <a:cubicBezTo>
                      <a:pt x="10" y="422"/>
                      <a:pt x="18" y="422"/>
                      <a:pt x="28" y="408"/>
                    </a:cubicBezTo>
                    <a:cubicBezTo>
                      <a:pt x="32" y="389"/>
                      <a:pt x="29" y="378"/>
                      <a:pt x="48" y="372"/>
                    </a:cubicBezTo>
                    <a:cubicBezTo>
                      <a:pt x="64" y="383"/>
                      <a:pt x="78" y="402"/>
                      <a:pt x="96" y="408"/>
                    </a:cubicBezTo>
                    <a:cubicBezTo>
                      <a:pt x="104" y="411"/>
                      <a:pt x="112" y="413"/>
                      <a:pt x="120" y="416"/>
                    </a:cubicBezTo>
                    <a:cubicBezTo>
                      <a:pt x="124" y="417"/>
                      <a:pt x="132" y="420"/>
                      <a:pt x="132" y="420"/>
                    </a:cubicBezTo>
                    <a:cubicBezTo>
                      <a:pt x="152" y="450"/>
                      <a:pt x="195" y="457"/>
                      <a:pt x="224" y="476"/>
                    </a:cubicBezTo>
                    <a:cubicBezTo>
                      <a:pt x="249" y="472"/>
                      <a:pt x="267" y="466"/>
                      <a:pt x="288" y="452"/>
                    </a:cubicBezTo>
                    <a:cubicBezTo>
                      <a:pt x="295" y="431"/>
                      <a:pt x="290" y="444"/>
                      <a:pt x="308" y="416"/>
                    </a:cubicBezTo>
                    <a:cubicBezTo>
                      <a:pt x="311" y="412"/>
                      <a:pt x="316" y="404"/>
                      <a:pt x="316" y="404"/>
                    </a:cubicBezTo>
                    <a:cubicBezTo>
                      <a:pt x="323" y="377"/>
                      <a:pt x="337" y="363"/>
                      <a:pt x="352" y="340"/>
                    </a:cubicBezTo>
                    <a:cubicBezTo>
                      <a:pt x="353" y="327"/>
                      <a:pt x="354" y="313"/>
                      <a:pt x="356" y="300"/>
                    </a:cubicBezTo>
                    <a:cubicBezTo>
                      <a:pt x="358" y="292"/>
                      <a:pt x="364" y="276"/>
                      <a:pt x="364" y="276"/>
                    </a:cubicBezTo>
                    <a:cubicBezTo>
                      <a:pt x="362" y="249"/>
                      <a:pt x="364" y="216"/>
                      <a:pt x="356" y="188"/>
                    </a:cubicBezTo>
                    <a:cubicBezTo>
                      <a:pt x="356" y="188"/>
                      <a:pt x="346" y="158"/>
                      <a:pt x="344" y="152"/>
                    </a:cubicBezTo>
                    <a:cubicBezTo>
                      <a:pt x="343" y="148"/>
                      <a:pt x="340" y="140"/>
                      <a:pt x="340" y="140"/>
                    </a:cubicBezTo>
                    <a:cubicBezTo>
                      <a:pt x="348" y="117"/>
                      <a:pt x="346" y="108"/>
                      <a:pt x="364" y="96"/>
                    </a:cubicBezTo>
                    <a:cubicBezTo>
                      <a:pt x="375" y="63"/>
                      <a:pt x="401" y="66"/>
                      <a:pt x="432" y="56"/>
                    </a:cubicBezTo>
                    <a:cubicBezTo>
                      <a:pt x="445" y="52"/>
                      <a:pt x="455" y="44"/>
                      <a:pt x="468" y="40"/>
                    </a:cubicBezTo>
                    <a:cubicBezTo>
                      <a:pt x="504" y="44"/>
                      <a:pt x="519" y="53"/>
                      <a:pt x="544" y="28"/>
                    </a:cubicBezTo>
                    <a:cubicBezTo>
                      <a:pt x="557" y="15"/>
                      <a:pt x="553" y="24"/>
                      <a:pt x="568" y="16"/>
                    </a:cubicBezTo>
                    <a:cubicBezTo>
                      <a:pt x="576" y="11"/>
                      <a:pt x="592" y="0"/>
                      <a:pt x="592" y="0"/>
                    </a:cubicBezTo>
                    <a:cubicBezTo>
                      <a:pt x="613" y="7"/>
                      <a:pt x="595" y="17"/>
                      <a:pt x="604" y="40"/>
                    </a:cubicBezTo>
                    <a:cubicBezTo>
                      <a:pt x="610" y="53"/>
                      <a:pt x="623" y="62"/>
                      <a:pt x="628" y="76"/>
                    </a:cubicBezTo>
                    <a:cubicBezTo>
                      <a:pt x="630" y="81"/>
                      <a:pt x="634" y="98"/>
                      <a:pt x="640" y="100"/>
                    </a:cubicBezTo>
                    <a:cubicBezTo>
                      <a:pt x="651" y="104"/>
                      <a:pt x="664" y="103"/>
                      <a:pt x="676" y="104"/>
                    </a:cubicBezTo>
                    <a:cubicBezTo>
                      <a:pt x="699" y="112"/>
                      <a:pt x="693" y="137"/>
                      <a:pt x="672" y="144"/>
                    </a:cubicBezTo>
                    <a:cubicBezTo>
                      <a:pt x="663" y="170"/>
                      <a:pt x="659" y="183"/>
                      <a:pt x="632" y="192"/>
                    </a:cubicBezTo>
                    <a:cubicBezTo>
                      <a:pt x="622" y="206"/>
                      <a:pt x="614" y="223"/>
                      <a:pt x="608" y="240"/>
                    </a:cubicBezTo>
                    <a:cubicBezTo>
                      <a:pt x="609" y="244"/>
                      <a:pt x="609" y="249"/>
                      <a:pt x="612" y="252"/>
                    </a:cubicBezTo>
                    <a:cubicBezTo>
                      <a:pt x="615" y="256"/>
                      <a:pt x="621" y="256"/>
                      <a:pt x="624" y="260"/>
                    </a:cubicBezTo>
                    <a:cubicBezTo>
                      <a:pt x="628" y="267"/>
                      <a:pt x="632" y="284"/>
                      <a:pt x="632" y="284"/>
                    </a:cubicBezTo>
                    <a:cubicBezTo>
                      <a:pt x="624" y="309"/>
                      <a:pt x="589" y="314"/>
                      <a:pt x="568" y="328"/>
                    </a:cubicBezTo>
                    <a:cubicBezTo>
                      <a:pt x="558" y="343"/>
                      <a:pt x="554" y="359"/>
                      <a:pt x="548" y="376"/>
                    </a:cubicBezTo>
                    <a:cubicBezTo>
                      <a:pt x="545" y="385"/>
                      <a:pt x="531" y="385"/>
                      <a:pt x="524" y="392"/>
                    </a:cubicBezTo>
                    <a:cubicBezTo>
                      <a:pt x="498" y="418"/>
                      <a:pt x="465" y="417"/>
                      <a:pt x="436" y="436"/>
                    </a:cubicBezTo>
                    <a:cubicBezTo>
                      <a:pt x="425" y="468"/>
                      <a:pt x="431" y="456"/>
                      <a:pt x="440" y="484"/>
                    </a:cubicBezTo>
                    <a:cubicBezTo>
                      <a:pt x="431" y="510"/>
                      <a:pt x="433" y="526"/>
                      <a:pt x="404" y="536"/>
                    </a:cubicBezTo>
                    <a:cubicBezTo>
                      <a:pt x="391" y="532"/>
                      <a:pt x="381" y="524"/>
                      <a:pt x="368" y="520"/>
                    </a:cubicBezTo>
                    <a:cubicBezTo>
                      <a:pt x="351" y="526"/>
                      <a:pt x="333" y="526"/>
                      <a:pt x="316" y="532"/>
                    </a:cubicBezTo>
                    <a:cubicBezTo>
                      <a:pt x="300" y="555"/>
                      <a:pt x="270" y="553"/>
                      <a:pt x="244" y="556"/>
                    </a:cubicBezTo>
                    <a:cubicBezTo>
                      <a:pt x="240" y="555"/>
                      <a:pt x="236" y="552"/>
                      <a:pt x="232" y="552"/>
                    </a:cubicBezTo>
                    <a:cubicBezTo>
                      <a:pt x="211" y="550"/>
                      <a:pt x="189" y="553"/>
                      <a:pt x="168" y="548"/>
                    </a:cubicBezTo>
                    <a:cubicBezTo>
                      <a:pt x="163" y="547"/>
                      <a:pt x="163" y="540"/>
                      <a:pt x="160" y="536"/>
                    </a:cubicBezTo>
                    <a:cubicBezTo>
                      <a:pt x="148" y="523"/>
                      <a:pt x="133" y="504"/>
                      <a:pt x="116" y="49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2"/>
              <p:cNvSpPr>
                <a:spLocks/>
              </p:cNvSpPr>
              <p:nvPr/>
            </p:nvSpPr>
            <p:spPr bwMode="gray">
              <a:xfrm rot="21537485">
                <a:off x="3379" y="2782"/>
                <a:ext cx="531" cy="729"/>
              </a:xfrm>
              <a:custGeom>
                <a:avLst/>
                <a:gdLst>
                  <a:gd name="T0" fmla="*/ 352 w 522"/>
                  <a:gd name="T1" fmla="*/ 80 h 674"/>
                  <a:gd name="T2" fmla="*/ 302 w 522"/>
                  <a:gd name="T3" fmla="*/ 32 h 674"/>
                  <a:gd name="T4" fmla="*/ 274 w 522"/>
                  <a:gd name="T5" fmla="*/ 0 h 674"/>
                  <a:gd name="T6" fmla="*/ 224 w 522"/>
                  <a:gd name="T7" fmla="*/ 24 h 674"/>
                  <a:gd name="T8" fmla="*/ 256 w 522"/>
                  <a:gd name="T9" fmla="*/ 89 h 674"/>
                  <a:gd name="T10" fmla="*/ 236 w 522"/>
                  <a:gd name="T11" fmla="*/ 135 h 674"/>
                  <a:gd name="T12" fmla="*/ 170 w 522"/>
                  <a:gd name="T13" fmla="*/ 135 h 674"/>
                  <a:gd name="T14" fmla="*/ 194 w 522"/>
                  <a:gd name="T15" fmla="*/ 149 h 674"/>
                  <a:gd name="T16" fmla="*/ 212 w 522"/>
                  <a:gd name="T17" fmla="*/ 177 h 674"/>
                  <a:gd name="T18" fmla="*/ 232 w 522"/>
                  <a:gd name="T19" fmla="*/ 257 h 674"/>
                  <a:gd name="T20" fmla="*/ 282 w 522"/>
                  <a:gd name="T21" fmla="*/ 281 h 674"/>
                  <a:gd name="T22" fmla="*/ 286 w 522"/>
                  <a:gd name="T23" fmla="*/ 295 h 674"/>
                  <a:gd name="T24" fmla="*/ 274 w 522"/>
                  <a:gd name="T25" fmla="*/ 304 h 674"/>
                  <a:gd name="T26" fmla="*/ 248 w 522"/>
                  <a:gd name="T27" fmla="*/ 342 h 674"/>
                  <a:gd name="T28" fmla="*/ 194 w 522"/>
                  <a:gd name="T29" fmla="*/ 421 h 674"/>
                  <a:gd name="T30" fmla="*/ 220 w 522"/>
                  <a:gd name="T31" fmla="*/ 459 h 674"/>
                  <a:gd name="T32" fmla="*/ 170 w 522"/>
                  <a:gd name="T33" fmla="*/ 515 h 674"/>
                  <a:gd name="T34" fmla="*/ 158 w 522"/>
                  <a:gd name="T35" fmla="*/ 543 h 674"/>
                  <a:gd name="T36" fmla="*/ 132 w 522"/>
                  <a:gd name="T37" fmla="*/ 561 h 674"/>
                  <a:gd name="T38" fmla="*/ 74 w 522"/>
                  <a:gd name="T39" fmla="*/ 608 h 674"/>
                  <a:gd name="T40" fmla="*/ 50 w 522"/>
                  <a:gd name="T41" fmla="*/ 618 h 674"/>
                  <a:gd name="T42" fmla="*/ 12 w 522"/>
                  <a:gd name="T43" fmla="*/ 670 h 674"/>
                  <a:gd name="T44" fmla="*/ 8 w 522"/>
                  <a:gd name="T45" fmla="*/ 730 h 674"/>
                  <a:gd name="T46" fmla="*/ 0 w 522"/>
                  <a:gd name="T47" fmla="*/ 758 h 674"/>
                  <a:gd name="T48" fmla="*/ 28 w 522"/>
                  <a:gd name="T49" fmla="*/ 782 h 674"/>
                  <a:gd name="T50" fmla="*/ 42 w 522"/>
                  <a:gd name="T51" fmla="*/ 786 h 674"/>
                  <a:gd name="T52" fmla="*/ 228 w 522"/>
                  <a:gd name="T53" fmla="*/ 772 h 674"/>
                  <a:gd name="T54" fmla="*/ 260 w 522"/>
                  <a:gd name="T55" fmla="*/ 702 h 674"/>
                  <a:gd name="T56" fmla="*/ 298 w 522"/>
                  <a:gd name="T57" fmla="*/ 678 h 674"/>
                  <a:gd name="T58" fmla="*/ 310 w 522"/>
                  <a:gd name="T59" fmla="*/ 650 h 674"/>
                  <a:gd name="T60" fmla="*/ 398 w 522"/>
                  <a:gd name="T61" fmla="*/ 636 h 674"/>
                  <a:gd name="T62" fmla="*/ 468 w 522"/>
                  <a:gd name="T63" fmla="*/ 627 h 674"/>
                  <a:gd name="T64" fmla="*/ 514 w 522"/>
                  <a:gd name="T65" fmla="*/ 604 h 674"/>
                  <a:gd name="T66" fmla="*/ 534 w 522"/>
                  <a:gd name="T67" fmla="*/ 561 h 674"/>
                  <a:gd name="T68" fmla="*/ 530 w 522"/>
                  <a:gd name="T69" fmla="*/ 505 h 674"/>
                  <a:gd name="T70" fmla="*/ 518 w 522"/>
                  <a:gd name="T71" fmla="*/ 463 h 674"/>
                  <a:gd name="T72" fmla="*/ 534 w 522"/>
                  <a:gd name="T73" fmla="*/ 407 h 674"/>
                  <a:gd name="T74" fmla="*/ 518 w 522"/>
                  <a:gd name="T75" fmla="*/ 365 h 674"/>
                  <a:gd name="T76" fmla="*/ 492 w 522"/>
                  <a:gd name="T77" fmla="*/ 356 h 674"/>
                  <a:gd name="T78" fmla="*/ 534 w 522"/>
                  <a:gd name="T79" fmla="*/ 290 h 674"/>
                  <a:gd name="T80" fmla="*/ 522 w 522"/>
                  <a:gd name="T81" fmla="*/ 220 h 674"/>
                  <a:gd name="T82" fmla="*/ 496 w 522"/>
                  <a:gd name="T83" fmla="*/ 206 h 674"/>
                  <a:gd name="T84" fmla="*/ 484 w 522"/>
                  <a:gd name="T85" fmla="*/ 149 h 674"/>
                  <a:gd name="T86" fmla="*/ 443 w 522"/>
                  <a:gd name="T87" fmla="*/ 131 h 674"/>
                  <a:gd name="T88" fmla="*/ 380 w 522"/>
                  <a:gd name="T89" fmla="*/ 127 h 674"/>
                  <a:gd name="T90" fmla="*/ 348 w 522"/>
                  <a:gd name="T91" fmla="*/ 75 h 674"/>
                  <a:gd name="T92" fmla="*/ 352 w 522"/>
                  <a:gd name="T93" fmla="*/ 80 h 67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2" h="674">
                    <a:moveTo>
                      <a:pt x="340" y="68"/>
                    </a:moveTo>
                    <a:cubicBezTo>
                      <a:pt x="325" y="53"/>
                      <a:pt x="307" y="43"/>
                      <a:pt x="292" y="28"/>
                    </a:cubicBezTo>
                    <a:cubicBezTo>
                      <a:pt x="287" y="12"/>
                      <a:pt x="280" y="5"/>
                      <a:pt x="264" y="0"/>
                    </a:cubicBezTo>
                    <a:cubicBezTo>
                      <a:pt x="245" y="6"/>
                      <a:pt x="232" y="10"/>
                      <a:pt x="216" y="20"/>
                    </a:cubicBezTo>
                    <a:cubicBezTo>
                      <a:pt x="222" y="43"/>
                      <a:pt x="224" y="68"/>
                      <a:pt x="248" y="76"/>
                    </a:cubicBezTo>
                    <a:cubicBezTo>
                      <a:pt x="254" y="95"/>
                      <a:pt x="248" y="109"/>
                      <a:pt x="228" y="116"/>
                    </a:cubicBezTo>
                    <a:cubicBezTo>
                      <a:pt x="204" y="108"/>
                      <a:pt x="200" y="105"/>
                      <a:pt x="164" y="116"/>
                    </a:cubicBezTo>
                    <a:cubicBezTo>
                      <a:pt x="157" y="118"/>
                      <a:pt x="177" y="124"/>
                      <a:pt x="188" y="128"/>
                    </a:cubicBezTo>
                    <a:cubicBezTo>
                      <a:pt x="193" y="136"/>
                      <a:pt x="199" y="144"/>
                      <a:pt x="204" y="152"/>
                    </a:cubicBezTo>
                    <a:cubicBezTo>
                      <a:pt x="210" y="160"/>
                      <a:pt x="209" y="210"/>
                      <a:pt x="224" y="220"/>
                    </a:cubicBezTo>
                    <a:cubicBezTo>
                      <a:pt x="237" y="229"/>
                      <a:pt x="258" y="230"/>
                      <a:pt x="272" y="240"/>
                    </a:cubicBezTo>
                    <a:cubicBezTo>
                      <a:pt x="273" y="244"/>
                      <a:pt x="278" y="248"/>
                      <a:pt x="276" y="252"/>
                    </a:cubicBezTo>
                    <a:cubicBezTo>
                      <a:pt x="274" y="256"/>
                      <a:pt x="267" y="257"/>
                      <a:pt x="264" y="260"/>
                    </a:cubicBezTo>
                    <a:cubicBezTo>
                      <a:pt x="251" y="273"/>
                      <a:pt x="256" y="282"/>
                      <a:pt x="240" y="292"/>
                    </a:cubicBezTo>
                    <a:cubicBezTo>
                      <a:pt x="225" y="315"/>
                      <a:pt x="211" y="344"/>
                      <a:pt x="188" y="360"/>
                    </a:cubicBezTo>
                    <a:cubicBezTo>
                      <a:pt x="193" y="375"/>
                      <a:pt x="203" y="379"/>
                      <a:pt x="212" y="392"/>
                    </a:cubicBezTo>
                    <a:cubicBezTo>
                      <a:pt x="204" y="423"/>
                      <a:pt x="188" y="424"/>
                      <a:pt x="164" y="440"/>
                    </a:cubicBezTo>
                    <a:cubicBezTo>
                      <a:pt x="161" y="449"/>
                      <a:pt x="159" y="458"/>
                      <a:pt x="152" y="464"/>
                    </a:cubicBezTo>
                    <a:cubicBezTo>
                      <a:pt x="145" y="470"/>
                      <a:pt x="128" y="480"/>
                      <a:pt x="128" y="480"/>
                    </a:cubicBezTo>
                    <a:cubicBezTo>
                      <a:pt x="120" y="505"/>
                      <a:pt x="95" y="513"/>
                      <a:pt x="72" y="520"/>
                    </a:cubicBezTo>
                    <a:cubicBezTo>
                      <a:pt x="64" y="522"/>
                      <a:pt x="48" y="528"/>
                      <a:pt x="48" y="528"/>
                    </a:cubicBezTo>
                    <a:cubicBezTo>
                      <a:pt x="43" y="544"/>
                      <a:pt x="25" y="559"/>
                      <a:pt x="12" y="572"/>
                    </a:cubicBezTo>
                    <a:cubicBezTo>
                      <a:pt x="18" y="603"/>
                      <a:pt x="18" y="585"/>
                      <a:pt x="8" y="624"/>
                    </a:cubicBezTo>
                    <a:cubicBezTo>
                      <a:pt x="6" y="632"/>
                      <a:pt x="0" y="648"/>
                      <a:pt x="0" y="648"/>
                    </a:cubicBezTo>
                    <a:cubicBezTo>
                      <a:pt x="7" y="668"/>
                      <a:pt x="0" y="659"/>
                      <a:pt x="28" y="668"/>
                    </a:cubicBezTo>
                    <a:cubicBezTo>
                      <a:pt x="32" y="669"/>
                      <a:pt x="40" y="672"/>
                      <a:pt x="40" y="672"/>
                    </a:cubicBezTo>
                    <a:cubicBezTo>
                      <a:pt x="166" y="669"/>
                      <a:pt x="149" y="674"/>
                      <a:pt x="220" y="660"/>
                    </a:cubicBezTo>
                    <a:cubicBezTo>
                      <a:pt x="231" y="643"/>
                      <a:pt x="240" y="612"/>
                      <a:pt x="252" y="600"/>
                    </a:cubicBezTo>
                    <a:cubicBezTo>
                      <a:pt x="262" y="590"/>
                      <a:pt x="277" y="587"/>
                      <a:pt x="288" y="580"/>
                    </a:cubicBezTo>
                    <a:cubicBezTo>
                      <a:pt x="293" y="573"/>
                      <a:pt x="294" y="562"/>
                      <a:pt x="300" y="556"/>
                    </a:cubicBezTo>
                    <a:cubicBezTo>
                      <a:pt x="312" y="544"/>
                      <a:pt x="373" y="545"/>
                      <a:pt x="384" y="544"/>
                    </a:cubicBezTo>
                    <a:cubicBezTo>
                      <a:pt x="415" y="534"/>
                      <a:pt x="411" y="532"/>
                      <a:pt x="452" y="536"/>
                    </a:cubicBezTo>
                    <a:cubicBezTo>
                      <a:pt x="476" y="544"/>
                      <a:pt x="478" y="528"/>
                      <a:pt x="496" y="516"/>
                    </a:cubicBezTo>
                    <a:cubicBezTo>
                      <a:pt x="514" y="488"/>
                      <a:pt x="509" y="501"/>
                      <a:pt x="516" y="480"/>
                    </a:cubicBezTo>
                    <a:cubicBezTo>
                      <a:pt x="515" y="464"/>
                      <a:pt x="515" y="448"/>
                      <a:pt x="512" y="432"/>
                    </a:cubicBezTo>
                    <a:cubicBezTo>
                      <a:pt x="510" y="420"/>
                      <a:pt x="500" y="396"/>
                      <a:pt x="500" y="396"/>
                    </a:cubicBezTo>
                    <a:cubicBezTo>
                      <a:pt x="503" y="375"/>
                      <a:pt x="505" y="365"/>
                      <a:pt x="516" y="348"/>
                    </a:cubicBezTo>
                    <a:cubicBezTo>
                      <a:pt x="513" y="331"/>
                      <a:pt x="516" y="321"/>
                      <a:pt x="500" y="312"/>
                    </a:cubicBezTo>
                    <a:cubicBezTo>
                      <a:pt x="493" y="308"/>
                      <a:pt x="476" y="304"/>
                      <a:pt x="476" y="304"/>
                    </a:cubicBezTo>
                    <a:cubicBezTo>
                      <a:pt x="462" y="263"/>
                      <a:pt x="492" y="264"/>
                      <a:pt x="516" y="248"/>
                    </a:cubicBezTo>
                    <a:cubicBezTo>
                      <a:pt x="522" y="231"/>
                      <a:pt x="520" y="201"/>
                      <a:pt x="504" y="188"/>
                    </a:cubicBezTo>
                    <a:cubicBezTo>
                      <a:pt x="497" y="182"/>
                      <a:pt x="487" y="181"/>
                      <a:pt x="480" y="176"/>
                    </a:cubicBezTo>
                    <a:cubicBezTo>
                      <a:pt x="475" y="160"/>
                      <a:pt x="475" y="143"/>
                      <a:pt x="468" y="128"/>
                    </a:cubicBezTo>
                    <a:cubicBezTo>
                      <a:pt x="463" y="117"/>
                      <a:pt x="438" y="115"/>
                      <a:pt x="428" y="112"/>
                    </a:cubicBezTo>
                    <a:cubicBezTo>
                      <a:pt x="418" y="83"/>
                      <a:pt x="390" y="101"/>
                      <a:pt x="368" y="108"/>
                    </a:cubicBezTo>
                    <a:cubicBezTo>
                      <a:pt x="355" y="99"/>
                      <a:pt x="336" y="82"/>
                      <a:pt x="336" y="64"/>
                    </a:cubicBezTo>
                    <a:cubicBezTo>
                      <a:pt x="336" y="62"/>
                      <a:pt x="339" y="67"/>
                      <a:pt x="340" y="6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43"/>
              <p:cNvSpPr>
                <a:spLocks/>
              </p:cNvSpPr>
              <p:nvPr/>
            </p:nvSpPr>
            <p:spPr bwMode="gray">
              <a:xfrm rot="21537485">
                <a:off x="3569" y="3262"/>
                <a:ext cx="158" cy="121"/>
              </a:xfrm>
              <a:custGeom>
                <a:avLst/>
                <a:gdLst>
                  <a:gd name="T0" fmla="*/ 116 w 155"/>
                  <a:gd name="T1" fmla="*/ 0 h 112"/>
                  <a:gd name="T2" fmla="*/ 74 w 155"/>
                  <a:gd name="T3" fmla="*/ 38 h 112"/>
                  <a:gd name="T4" fmla="*/ 0 w 155"/>
                  <a:gd name="T5" fmla="*/ 79 h 112"/>
                  <a:gd name="T6" fmla="*/ 46 w 155"/>
                  <a:gd name="T7" fmla="*/ 131 h 112"/>
                  <a:gd name="T8" fmla="*/ 74 w 155"/>
                  <a:gd name="T9" fmla="*/ 107 h 112"/>
                  <a:gd name="T10" fmla="*/ 108 w 155"/>
                  <a:gd name="T11" fmla="*/ 107 h 112"/>
                  <a:gd name="T12" fmla="*/ 112 w 155"/>
                  <a:gd name="T13" fmla="*/ 93 h 112"/>
                  <a:gd name="T14" fmla="*/ 138 w 155"/>
                  <a:gd name="T15" fmla="*/ 84 h 112"/>
                  <a:gd name="T16" fmla="*/ 150 w 155"/>
                  <a:gd name="T17" fmla="*/ 79 h 112"/>
                  <a:gd name="T18" fmla="*/ 116 w 155"/>
                  <a:gd name="T19" fmla="*/ 0 h 1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5" h="112">
                    <a:moveTo>
                      <a:pt x="112" y="0"/>
                    </a:moveTo>
                    <a:cubicBezTo>
                      <a:pt x="95" y="12"/>
                      <a:pt x="94" y="25"/>
                      <a:pt x="72" y="32"/>
                    </a:cubicBezTo>
                    <a:cubicBezTo>
                      <a:pt x="48" y="68"/>
                      <a:pt x="57" y="63"/>
                      <a:pt x="0" y="68"/>
                    </a:cubicBezTo>
                    <a:cubicBezTo>
                      <a:pt x="9" y="95"/>
                      <a:pt x="17" y="103"/>
                      <a:pt x="44" y="112"/>
                    </a:cubicBezTo>
                    <a:cubicBezTo>
                      <a:pt x="62" y="106"/>
                      <a:pt x="54" y="98"/>
                      <a:pt x="72" y="92"/>
                    </a:cubicBezTo>
                    <a:cubicBezTo>
                      <a:pt x="80" y="94"/>
                      <a:pt x="96" y="100"/>
                      <a:pt x="104" y="92"/>
                    </a:cubicBezTo>
                    <a:cubicBezTo>
                      <a:pt x="107" y="89"/>
                      <a:pt x="105" y="82"/>
                      <a:pt x="108" y="80"/>
                    </a:cubicBezTo>
                    <a:cubicBezTo>
                      <a:pt x="115" y="75"/>
                      <a:pt x="124" y="75"/>
                      <a:pt x="132" y="72"/>
                    </a:cubicBezTo>
                    <a:cubicBezTo>
                      <a:pt x="136" y="71"/>
                      <a:pt x="144" y="68"/>
                      <a:pt x="144" y="68"/>
                    </a:cubicBezTo>
                    <a:cubicBezTo>
                      <a:pt x="155" y="34"/>
                      <a:pt x="112" y="28"/>
                      <a:pt x="112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44"/>
              <p:cNvSpPr>
                <a:spLocks/>
              </p:cNvSpPr>
              <p:nvPr/>
            </p:nvSpPr>
            <p:spPr bwMode="gray">
              <a:xfrm rot="21537485">
                <a:off x="2522" y="2141"/>
                <a:ext cx="618" cy="798"/>
              </a:xfrm>
              <a:custGeom>
                <a:avLst/>
                <a:gdLst>
                  <a:gd name="T0" fmla="*/ 575 w 607"/>
                  <a:gd name="T1" fmla="*/ 336 h 739"/>
                  <a:gd name="T2" fmla="*/ 621 w 607"/>
                  <a:gd name="T3" fmla="*/ 396 h 739"/>
                  <a:gd name="T4" fmla="*/ 600 w 607"/>
                  <a:gd name="T5" fmla="*/ 452 h 739"/>
                  <a:gd name="T6" fmla="*/ 609 w 607"/>
                  <a:gd name="T7" fmla="*/ 513 h 739"/>
                  <a:gd name="T8" fmla="*/ 617 w 607"/>
                  <a:gd name="T9" fmla="*/ 541 h 739"/>
                  <a:gd name="T10" fmla="*/ 596 w 607"/>
                  <a:gd name="T11" fmla="*/ 630 h 739"/>
                  <a:gd name="T12" fmla="*/ 579 w 607"/>
                  <a:gd name="T13" fmla="*/ 658 h 739"/>
                  <a:gd name="T14" fmla="*/ 605 w 607"/>
                  <a:gd name="T15" fmla="*/ 722 h 739"/>
                  <a:gd name="T16" fmla="*/ 605 w 607"/>
                  <a:gd name="T17" fmla="*/ 756 h 739"/>
                  <a:gd name="T18" fmla="*/ 617 w 607"/>
                  <a:gd name="T19" fmla="*/ 793 h 739"/>
                  <a:gd name="T20" fmla="*/ 625 w 607"/>
                  <a:gd name="T21" fmla="*/ 821 h 739"/>
                  <a:gd name="T22" fmla="*/ 629 w 607"/>
                  <a:gd name="T23" fmla="*/ 835 h 739"/>
                  <a:gd name="T24" fmla="*/ 579 w 607"/>
                  <a:gd name="T25" fmla="*/ 844 h 739"/>
                  <a:gd name="T26" fmla="*/ 571 w 607"/>
                  <a:gd name="T27" fmla="*/ 830 h 739"/>
                  <a:gd name="T28" fmla="*/ 538 w 607"/>
                  <a:gd name="T29" fmla="*/ 821 h 739"/>
                  <a:gd name="T30" fmla="*/ 455 w 607"/>
                  <a:gd name="T31" fmla="*/ 793 h 739"/>
                  <a:gd name="T32" fmla="*/ 393 w 607"/>
                  <a:gd name="T33" fmla="*/ 788 h 739"/>
                  <a:gd name="T34" fmla="*/ 331 w 607"/>
                  <a:gd name="T35" fmla="*/ 826 h 739"/>
                  <a:gd name="T36" fmla="*/ 305 w 607"/>
                  <a:gd name="T37" fmla="*/ 835 h 739"/>
                  <a:gd name="T38" fmla="*/ 231 w 607"/>
                  <a:gd name="T39" fmla="*/ 774 h 739"/>
                  <a:gd name="T40" fmla="*/ 173 w 607"/>
                  <a:gd name="T41" fmla="*/ 714 h 739"/>
                  <a:gd name="T42" fmla="*/ 119 w 607"/>
                  <a:gd name="T43" fmla="*/ 700 h 739"/>
                  <a:gd name="T44" fmla="*/ 115 w 607"/>
                  <a:gd name="T45" fmla="*/ 750 h 739"/>
                  <a:gd name="T46" fmla="*/ 103 w 607"/>
                  <a:gd name="T47" fmla="*/ 742 h 739"/>
                  <a:gd name="T48" fmla="*/ 81 w 607"/>
                  <a:gd name="T49" fmla="*/ 700 h 739"/>
                  <a:gd name="T50" fmla="*/ 95 w 607"/>
                  <a:gd name="T51" fmla="*/ 667 h 739"/>
                  <a:gd name="T52" fmla="*/ 77 w 607"/>
                  <a:gd name="T53" fmla="*/ 611 h 739"/>
                  <a:gd name="T54" fmla="*/ 95 w 607"/>
                  <a:gd name="T55" fmla="*/ 587 h 739"/>
                  <a:gd name="T56" fmla="*/ 111 w 607"/>
                  <a:gd name="T57" fmla="*/ 559 h 739"/>
                  <a:gd name="T58" fmla="*/ 123 w 607"/>
                  <a:gd name="T59" fmla="*/ 513 h 739"/>
                  <a:gd name="T60" fmla="*/ 27 w 607"/>
                  <a:gd name="T61" fmla="*/ 429 h 739"/>
                  <a:gd name="T62" fmla="*/ 7 w 607"/>
                  <a:gd name="T63" fmla="*/ 364 h 739"/>
                  <a:gd name="T64" fmla="*/ 3 w 607"/>
                  <a:gd name="T65" fmla="*/ 336 h 739"/>
                  <a:gd name="T66" fmla="*/ 41 w 607"/>
                  <a:gd name="T67" fmla="*/ 294 h 739"/>
                  <a:gd name="T68" fmla="*/ 73 w 607"/>
                  <a:gd name="T69" fmla="*/ 243 h 739"/>
                  <a:gd name="T70" fmla="*/ 103 w 607"/>
                  <a:gd name="T71" fmla="*/ 209 h 739"/>
                  <a:gd name="T72" fmla="*/ 127 w 607"/>
                  <a:gd name="T73" fmla="*/ 135 h 739"/>
                  <a:gd name="T74" fmla="*/ 169 w 607"/>
                  <a:gd name="T75" fmla="*/ 126 h 739"/>
                  <a:gd name="T76" fmla="*/ 247 w 607"/>
                  <a:gd name="T77" fmla="*/ 28 h 739"/>
                  <a:gd name="T78" fmla="*/ 310 w 607"/>
                  <a:gd name="T79" fmla="*/ 4 h 739"/>
                  <a:gd name="T80" fmla="*/ 401 w 607"/>
                  <a:gd name="T81" fmla="*/ 32 h 739"/>
                  <a:gd name="T82" fmla="*/ 426 w 607"/>
                  <a:gd name="T83" fmla="*/ 24 h 739"/>
                  <a:gd name="T84" fmla="*/ 439 w 607"/>
                  <a:gd name="T85" fmla="*/ 14 h 739"/>
                  <a:gd name="T86" fmla="*/ 463 w 607"/>
                  <a:gd name="T87" fmla="*/ 4 h 739"/>
                  <a:gd name="T88" fmla="*/ 475 w 607"/>
                  <a:gd name="T89" fmla="*/ 0 h 739"/>
                  <a:gd name="T90" fmla="*/ 513 w 607"/>
                  <a:gd name="T91" fmla="*/ 46 h 739"/>
                  <a:gd name="T92" fmla="*/ 521 w 607"/>
                  <a:gd name="T93" fmla="*/ 60 h 739"/>
                  <a:gd name="T94" fmla="*/ 538 w 607"/>
                  <a:gd name="T95" fmla="*/ 149 h 739"/>
                  <a:gd name="T96" fmla="*/ 521 w 607"/>
                  <a:gd name="T97" fmla="*/ 224 h 739"/>
                  <a:gd name="T98" fmla="*/ 555 w 607"/>
                  <a:gd name="T99" fmla="*/ 257 h 739"/>
                  <a:gd name="T100" fmla="*/ 571 w 607"/>
                  <a:gd name="T101" fmla="*/ 308 h 739"/>
                  <a:gd name="T102" fmla="*/ 567 w 607"/>
                  <a:gd name="T103" fmla="*/ 364 h 73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607" h="739">
                    <a:moveTo>
                      <a:pt x="555" y="288"/>
                    </a:moveTo>
                    <a:cubicBezTo>
                      <a:pt x="538" y="339"/>
                      <a:pt x="550" y="335"/>
                      <a:pt x="599" y="340"/>
                    </a:cubicBezTo>
                    <a:cubicBezTo>
                      <a:pt x="606" y="362"/>
                      <a:pt x="597" y="376"/>
                      <a:pt x="579" y="388"/>
                    </a:cubicBezTo>
                    <a:cubicBezTo>
                      <a:pt x="572" y="409"/>
                      <a:pt x="579" y="422"/>
                      <a:pt x="587" y="440"/>
                    </a:cubicBezTo>
                    <a:cubicBezTo>
                      <a:pt x="590" y="448"/>
                      <a:pt x="595" y="464"/>
                      <a:pt x="595" y="464"/>
                    </a:cubicBezTo>
                    <a:cubicBezTo>
                      <a:pt x="590" y="487"/>
                      <a:pt x="587" y="519"/>
                      <a:pt x="575" y="540"/>
                    </a:cubicBezTo>
                    <a:cubicBezTo>
                      <a:pt x="570" y="548"/>
                      <a:pt x="559" y="564"/>
                      <a:pt x="559" y="564"/>
                    </a:cubicBezTo>
                    <a:cubicBezTo>
                      <a:pt x="555" y="595"/>
                      <a:pt x="551" y="609"/>
                      <a:pt x="583" y="620"/>
                    </a:cubicBezTo>
                    <a:cubicBezTo>
                      <a:pt x="593" y="649"/>
                      <a:pt x="583" y="613"/>
                      <a:pt x="583" y="648"/>
                    </a:cubicBezTo>
                    <a:cubicBezTo>
                      <a:pt x="583" y="674"/>
                      <a:pt x="587" y="661"/>
                      <a:pt x="595" y="680"/>
                    </a:cubicBezTo>
                    <a:cubicBezTo>
                      <a:pt x="598" y="688"/>
                      <a:pt x="600" y="696"/>
                      <a:pt x="603" y="704"/>
                    </a:cubicBezTo>
                    <a:cubicBezTo>
                      <a:pt x="604" y="708"/>
                      <a:pt x="607" y="716"/>
                      <a:pt x="607" y="716"/>
                    </a:cubicBezTo>
                    <a:cubicBezTo>
                      <a:pt x="599" y="739"/>
                      <a:pt x="604" y="738"/>
                      <a:pt x="559" y="724"/>
                    </a:cubicBezTo>
                    <a:cubicBezTo>
                      <a:pt x="554" y="723"/>
                      <a:pt x="555" y="714"/>
                      <a:pt x="551" y="712"/>
                    </a:cubicBezTo>
                    <a:cubicBezTo>
                      <a:pt x="541" y="707"/>
                      <a:pt x="530" y="707"/>
                      <a:pt x="519" y="704"/>
                    </a:cubicBezTo>
                    <a:cubicBezTo>
                      <a:pt x="489" y="696"/>
                      <a:pt x="473" y="684"/>
                      <a:pt x="439" y="680"/>
                    </a:cubicBezTo>
                    <a:cubicBezTo>
                      <a:pt x="418" y="666"/>
                      <a:pt x="404" y="668"/>
                      <a:pt x="379" y="676"/>
                    </a:cubicBezTo>
                    <a:cubicBezTo>
                      <a:pt x="361" y="694"/>
                      <a:pt x="344" y="700"/>
                      <a:pt x="319" y="708"/>
                    </a:cubicBezTo>
                    <a:cubicBezTo>
                      <a:pt x="311" y="711"/>
                      <a:pt x="295" y="716"/>
                      <a:pt x="295" y="716"/>
                    </a:cubicBezTo>
                    <a:cubicBezTo>
                      <a:pt x="253" y="712"/>
                      <a:pt x="237" y="706"/>
                      <a:pt x="223" y="664"/>
                    </a:cubicBezTo>
                    <a:cubicBezTo>
                      <a:pt x="234" y="608"/>
                      <a:pt x="213" y="617"/>
                      <a:pt x="167" y="612"/>
                    </a:cubicBezTo>
                    <a:cubicBezTo>
                      <a:pt x="153" y="590"/>
                      <a:pt x="140" y="596"/>
                      <a:pt x="115" y="600"/>
                    </a:cubicBezTo>
                    <a:cubicBezTo>
                      <a:pt x="114" y="615"/>
                      <a:pt x="117" y="631"/>
                      <a:pt x="111" y="644"/>
                    </a:cubicBezTo>
                    <a:cubicBezTo>
                      <a:pt x="109" y="648"/>
                      <a:pt x="102" y="640"/>
                      <a:pt x="99" y="636"/>
                    </a:cubicBezTo>
                    <a:cubicBezTo>
                      <a:pt x="66" y="584"/>
                      <a:pt x="112" y="633"/>
                      <a:pt x="79" y="600"/>
                    </a:cubicBezTo>
                    <a:cubicBezTo>
                      <a:pt x="81" y="590"/>
                      <a:pt x="90" y="582"/>
                      <a:pt x="91" y="572"/>
                    </a:cubicBezTo>
                    <a:cubicBezTo>
                      <a:pt x="93" y="552"/>
                      <a:pt x="81" y="541"/>
                      <a:pt x="75" y="524"/>
                    </a:cubicBezTo>
                    <a:cubicBezTo>
                      <a:pt x="84" y="497"/>
                      <a:pt x="72" y="526"/>
                      <a:pt x="91" y="504"/>
                    </a:cubicBezTo>
                    <a:cubicBezTo>
                      <a:pt x="97" y="497"/>
                      <a:pt x="107" y="480"/>
                      <a:pt x="107" y="480"/>
                    </a:cubicBezTo>
                    <a:cubicBezTo>
                      <a:pt x="110" y="466"/>
                      <a:pt x="119" y="440"/>
                      <a:pt x="119" y="440"/>
                    </a:cubicBezTo>
                    <a:cubicBezTo>
                      <a:pt x="103" y="391"/>
                      <a:pt x="65" y="393"/>
                      <a:pt x="27" y="368"/>
                    </a:cubicBezTo>
                    <a:cubicBezTo>
                      <a:pt x="21" y="349"/>
                      <a:pt x="13" y="331"/>
                      <a:pt x="7" y="312"/>
                    </a:cubicBezTo>
                    <a:cubicBezTo>
                      <a:pt x="17" y="282"/>
                      <a:pt x="8" y="319"/>
                      <a:pt x="3" y="288"/>
                    </a:cubicBezTo>
                    <a:cubicBezTo>
                      <a:pt x="0" y="268"/>
                      <a:pt x="27" y="260"/>
                      <a:pt x="39" y="252"/>
                    </a:cubicBezTo>
                    <a:cubicBezTo>
                      <a:pt x="46" y="232"/>
                      <a:pt x="54" y="219"/>
                      <a:pt x="71" y="208"/>
                    </a:cubicBezTo>
                    <a:cubicBezTo>
                      <a:pt x="75" y="195"/>
                      <a:pt x="99" y="180"/>
                      <a:pt x="99" y="180"/>
                    </a:cubicBezTo>
                    <a:cubicBezTo>
                      <a:pt x="104" y="164"/>
                      <a:pt x="109" y="127"/>
                      <a:pt x="123" y="116"/>
                    </a:cubicBezTo>
                    <a:cubicBezTo>
                      <a:pt x="134" y="108"/>
                      <a:pt x="150" y="110"/>
                      <a:pt x="163" y="108"/>
                    </a:cubicBezTo>
                    <a:cubicBezTo>
                      <a:pt x="183" y="78"/>
                      <a:pt x="203" y="36"/>
                      <a:pt x="239" y="24"/>
                    </a:cubicBezTo>
                    <a:cubicBezTo>
                      <a:pt x="257" y="6"/>
                      <a:pt x="276" y="12"/>
                      <a:pt x="299" y="4"/>
                    </a:cubicBezTo>
                    <a:cubicBezTo>
                      <a:pt x="330" y="7"/>
                      <a:pt x="360" y="10"/>
                      <a:pt x="387" y="28"/>
                    </a:cubicBezTo>
                    <a:cubicBezTo>
                      <a:pt x="395" y="25"/>
                      <a:pt x="404" y="25"/>
                      <a:pt x="411" y="20"/>
                    </a:cubicBezTo>
                    <a:cubicBezTo>
                      <a:pt x="415" y="17"/>
                      <a:pt x="419" y="14"/>
                      <a:pt x="423" y="12"/>
                    </a:cubicBezTo>
                    <a:cubicBezTo>
                      <a:pt x="431" y="9"/>
                      <a:pt x="439" y="7"/>
                      <a:pt x="447" y="4"/>
                    </a:cubicBezTo>
                    <a:cubicBezTo>
                      <a:pt x="451" y="3"/>
                      <a:pt x="459" y="0"/>
                      <a:pt x="459" y="0"/>
                    </a:cubicBezTo>
                    <a:cubicBezTo>
                      <a:pt x="482" y="6"/>
                      <a:pt x="481" y="19"/>
                      <a:pt x="495" y="40"/>
                    </a:cubicBezTo>
                    <a:cubicBezTo>
                      <a:pt x="498" y="44"/>
                      <a:pt x="503" y="52"/>
                      <a:pt x="503" y="52"/>
                    </a:cubicBezTo>
                    <a:cubicBezTo>
                      <a:pt x="509" y="77"/>
                      <a:pt x="511" y="103"/>
                      <a:pt x="519" y="128"/>
                    </a:cubicBezTo>
                    <a:cubicBezTo>
                      <a:pt x="515" y="165"/>
                      <a:pt x="512" y="164"/>
                      <a:pt x="503" y="192"/>
                    </a:cubicBezTo>
                    <a:cubicBezTo>
                      <a:pt x="516" y="201"/>
                      <a:pt x="522" y="211"/>
                      <a:pt x="535" y="220"/>
                    </a:cubicBezTo>
                    <a:cubicBezTo>
                      <a:pt x="541" y="237"/>
                      <a:pt x="547" y="246"/>
                      <a:pt x="551" y="264"/>
                    </a:cubicBezTo>
                    <a:cubicBezTo>
                      <a:pt x="547" y="309"/>
                      <a:pt x="547" y="293"/>
                      <a:pt x="547" y="312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5"/>
              <p:cNvSpPr>
                <a:spLocks/>
              </p:cNvSpPr>
              <p:nvPr/>
            </p:nvSpPr>
            <p:spPr bwMode="gray">
              <a:xfrm rot="21537485">
                <a:off x="2353" y="2285"/>
                <a:ext cx="686" cy="1199"/>
              </a:xfrm>
              <a:custGeom>
                <a:avLst/>
                <a:gdLst>
                  <a:gd name="T0" fmla="*/ 252 w 675"/>
                  <a:gd name="T1" fmla="*/ 84 h 1110"/>
                  <a:gd name="T2" fmla="*/ 194 w 675"/>
                  <a:gd name="T3" fmla="*/ 173 h 1110"/>
                  <a:gd name="T4" fmla="*/ 219 w 675"/>
                  <a:gd name="T5" fmla="*/ 280 h 1110"/>
                  <a:gd name="T6" fmla="*/ 285 w 675"/>
                  <a:gd name="T7" fmla="*/ 318 h 1110"/>
                  <a:gd name="T8" fmla="*/ 285 w 675"/>
                  <a:gd name="T9" fmla="*/ 434 h 1110"/>
                  <a:gd name="T10" fmla="*/ 276 w 675"/>
                  <a:gd name="T11" fmla="*/ 499 h 1110"/>
                  <a:gd name="T12" fmla="*/ 268 w 675"/>
                  <a:gd name="T13" fmla="*/ 579 h 1110"/>
                  <a:gd name="T14" fmla="*/ 298 w 675"/>
                  <a:gd name="T15" fmla="*/ 565 h 1110"/>
                  <a:gd name="T16" fmla="*/ 326 w 675"/>
                  <a:gd name="T17" fmla="*/ 547 h 1110"/>
                  <a:gd name="T18" fmla="*/ 409 w 675"/>
                  <a:gd name="T19" fmla="*/ 574 h 1110"/>
                  <a:gd name="T20" fmla="*/ 492 w 675"/>
                  <a:gd name="T21" fmla="*/ 682 h 1110"/>
                  <a:gd name="T22" fmla="*/ 566 w 675"/>
                  <a:gd name="T23" fmla="*/ 649 h 1110"/>
                  <a:gd name="T24" fmla="*/ 674 w 675"/>
                  <a:gd name="T25" fmla="*/ 654 h 1110"/>
                  <a:gd name="T26" fmla="*/ 686 w 675"/>
                  <a:gd name="T27" fmla="*/ 704 h 1110"/>
                  <a:gd name="T28" fmla="*/ 661 w 675"/>
                  <a:gd name="T29" fmla="*/ 807 h 1110"/>
                  <a:gd name="T30" fmla="*/ 624 w 675"/>
                  <a:gd name="T31" fmla="*/ 803 h 1110"/>
                  <a:gd name="T32" fmla="*/ 537 w 675"/>
                  <a:gd name="T33" fmla="*/ 817 h 1110"/>
                  <a:gd name="T34" fmla="*/ 546 w 675"/>
                  <a:gd name="T35" fmla="*/ 897 h 1110"/>
                  <a:gd name="T36" fmla="*/ 500 w 675"/>
                  <a:gd name="T37" fmla="*/ 1032 h 1110"/>
                  <a:gd name="T38" fmla="*/ 484 w 675"/>
                  <a:gd name="T39" fmla="*/ 1078 h 1110"/>
                  <a:gd name="T40" fmla="*/ 462 w 675"/>
                  <a:gd name="T41" fmla="*/ 1162 h 1110"/>
                  <a:gd name="T42" fmla="*/ 414 w 675"/>
                  <a:gd name="T43" fmla="*/ 1213 h 1110"/>
                  <a:gd name="T44" fmla="*/ 392 w 675"/>
                  <a:gd name="T45" fmla="*/ 1232 h 1110"/>
                  <a:gd name="T46" fmla="*/ 347 w 675"/>
                  <a:gd name="T47" fmla="*/ 1283 h 1110"/>
                  <a:gd name="T48" fmla="*/ 260 w 675"/>
                  <a:gd name="T49" fmla="*/ 1255 h 1110"/>
                  <a:gd name="T50" fmla="*/ 306 w 675"/>
                  <a:gd name="T51" fmla="*/ 1158 h 1110"/>
                  <a:gd name="T52" fmla="*/ 244 w 675"/>
                  <a:gd name="T53" fmla="*/ 1027 h 1110"/>
                  <a:gd name="T54" fmla="*/ 166 w 675"/>
                  <a:gd name="T55" fmla="*/ 957 h 1110"/>
                  <a:gd name="T56" fmla="*/ 190 w 675"/>
                  <a:gd name="T57" fmla="*/ 840 h 1110"/>
                  <a:gd name="T58" fmla="*/ 162 w 675"/>
                  <a:gd name="T59" fmla="*/ 738 h 1110"/>
                  <a:gd name="T60" fmla="*/ 74 w 675"/>
                  <a:gd name="T61" fmla="*/ 630 h 1110"/>
                  <a:gd name="T62" fmla="*/ 12 w 675"/>
                  <a:gd name="T63" fmla="*/ 588 h 1110"/>
                  <a:gd name="T64" fmla="*/ 54 w 675"/>
                  <a:gd name="T65" fmla="*/ 555 h 1110"/>
                  <a:gd name="T66" fmla="*/ 58 w 675"/>
                  <a:gd name="T67" fmla="*/ 453 h 1110"/>
                  <a:gd name="T68" fmla="*/ 82 w 675"/>
                  <a:gd name="T69" fmla="*/ 336 h 1110"/>
                  <a:gd name="T70" fmla="*/ 62 w 675"/>
                  <a:gd name="T71" fmla="*/ 266 h 1110"/>
                  <a:gd name="T72" fmla="*/ 20 w 675"/>
                  <a:gd name="T73" fmla="*/ 183 h 1110"/>
                  <a:gd name="T74" fmla="*/ 0 w 675"/>
                  <a:gd name="T75" fmla="*/ 89 h 1110"/>
                  <a:gd name="T76" fmla="*/ 8 w 675"/>
                  <a:gd name="T77" fmla="*/ 24 h 1110"/>
                  <a:gd name="T78" fmla="*/ 82 w 675"/>
                  <a:gd name="T79" fmla="*/ 60 h 1110"/>
                  <a:gd name="T80" fmla="*/ 148 w 675"/>
                  <a:gd name="T81" fmla="*/ 65 h 111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675" h="1110">
                    <a:moveTo>
                      <a:pt x="180" y="52"/>
                    </a:moveTo>
                    <a:cubicBezTo>
                      <a:pt x="206" y="54"/>
                      <a:pt x="235" y="46"/>
                      <a:pt x="244" y="72"/>
                    </a:cubicBezTo>
                    <a:cubicBezTo>
                      <a:pt x="242" y="77"/>
                      <a:pt x="218" y="126"/>
                      <a:pt x="212" y="132"/>
                    </a:cubicBezTo>
                    <a:cubicBezTo>
                      <a:pt x="205" y="139"/>
                      <a:pt x="188" y="148"/>
                      <a:pt x="188" y="148"/>
                    </a:cubicBezTo>
                    <a:cubicBezTo>
                      <a:pt x="185" y="152"/>
                      <a:pt x="181" y="155"/>
                      <a:pt x="180" y="160"/>
                    </a:cubicBezTo>
                    <a:cubicBezTo>
                      <a:pt x="178" y="180"/>
                      <a:pt x="190" y="230"/>
                      <a:pt x="212" y="240"/>
                    </a:cubicBezTo>
                    <a:cubicBezTo>
                      <a:pt x="241" y="253"/>
                      <a:pt x="229" y="242"/>
                      <a:pt x="252" y="256"/>
                    </a:cubicBezTo>
                    <a:cubicBezTo>
                      <a:pt x="260" y="261"/>
                      <a:pt x="276" y="272"/>
                      <a:pt x="276" y="272"/>
                    </a:cubicBezTo>
                    <a:cubicBezTo>
                      <a:pt x="294" y="299"/>
                      <a:pt x="290" y="309"/>
                      <a:pt x="284" y="348"/>
                    </a:cubicBezTo>
                    <a:cubicBezTo>
                      <a:pt x="283" y="356"/>
                      <a:pt x="283" y="367"/>
                      <a:pt x="276" y="372"/>
                    </a:cubicBezTo>
                    <a:cubicBezTo>
                      <a:pt x="268" y="377"/>
                      <a:pt x="252" y="388"/>
                      <a:pt x="252" y="388"/>
                    </a:cubicBezTo>
                    <a:cubicBezTo>
                      <a:pt x="256" y="403"/>
                      <a:pt x="263" y="413"/>
                      <a:pt x="268" y="428"/>
                    </a:cubicBezTo>
                    <a:cubicBezTo>
                      <a:pt x="265" y="442"/>
                      <a:pt x="256" y="468"/>
                      <a:pt x="256" y="468"/>
                    </a:cubicBezTo>
                    <a:cubicBezTo>
                      <a:pt x="257" y="477"/>
                      <a:pt x="256" y="487"/>
                      <a:pt x="260" y="496"/>
                    </a:cubicBezTo>
                    <a:cubicBezTo>
                      <a:pt x="262" y="501"/>
                      <a:pt x="267" y="510"/>
                      <a:pt x="272" y="508"/>
                    </a:cubicBezTo>
                    <a:cubicBezTo>
                      <a:pt x="281" y="504"/>
                      <a:pt x="285" y="493"/>
                      <a:pt x="288" y="484"/>
                    </a:cubicBezTo>
                    <a:cubicBezTo>
                      <a:pt x="289" y="480"/>
                      <a:pt x="288" y="474"/>
                      <a:pt x="292" y="472"/>
                    </a:cubicBezTo>
                    <a:cubicBezTo>
                      <a:pt x="299" y="468"/>
                      <a:pt x="308" y="469"/>
                      <a:pt x="316" y="468"/>
                    </a:cubicBezTo>
                    <a:cubicBezTo>
                      <a:pt x="329" y="472"/>
                      <a:pt x="339" y="480"/>
                      <a:pt x="352" y="484"/>
                    </a:cubicBezTo>
                    <a:cubicBezTo>
                      <a:pt x="378" y="479"/>
                      <a:pt x="375" y="483"/>
                      <a:pt x="396" y="492"/>
                    </a:cubicBezTo>
                    <a:cubicBezTo>
                      <a:pt x="404" y="495"/>
                      <a:pt x="420" y="500"/>
                      <a:pt x="420" y="500"/>
                    </a:cubicBezTo>
                    <a:cubicBezTo>
                      <a:pt x="397" y="569"/>
                      <a:pt x="424" y="578"/>
                      <a:pt x="476" y="584"/>
                    </a:cubicBezTo>
                    <a:cubicBezTo>
                      <a:pt x="509" y="578"/>
                      <a:pt x="493" y="584"/>
                      <a:pt x="524" y="564"/>
                    </a:cubicBezTo>
                    <a:cubicBezTo>
                      <a:pt x="531" y="559"/>
                      <a:pt x="548" y="556"/>
                      <a:pt x="548" y="556"/>
                    </a:cubicBezTo>
                    <a:cubicBezTo>
                      <a:pt x="565" y="531"/>
                      <a:pt x="586" y="541"/>
                      <a:pt x="616" y="544"/>
                    </a:cubicBezTo>
                    <a:cubicBezTo>
                      <a:pt x="635" y="557"/>
                      <a:pt x="623" y="550"/>
                      <a:pt x="652" y="560"/>
                    </a:cubicBezTo>
                    <a:cubicBezTo>
                      <a:pt x="656" y="561"/>
                      <a:pt x="664" y="564"/>
                      <a:pt x="664" y="564"/>
                    </a:cubicBezTo>
                    <a:cubicBezTo>
                      <a:pt x="675" y="580"/>
                      <a:pt x="670" y="587"/>
                      <a:pt x="664" y="604"/>
                    </a:cubicBezTo>
                    <a:cubicBezTo>
                      <a:pt x="660" y="630"/>
                      <a:pt x="648" y="643"/>
                      <a:pt x="644" y="668"/>
                    </a:cubicBezTo>
                    <a:cubicBezTo>
                      <a:pt x="643" y="676"/>
                      <a:pt x="644" y="685"/>
                      <a:pt x="640" y="692"/>
                    </a:cubicBezTo>
                    <a:cubicBezTo>
                      <a:pt x="638" y="696"/>
                      <a:pt x="632" y="695"/>
                      <a:pt x="628" y="696"/>
                    </a:cubicBezTo>
                    <a:cubicBezTo>
                      <a:pt x="620" y="693"/>
                      <a:pt x="612" y="685"/>
                      <a:pt x="604" y="688"/>
                    </a:cubicBezTo>
                    <a:cubicBezTo>
                      <a:pt x="596" y="691"/>
                      <a:pt x="580" y="696"/>
                      <a:pt x="580" y="696"/>
                    </a:cubicBezTo>
                    <a:cubicBezTo>
                      <a:pt x="557" y="692"/>
                      <a:pt x="542" y="693"/>
                      <a:pt x="520" y="700"/>
                    </a:cubicBezTo>
                    <a:cubicBezTo>
                      <a:pt x="502" y="728"/>
                      <a:pt x="507" y="715"/>
                      <a:pt x="500" y="736"/>
                    </a:cubicBezTo>
                    <a:cubicBezTo>
                      <a:pt x="512" y="744"/>
                      <a:pt x="528" y="768"/>
                      <a:pt x="528" y="768"/>
                    </a:cubicBezTo>
                    <a:cubicBezTo>
                      <a:pt x="522" y="787"/>
                      <a:pt x="520" y="791"/>
                      <a:pt x="500" y="796"/>
                    </a:cubicBezTo>
                    <a:cubicBezTo>
                      <a:pt x="490" y="825"/>
                      <a:pt x="494" y="855"/>
                      <a:pt x="484" y="884"/>
                    </a:cubicBezTo>
                    <a:cubicBezTo>
                      <a:pt x="483" y="895"/>
                      <a:pt x="484" y="906"/>
                      <a:pt x="480" y="916"/>
                    </a:cubicBezTo>
                    <a:cubicBezTo>
                      <a:pt x="478" y="920"/>
                      <a:pt x="470" y="920"/>
                      <a:pt x="468" y="924"/>
                    </a:cubicBezTo>
                    <a:cubicBezTo>
                      <a:pt x="465" y="931"/>
                      <a:pt x="482" y="953"/>
                      <a:pt x="484" y="960"/>
                    </a:cubicBezTo>
                    <a:cubicBezTo>
                      <a:pt x="476" y="983"/>
                      <a:pt x="467" y="984"/>
                      <a:pt x="448" y="996"/>
                    </a:cubicBezTo>
                    <a:cubicBezTo>
                      <a:pt x="440" y="1008"/>
                      <a:pt x="432" y="1020"/>
                      <a:pt x="424" y="1032"/>
                    </a:cubicBezTo>
                    <a:cubicBezTo>
                      <a:pt x="419" y="1039"/>
                      <a:pt x="400" y="1040"/>
                      <a:pt x="400" y="1040"/>
                    </a:cubicBezTo>
                    <a:cubicBezTo>
                      <a:pt x="397" y="1044"/>
                      <a:pt x="396" y="1049"/>
                      <a:pt x="392" y="1052"/>
                    </a:cubicBezTo>
                    <a:cubicBezTo>
                      <a:pt x="389" y="1055"/>
                      <a:pt x="383" y="1053"/>
                      <a:pt x="380" y="1056"/>
                    </a:cubicBezTo>
                    <a:cubicBezTo>
                      <a:pt x="366" y="1070"/>
                      <a:pt x="394" y="1081"/>
                      <a:pt x="360" y="1092"/>
                    </a:cubicBezTo>
                    <a:cubicBezTo>
                      <a:pt x="352" y="1095"/>
                      <a:pt x="344" y="1097"/>
                      <a:pt x="336" y="1100"/>
                    </a:cubicBezTo>
                    <a:cubicBezTo>
                      <a:pt x="332" y="1101"/>
                      <a:pt x="324" y="1104"/>
                      <a:pt x="324" y="1104"/>
                    </a:cubicBezTo>
                    <a:cubicBezTo>
                      <a:pt x="291" y="1101"/>
                      <a:pt x="263" y="1110"/>
                      <a:pt x="252" y="1076"/>
                    </a:cubicBezTo>
                    <a:cubicBezTo>
                      <a:pt x="266" y="1067"/>
                      <a:pt x="272" y="1056"/>
                      <a:pt x="284" y="1044"/>
                    </a:cubicBezTo>
                    <a:cubicBezTo>
                      <a:pt x="295" y="1011"/>
                      <a:pt x="291" y="1028"/>
                      <a:pt x="296" y="992"/>
                    </a:cubicBezTo>
                    <a:cubicBezTo>
                      <a:pt x="293" y="961"/>
                      <a:pt x="295" y="920"/>
                      <a:pt x="260" y="908"/>
                    </a:cubicBezTo>
                    <a:cubicBezTo>
                      <a:pt x="251" y="894"/>
                      <a:pt x="252" y="885"/>
                      <a:pt x="236" y="880"/>
                    </a:cubicBezTo>
                    <a:cubicBezTo>
                      <a:pt x="209" y="889"/>
                      <a:pt x="192" y="876"/>
                      <a:pt x="168" y="868"/>
                    </a:cubicBezTo>
                    <a:cubicBezTo>
                      <a:pt x="176" y="845"/>
                      <a:pt x="183" y="835"/>
                      <a:pt x="160" y="820"/>
                    </a:cubicBezTo>
                    <a:cubicBezTo>
                      <a:pt x="153" y="798"/>
                      <a:pt x="147" y="792"/>
                      <a:pt x="156" y="768"/>
                    </a:cubicBezTo>
                    <a:cubicBezTo>
                      <a:pt x="163" y="750"/>
                      <a:pt x="178" y="739"/>
                      <a:pt x="184" y="720"/>
                    </a:cubicBezTo>
                    <a:cubicBezTo>
                      <a:pt x="179" y="678"/>
                      <a:pt x="182" y="694"/>
                      <a:pt x="156" y="676"/>
                    </a:cubicBezTo>
                    <a:cubicBezTo>
                      <a:pt x="147" y="658"/>
                      <a:pt x="129" y="641"/>
                      <a:pt x="156" y="632"/>
                    </a:cubicBezTo>
                    <a:cubicBezTo>
                      <a:pt x="179" y="598"/>
                      <a:pt x="138" y="587"/>
                      <a:pt x="116" y="572"/>
                    </a:cubicBezTo>
                    <a:cubicBezTo>
                      <a:pt x="110" y="555"/>
                      <a:pt x="89" y="548"/>
                      <a:pt x="72" y="540"/>
                    </a:cubicBezTo>
                    <a:cubicBezTo>
                      <a:pt x="56" y="545"/>
                      <a:pt x="53" y="554"/>
                      <a:pt x="36" y="548"/>
                    </a:cubicBezTo>
                    <a:cubicBezTo>
                      <a:pt x="28" y="525"/>
                      <a:pt x="30" y="516"/>
                      <a:pt x="12" y="504"/>
                    </a:cubicBezTo>
                    <a:cubicBezTo>
                      <a:pt x="18" y="480"/>
                      <a:pt x="11" y="490"/>
                      <a:pt x="40" y="480"/>
                    </a:cubicBezTo>
                    <a:cubicBezTo>
                      <a:pt x="44" y="479"/>
                      <a:pt x="52" y="476"/>
                      <a:pt x="52" y="476"/>
                    </a:cubicBezTo>
                    <a:cubicBezTo>
                      <a:pt x="69" y="459"/>
                      <a:pt x="75" y="445"/>
                      <a:pt x="48" y="436"/>
                    </a:cubicBezTo>
                    <a:cubicBezTo>
                      <a:pt x="42" y="417"/>
                      <a:pt x="30" y="397"/>
                      <a:pt x="56" y="388"/>
                    </a:cubicBezTo>
                    <a:cubicBezTo>
                      <a:pt x="63" y="377"/>
                      <a:pt x="72" y="352"/>
                      <a:pt x="72" y="352"/>
                    </a:cubicBezTo>
                    <a:cubicBezTo>
                      <a:pt x="67" y="327"/>
                      <a:pt x="55" y="304"/>
                      <a:pt x="80" y="288"/>
                    </a:cubicBezTo>
                    <a:cubicBezTo>
                      <a:pt x="92" y="253"/>
                      <a:pt x="93" y="274"/>
                      <a:pt x="76" y="252"/>
                    </a:cubicBezTo>
                    <a:cubicBezTo>
                      <a:pt x="70" y="244"/>
                      <a:pt x="65" y="236"/>
                      <a:pt x="60" y="228"/>
                    </a:cubicBezTo>
                    <a:cubicBezTo>
                      <a:pt x="57" y="224"/>
                      <a:pt x="52" y="216"/>
                      <a:pt x="52" y="216"/>
                    </a:cubicBezTo>
                    <a:cubicBezTo>
                      <a:pt x="61" y="188"/>
                      <a:pt x="34" y="177"/>
                      <a:pt x="20" y="156"/>
                    </a:cubicBezTo>
                    <a:cubicBezTo>
                      <a:pt x="19" y="137"/>
                      <a:pt x="21" y="118"/>
                      <a:pt x="16" y="100"/>
                    </a:cubicBezTo>
                    <a:cubicBezTo>
                      <a:pt x="14" y="91"/>
                      <a:pt x="0" y="76"/>
                      <a:pt x="0" y="76"/>
                    </a:cubicBezTo>
                    <a:cubicBezTo>
                      <a:pt x="1" y="71"/>
                      <a:pt x="3" y="65"/>
                      <a:pt x="4" y="60"/>
                    </a:cubicBezTo>
                    <a:cubicBezTo>
                      <a:pt x="6" y="47"/>
                      <a:pt x="5" y="33"/>
                      <a:pt x="8" y="20"/>
                    </a:cubicBezTo>
                    <a:cubicBezTo>
                      <a:pt x="11" y="8"/>
                      <a:pt x="40" y="0"/>
                      <a:pt x="40" y="0"/>
                    </a:cubicBezTo>
                    <a:cubicBezTo>
                      <a:pt x="43" y="10"/>
                      <a:pt x="71" y="46"/>
                      <a:pt x="80" y="52"/>
                    </a:cubicBezTo>
                    <a:cubicBezTo>
                      <a:pt x="86" y="35"/>
                      <a:pt x="97" y="35"/>
                      <a:pt x="112" y="24"/>
                    </a:cubicBezTo>
                    <a:cubicBezTo>
                      <a:pt x="133" y="31"/>
                      <a:pt x="123" y="49"/>
                      <a:pt x="144" y="56"/>
                    </a:cubicBezTo>
                    <a:cubicBezTo>
                      <a:pt x="156" y="55"/>
                      <a:pt x="180" y="52"/>
                      <a:pt x="180" y="5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6"/>
              <p:cNvSpPr>
                <a:spLocks/>
              </p:cNvSpPr>
              <p:nvPr/>
            </p:nvSpPr>
            <p:spPr bwMode="gray">
              <a:xfrm rot="21537485">
                <a:off x="2712" y="1412"/>
                <a:ext cx="95" cy="116"/>
              </a:xfrm>
              <a:custGeom>
                <a:avLst/>
                <a:gdLst>
                  <a:gd name="T0" fmla="*/ 34 w 94"/>
                  <a:gd name="T1" fmla="*/ 0 h 108"/>
                  <a:gd name="T2" fmla="*/ 96 w 94"/>
                  <a:gd name="T3" fmla="*/ 50 h 108"/>
                  <a:gd name="T4" fmla="*/ 64 w 94"/>
                  <a:gd name="T5" fmla="*/ 97 h 108"/>
                  <a:gd name="T6" fmla="*/ 22 w 94"/>
                  <a:gd name="T7" fmla="*/ 125 h 108"/>
                  <a:gd name="T8" fmla="*/ 26 w 94"/>
                  <a:gd name="T9" fmla="*/ 69 h 108"/>
                  <a:gd name="T10" fmla="*/ 34 w 94"/>
                  <a:gd name="T11" fmla="*/ 42 h 108"/>
                  <a:gd name="T12" fmla="*/ 34 w 94"/>
                  <a:gd name="T13" fmla="*/ 0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" h="108">
                    <a:moveTo>
                      <a:pt x="34" y="0"/>
                    </a:moveTo>
                    <a:cubicBezTo>
                      <a:pt x="69" y="5"/>
                      <a:pt x="83" y="10"/>
                      <a:pt x="94" y="44"/>
                    </a:cubicBezTo>
                    <a:cubicBezTo>
                      <a:pt x="90" y="56"/>
                      <a:pt x="73" y="77"/>
                      <a:pt x="62" y="84"/>
                    </a:cubicBezTo>
                    <a:cubicBezTo>
                      <a:pt x="38" y="76"/>
                      <a:pt x="29" y="86"/>
                      <a:pt x="22" y="108"/>
                    </a:cubicBezTo>
                    <a:cubicBezTo>
                      <a:pt x="0" y="93"/>
                      <a:pt x="17" y="80"/>
                      <a:pt x="26" y="60"/>
                    </a:cubicBezTo>
                    <a:cubicBezTo>
                      <a:pt x="29" y="52"/>
                      <a:pt x="34" y="36"/>
                      <a:pt x="34" y="36"/>
                    </a:cubicBezTo>
                    <a:cubicBezTo>
                      <a:pt x="30" y="20"/>
                      <a:pt x="34" y="15"/>
                      <a:pt x="34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7"/>
              <p:cNvSpPr>
                <a:spLocks/>
              </p:cNvSpPr>
              <p:nvPr/>
            </p:nvSpPr>
            <p:spPr bwMode="gray">
              <a:xfrm rot="21537485">
                <a:off x="2591" y="1258"/>
                <a:ext cx="67" cy="103"/>
              </a:xfrm>
              <a:custGeom>
                <a:avLst/>
                <a:gdLst>
                  <a:gd name="T0" fmla="*/ 40 w 66"/>
                  <a:gd name="T1" fmla="*/ 0 h 95"/>
                  <a:gd name="T2" fmla="*/ 68 w 66"/>
                  <a:gd name="T3" fmla="*/ 38 h 95"/>
                  <a:gd name="T4" fmla="*/ 44 w 66"/>
                  <a:gd name="T5" fmla="*/ 89 h 95"/>
                  <a:gd name="T6" fmla="*/ 10 w 66"/>
                  <a:gd name="T7" fmla="*/ 103 h 95"/>
                  <a:gd name="T8" fmla="*/ 2 w 66"/>
                  <a:gd name="T9" fmla="*/ 52 h 95"/>
                  <a:gd name="T10" fmla="*/ 14 w 66"/>
                  <a:gd name="T11" fmla="*/ 42 h 95"/>
                  <a:gd name="T12" fmla="*/ 22 w 66"/>
                  <a:gd name="T13" fmla="*/ 14 h 95"/>
                  <a:gd name="T14" fmla="*/ 40 w 66"/>
                  <a:gd name="T15" fmla="*/ 0 h 9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6" h="95">
                    <a:moveTo>
                      <a:pt x="38" y="0"/>
                    </a:moveTo>
                    <a:cubicBezTo>
                      <a:pt x="47" y="13"/>
                      <a:pt x="57" y="19"/>
                      <a:pt x="66" y="32"/>
                    </a:cubicBezTo>
                    <a:cubicBezTo>
                      <a:pt x="61" y="52"/>
                      <a:pt x="63" y="69"/>
                      <a:pt x="42" y="76"/>
                    </a:cubicBezTo>
                    <a:cubicBezTo>
                      <a:pt x="36" y="95"/>
                      <a:pt x="28" y="93"/>
                      <a:pt x="10" y="88"/>
                    </a:cubicBezTo>
                    <a:cubicBezTo>
                      <a:pt x="0" y="72"/>
                      <a:pt x="6" y="64"/>
                      <a:pt x="2" y="44"/>
                    </a:cubicBezTo>
                    <a:cubicBezTo>
                      <a:pt x="6" y="41"/>
                      <a:pt x="11" y="40"/>
                      <a:pt x="14" y="36"/>
                    </a:cubicBezTo>
                    <a:cubicBezTo>
                      <a:pt x="18" y="29"/>
                      <a:pt x="14" y="15"/>
                      <a:pt x="22" y="12"/>
                    </a:cubicBezTo>
                    <a:cubicBezTo>
                      <a:pt x="37" y="7"/>
                      <a:pt x="32" y="12"/>
                      <a:pt x="38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48"/>
              <p:cNvSpPr>
                <a:spLocks/>
              </p:cNvSpPr>
              <p:nvPr/>
            </p:nvSpPr>
            <p:spPr bwMode="gray">
              <a:xfrm rot="21537485">
                <a:off x="2547" y="1361"/>
                <a:ext cx="44" cy="42"/>
              </a:xfrm>
              <a:custGeom>
                <a:avLst/>
                <a:gdLst>
                  <a:gd name="T0" fmla="*/ 44 w 43"/>
                  <a:gd name="T1" fmla="*/ 2 h 39"/>
                  <a:gd name="T2" fmla="*/ 24 w 43"/>
                  <a:gd name="T3" fmla="*/ 6 h 39"/>
                  <a:gd name="T4" fmla="*/ 40 w 43"/>
                  <a:gd name="T5" fmla="*/ 26 h 39"/>
                  <a:gd name="T6" fmla="*/ 44 w 43"/>
                  <a:gd name="T7" fmla="*/ 2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3" h="39">
                    <a:moveTo>
                      <a:pt x="42" y="2"/>
                    </a:moveTo>
                    <a:cubicBezTo>
                      <a:pt x="35" y="3"/>
                      <a:pt x="26" y="0"/>
                      <a:pt x="22" y="6"/>
                    </a:cubicBezTo>
                    <a:cubicBezTo>
                      <a:pt x="0" y="39"/>
                      <a:pt x="36" y="23"/>
                      <a:pt x="38" y="22"/>
                    </a:cubicBezTo>
                    <a:cubicBezTo>
                      <a:pt x="43" y="7"/>
                      <a:pt x="42" y="14"/>
                      <a:pt x="42" y="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49"/>
              <p:cNvSpPr>
                <a:spLocks/>
              </p:cNvSpPr>
              <p:nvPr/>
            </p:nvSpPr>
            <p:spPr bwMode="gray">
              <a:xfrm rot="21537485">
                <a:off x="2623" y="1355"/>
                <a:ext cx="94" cy="109"/>
              </a:xfrm>
              <a:custGeom>
                <a:avLst/>
                <a:gdLst>
                  <a:gd name="T0" fmla="*/ 30 w 92"/>
                  <a:gd name="T1" fmla="*/ 1 h 101"/>
                  <a:gd name="T2" fmla="*/ 4 w 92"/>
                  <a:gd name="T3" fmla="*/ 33 h 101"/>
                  <a:gd name="T4" fmla="*/ 0 w 92"/>
                  <a:gd name="T5" fmla="*/ 47 h 101"/>
                  <a:gd name="T6" fmla="*/ 34 w 92"/>
                  <a:gd name="T7" fmla="*/ 99 h 101"/>
                  <a:gd name="T8" fmla="*/ 71 w 92"/>
                  <a:gd name="T9" fmla="*/ 113 h 101"/>
                  <a:gd name="T10" fmla="*/ 84 w 92"/>
                  <a:gd name="T11" fmla="*/ 118 h 101"/>
                  <a:gd name="T12" fmla="*/ 80 w 92"/>
                  <a:gd name="T13" fmla="*/ 76 h 101"/>
                  <a:gd name="T14" fmla="*/ 92 w 92"/>
                  <a:gd name="T15" fmla="*/ 47 h 101"/>
                  <a:gd name="T16" fmla="*/ 42 w 92"/>
                  <a:gd name="T17" fmla="*/ 19 h 101"/>
                  <a:gd name="T18" fmla="*/ 30 w 92"/>
                  <a:gd name="T19" fmla="*/ 1 h 10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01">
                    <a:moveTo>
                      <a:pt x="28" y="1"/>
                    </a:moveTo>
                    <a:cubicBezTo>
                      <a:pt x="4" y="7"/>
                      <a:pt x="14" y="0"/>
                      <a:pt x="4" y="29"/>
                    </a:cubicBezTo>
                    <a:cubicBezTo>
                      <a:pt x="3" y="33"/>
                      <a:pt x="0" y="41"/>
                      <a:pt x="0" y="41"/>
                    </a:cubicBezTo>
                    <a:cubicBezTo>
                      <a:pt x="6" y="59"/>
                      <a:pt x="14" y="77"/>
                      <a:pt x="32" y="85"/>
                    </a:cubicBezTo>
                    <a:cubicBezTo>
                      <a:pt x="32" y="85"/>
                      <a:pt x="62" y="95"/>
                      <a:pt x="68" y="97"/>
                    </a:cubicBezTo>
                    <a:cubicBezTo>
                      <a:pt x="72" y="98"/>
                      <a:pt x="80" y="101"/>
                      <a:pt x="80" y="101"/>
                    </a:cubicBezTo>
                    <a:cubicBezTo>
                      <a:pt x="92" y="84"/>
                      <a:pt x="82" y="83"/>
                      <a:pt x="76" y="65"/>
                    </a:cubicBezTo>
                    <a:cubicBezTo>
                      <a:pt x="79" y="57"/>
                      <a:pt x="87" y="50"/>
                      <a:pt x="88" y="41"/>
                    </a:cubicBezTo>
                    <a:cubicBezTo>
                      <a:pt x="91" y="21"/>
                      <a:pt x="53" y="20"/>
                      <a:pt x="40" y="17"/>
                    </a:cubicBezTo>
                    <a:cubicBezTo>
                      <a:pt x="35" y="2"/>
                      <a:pt x="40" y="7"/>
                      <a:pt x="28" y="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Group 50"/>
            <p:cNvGrpSpPr>
              <a:grpSpLocks/>
            </p:cNvGrpSpPr>
            <p:nvPr/>
          </p:nvGrpSpPr>
          <p:grpSpPr bwMode="auto">
            <a:xfrm>
              <a:off x="2165350" y="2838450"/>
              <a:ext cx="1903413" cy="2185988"/>
              <a:chOff x="1202" y="1831"/>
              <a:chExt cx="1247" cy="1432"/>
            </a:xfrm>
            <a:grpFill/>
          </p:grpSpPr>
          <p:sp>
            <p:nvSpPr>
              <p:cNvPr id="80" name="Freeform 51"/>
              <p:cNvSpPr>
                <a:spLocks/>
              </p:cNvSpPr>
              <p:nvPr/>
            </p:nvSpPr>
            <p:spPr bwMode="gray">
              <a:xfrm rot="21508740">
                <a:off x="1202" y="2525"/>
                <a:ext cx="349" cy="398"/>
              </a:xfrm>
              <a:custGeom>
                <a:avLst/>
                <a:gdLst>
                  <a:gd name="T0" fmla="*/ 317 w 354"/>
                  <a:gd name="T1" fmla="*/ 44 h 395"/>
                  <a:gd name="T2" fmla="*/ 289 w 354"/>
                  <a:gd name="T3" fmla="*/ 26 h 395"/>
                  <a:gd name="T4" fmla="*/ 262 w 354"/>
                  <a:gd name="T5" fmla="*/ 17 h 395"/>
                  <a:gd name="T6" fmla="*/ 180 w 354"/>
                  <a:gd name="T7" fmla="*/ 38 h 395"/>
                  <a:gd name="T8" fmla="*/ 180 w 354"/>
                  <a:gd name="T9" fmla="*/ 88 h 395"/>
                  <a:gd name="T10" fmla="*/ 173 w 354"/>
                  <a:gd name="T11" fmla="*/ 115 h 395"/>
                  <a:gd name="T12" fmla="*/ 183 w 354"/>
                  <a:gd name="T13" fmla="*/ 163 h 395"/>
                  <a:gd name="T14" fmla="*/ 131 w 354"/>
                  <a:gd name="T15" fmla="*/ 163 h 395"/>
                  <a:gd name="T16" fmla="*/ 119 w 354"/>
                  <a:gd name="T17" fmla="*/ 166 h 395"/>
                  <a:gd name="T18" fmla="*/ 110 w 354"/>
                  <a:gd name="T19" fmla="*/ 172 h 395"/>
                  <a:gd name="T20" fmla="*/ 100 w 354"/>
                  <a:gd name="T21" fmla="*/ 151 h 395"/>
                  <a:gd name="T22" fmla="*/ 82 w 354"/>
                  <a:gd name="T23" fmla="*/ 142 h 395"/>
                  <a:gd name="T24" fmla="*/ 55 w 354"/>
                  <a:gd name="T25" fmla="*/ 196 h 395"/>
                  <a:gd name="T26" fmla="*/ 43 w 354"/>
                  <a:gd name="T27" fmla="*/ 237 h 395"/>
                  <a:gd name="T28" fmla="*/ 0 w 354"/>
                  <a:gd name="T29" fmla="*/ 270 h 395"/>
                  <a:gd name="T30" fmla="*/ 55 w 354"/>
                  <a:gd name="T31" fmla="*/ 334 h 395"/>
                  <a:gd name="T32" fmla="*/ 107 w 354"/>
                  <a:gd name="T33" fmla="*/ 401 h 395"/>
                  <a:gd name="T34" fmla="*/ 125 w 354"/>
                  <a:gd name="T35" fmla="*/ 362 h 395"/>
                  <a:gd name="T36" fmla="*/ 131 w 354"/>
                  <a:gd name="T37" fmla="*/ 344 h 395"/>
                  <a:gd name="T38" fmla="*/ 173 w 354"/>
                  <a:gd name="T39" fmla="*/ 334 h 395"/>
                  <a:gd name="T40" fmla="*/ 204 w 354"/>
                  <a:gd name="T41" fmla="*/ 312 h 395"/>
                  <a:gd name="T42" fmla="*/ 213 w 354"/>
                  <a:gd name="T43" fmla="*/ 309 h 395"/>
                  <a:gd name="T44" fmla="*/ 250 w 354"/>
                  <a:gd name="T45" fmla="*/ 273 h 395"/>
                  <a:gd name="T46" fmla="*/ 256 w 354"/>
                  <a:gd name="T47" fmla="*/ 222 h 395"/>
                  <a:gd name="T48" fmla="*/ 259 w 354"/>
                  <a:gd name="T49" fmla="*/ 181 h 395"/>
                  <a:gd name="T50" fmla="*/ 283 w 354"/>
                  <a:gd name="T51" fmla="*/ 160 h 395"/>
                  <a:gd name="T52" fmla="*/ 323 w 354"/>
                  <a:gd name="T53" fmla="*/ 118 h 395"/>
                  <a:gd name="T54" fmla="*/ 344 w 354"/>
                  <a:gd name="T55" fmla="*/ 73 h 395"/>
                  <a:gd name="T56" fmla="*/ 341 w 354"/>
                  <a:gd name="T57" fmla="*/ 53 h 395"/>
                  <a:gd name="T58" fmla="*/ 317 w 354"/>
                  <a:gd name="T59" fmla="*/ 44 h 39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354" h="395">
                    <a:moveTo>
                      <a:pt x="327" y="44"/>
                    </a:moveTo>
                    <a:cubicBezTo>
                      <a:pt x="309" y="35"/>
                      <a:pt x="319" y="40"/>
                      <a:pt x="297" y="26"/>
                    </a:cubicBezTo>
                    <a:cubicBezTo>
                      <a:pt x="289" y="21"/>
                      <a:pt x="270" y="17"/>
                      <a:pt x="270" y="17"/>
                    </a:cubicBezTo>
                    <a:cubicBezTo>
                      <a:pt x="213" y="19"/>
                      <a:pt x="199" y="0"/>
                      <a:pt x="186" y="38"/>
                    </a:cubicBezTo>
                    <a:cubicBezTo>
                      <a:pt x="192" y="57"/>
                      <a:pt x="192" y="66"/>
                      <a:pt x="186" y="86"/>
                    </a:cubicBezTo>
                    <a:cubicBezTo>
                      <a:pt x="183" y="95"/>
                      <a:pt x="177" y="113"/>
                      <a:pt x="177" y="113"/>
                    </a:cubicBezTo>
                    <a:cubicBezTo>
                      <a:pt x="179" y="136"/>
                      <a:pt x="178" y="144"/>
                      <a:pt x="189" y="161"/>
                    </a:cubicBezTo>
                    <a:cubicBezTo>
                      <a:pt x="173" y="194"/>
                      <a:pt x="160" y="169"/>
                      <a:pt x="135" y="161"/>
                    </a:cubicBezTo>
                    <a:cubicBezTo>
                      <a:pt x="131" y="162"/>
                      <a:pt x="127" y="162"/>
                      <a:pt x="123" y="164"/>
                    </a:cubicBezTo>
                    <a:cubicBezTo>
                      <a:pt x="120" y="165"/>
                      <a:pt x="117" y="171"/>
                      <a:pt x="114" y="170"/>
                    </a:cubicBezTo>
                    <a:cubicBezTo>
                      <a:pt x="107" y="167"/>
                      <a:pt x="108" y="154"/>
                      <a:pt x="102" y="149"/>
                    </a:cubicBezTo>
                    <a:cubicBezTo>
                      <a:pt x="97" y="145"/>
                      <a:pt x="90" y="144"/>
                      <a:pt x="84" y="140"/>
                    </a:cubicBezTo>
                    <a:cubicBezTo>
                      <a:pt x="73" y="156"/>
                      <a:pt x="63" y="175"/>
                      <a:pt x="57" y="194"/>
                    </a:cubicBezTo>
                    <a:cubicBezTo>
                      <a:pt x="55" y="205"/>
                      <a:pt x="55" y="224"/>
                      <a:pt x="45" y="233"/>
                    </a:cubicBezTo>
                    <a:cubicBezTo>
                      <a:pt x="31" y="246"/>
                      <a:pt x="14" y="252"/>
                      <a:pt x="0" y="266"/>
                    </a:cubicBezTo>
                    <a:cubicBezTo>
                      <a:pt x="6" y="315"/>
                      <a:pt x="23" y="306"/>
                      <a:pt x="57" y="329"/>
                    </a:cubicBezTo>
                    <a:cubicBezTo>
                      <a:pt x="74" y="355"/>
                      <a:pt x="83" y="381"/>
                      <a:pt x="111" y="395"/>
                    </a:cubicBezTo>
                    <a:cubicBezTo>
                      <a:pt x="131" y="388"/>
                      <a:pt x="125" y="377"/>
                      <a:pt x="129" y="356"/>
                    </a:cubicBezTo>
                    <a:cubicBezTo>
                      <a:pt x="130" y="350"/>
                      <a:pt x="129" y="340"/>
                      <a:pt x="135" y="338"/>
                    </a:cubicBezTo>
                    <a:cubicBezTo>
                      <a:pt x="161" y="329"/>
                      <a:pt x="147" y="333"/>
                      <a:pt x="177" y="329"/>
                    </a:cubicBezTo>
                    <a:cubicBezTo>
                      <a:pt x="186" y="315"/>
                      <a:pt x="193" y="314"/>
                      <a:pt x="210" y="308"/>
                    </a:cubicBezTo>
                    <a:cubicBezTo>
                      <a:pt x="213" y="307"/>
                      <a:pt x="219" y="305"/>
                      <a:pt x="219" y="305"/>
                    </a:cubicBezTo>
                    <a:cubicBezTo>
                      <a:pt x="224" y="273"/>
                      <a:pt x="236" y="284"/>
                      <a:pt x="258" y="269"/>
                    </a:cubicBezTo>
                    <a:cubicBezTo>
                      <a:pt x="272" y="248"/>
                      <a:pt x="273" y="244"/>
                      <a:pt x="264" y="218"/>
                    </a:cubicBezTo>
                    <a:cubicBezTo>
                      <a:pt x="265" y="205"/>
                      <a:pt x="265" y="192"/>
                      <a:pt x="267" y="179"/>
                    </a:cubicBezTo>
                    <a:cubicBezTo>
                      <a:pt x="269" y="169"/>
                      <a:pt x="286" y="161"/>
                      <a:pt x="291" y="158"/>
                    </a:cubicBezTo>
                    <a:cubicBezTo>
                      <a:pt x="308" y="147"/>
                      <a:pt x="317" y="127"/>
                      <a:pt x="333" y="116"/>
                    </a:cubicBezTo>
                    <a:cubicBezTo>
                      <a:pt x="341" y="104"/>
                      <a:pt x="349" y="85"/>
                      <a:pt x="354" y="71"/>
                    </a:cubicBezTo>
                    <a:cubicBezTo>
                      <a:pt x="353" y="65"/>
                      <a:pt x="354" y="58"/>
                      <a:pt x="351" y="53"/>
                    </a:cubicBezTo>
                    <a:cubicBezTo>
                      <a:pt x="351" y="52"/>
                      <a:pt x="318" y="35"/>
                      <a:pt x="327" y="4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52"/>
              <p:cNvSpPr>
                <a:spLocks/>
              </p:cNvSpPr>
              <p:nvPr/>
            </p:nvSpPr>
            <p:spPr bwMode="gray">
              <a:xfrm rot="21508740">
                <a:off x="1311" y="2546"/>
                <a:ext cx="386" cy="470"/>
              </a:xfrm>
              <a:custGeom>
                <a:avLst/>
                <a:gdLst>
                  <a:gd name="T0" fmla="*/ 47 w 392"/>
                  <a:gd name="T1" fmla="*/ 427 h 467"/>
                  <a:gd name="T2" fmla="*/ 31 w 392"/>
                  <a:gd name="T3" fmla="*/ 421 h 467"/>
                  <a:gd name="T4" fmla="*/ 28 w 392"/>
                  <a:gd name="T5" fmla="*/ 412 h 467"/>
                  <a:gd name="T6" fmla="*/ 10 w 392"/>
                  <a:gd name="T7" fmla="*/ 403 h 467"/>
                  <a:gd name="T8" fmla="*/ 7 w 392"/>
                  <a:gd name="T9" fmla="*/ 371 h 467"/>
                  <a:gd name="T10" fmla="*/ 19 w 392"/>
                  <a:gd name="T11" fmla="*/ 353 h 467"/>
                  <a:gd name="T12" fmla="*/ 47 w 392"/>
                  <a:gd name="T13" fmla="*/ 308 h 467"/>
                  <a:gd name="T14" fmla="*/ 92 w 392"/>
                  <a:gd name="T15" fmla="*/ 293 h 467"/>
                  <a:gd name="T16" fmla="*/ 126 w 392"/>
                  <a:gd name="T17" fmla="*/ 269 h 467"/>
                  <a:gd name="T18" fmla="*/ 144 w 392"/>
                  <a:gd name="T19" fmla="*/ 242 h 467"/>
                  <a:gd name="T20" fmla="*/ 147 w 392"/>
                  <a:gd name="T21" fmla="*/ 159 h 467"/>
                  <a:gd name="T22" fmla="*/ 163 w 392"/>
                  <a:gd name="T23" fmla="*/ 144 h 467"/>
                  <a:gd name="T24" fmla="*/ 196 w 392"/>
                  <a:gd name="T25" fmla="*/ 114 h 467"/>
                  <a:gd name="T26" fmla="*/ 220 w 392"/>
                  <a:gd name="T27" fmla="*/ 73 h 467"/>
                  <a:gd name="T28" fmla="*/ 227 w 392"/>
                  <a:gd name="T29" fmla="*/ 37 h 467"/>
                  <a:gd name="T30" fmla="*/ 245 w 392"/>
                  <a:gd name="T31" fmla="*/ 25 h 467"/>
                  <a:gd name="T32" fmla="*/ 281 w 392"/>
                  <a:gd name="T33" fmla="*/ 40 h 467"/>
                  <a:gd name="T34" fmla="*/ 300 w 392"/>
                  <a:gd name="T35" fmla="*/ 52 h 467"/>
                  <a:gd name="T36" fmla="*/ 303 w 392"/>
                  <a:gd name="T37" fmla="*/ 64 h 467"/>
                  <a:gd name="T38" fmla="*/ 312 w 392"/>
                  <a:gd name="T39" fmla="*/ 70 h 467"/>
                  <a:gd name="T40" fmla="*/ 339 w 392"/>
                  <a:gd name="T41" fmla="*/ 120 h 467"/>
                  <a:gd name="T42" fmla="*/ 333 w 392"/>
                  <a:gd name="T43" fmla="*/ 165 h 467"/>
                  <a:gd name="T44" fmla="*/ 336 w 392"/>
                  <a:gd name="T45" fmla="*/ 183 h 467"/>
                  <a:gd name="T46" fmla="*/ 342 w 392"/>
                  <a:gd name="T47" fmla="*/ 201 h 467"/>
                  <a:gd name="T48" fmla="*/ 339 w 392"/>
                  <a:gd name="T49" fmla="*/ 257 h 467"/>
                  <a:gd name="T50" fmla="*/ 345 w 392"/>
                  <a:gd name="T51" fmla="*/ 275 h 467"/>
                  <a:gd name="T52" fmla="*/ 361 w 392"/>
                  <a:gd name="T53" fmla="*/ 287 h 467"/>
                  <a:gd name="T54" fmla="*/ 373 w 392"/>
                  <a:gd name="T55" fmla="*/ 305 h 467"/>
                  <a:gd name="T56" fmla="*/ 376 w 392"/>
                  <a:gd name="T57" fmla="*/ 335 h 467"/>
                  <a:gd name="T58" fmla="*/ 379 w 392"/>
                  <a:gd name="T59" fmla="*/ 344 h 467"/>
                  <a:gd name="T60" fmla="*/ 373 w 392"/>
                  <a:gd name="T61" fmla="*/ 380 h 467"/>
                  <a:gd name="T62" fmla="*/ 330 w 392"/>
                  <a:gd name="T63" fmla="*/ 406 h 467"/>
                  <a:gd name="T64" fmla="*/ 278 w 392"/>
                  <a:gd name="T65" fmla="*/ 457 h 467"/>
                  <a:gd name="T66" fmla="*/ 251 w 392"/>
                  <a:gd name="T67" fmla="*/ 469 h 467"/>
                  <a:gd name="T68" fmla="*/ 225 w 392"/>
                  <a:gd name="T69" fmla="*/ 439 h 467"/>
                  <a:gd name="T70" fmla="*/ 184 w 392"/>
                  <a:gd name="T71" fmla="*/ 457 h 467"/>
                  <a:gd name="T72" fmla="*/ 89 w 392"/>
                  <a:gd name="T73" fmla="*/ 418 h 467"/>
                  <a:gd name="T74" fmla="*/ 47 w 392"/>
                  <a:gd name="T75" fmla="*/ 427 h 46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92" h="467">
                    <a:moveTo>
                      <a:pt x="49" y="421"/>
                    </a:moveTo>
                    <a:cubicBezTo>
                      <a:pt x="43" y="419"/>
                      <a:pt x="33" y="421"/>
                      <a:pt x="31" y="415"/>
                    </a:cubicBezTo>
                    <a:cubicBezTo>
                      <a:pt x="30" y="412"/>
                      <a:pt x="30" y="408"/>
                      <a:pt x="28" y="406"/>
                    </a:cubicBezTo>
                    <a:cubicBezTo>
                      <a:pt x="23" y="401"/>
                      <a:pt x="16" y="401"/>
                      <a:pt x="10" y="397"/>
                    </a:cubicBezTo>
                    <a:cubicBezTo>
                      <a:pt x="2" y="385"/>
                      <a:pt x="0" y="386"/>
                      <a:pt x="7" y="367"/>
                    </a:cubicBezTo>
                    <a:cubicBezTo>
                      <a:pt x="10" y="360"/>
                      <a:pt x="19" y="349"/>
                      <a:pt x="19" y="349"/>
                    </a:cubicBezTo>
                    <a:cubicBezTo>
                      <a:pt x="22" y="325"/>
                      <a:pt x="25" y="312"/>
                      <a:pt x="49" y="304"/>
                    </a:cubicBezTo>
                    <a:cubicBezTo>
                      <a:pt x="60" y="287"/>
                      <a:pt x="77" y="295"/>
                      <a:pt x="94" y="289"/>
                    </a:cubicBezTo>
                    <a:cubicBezTo>
                      <a:pt x="105" y="278"/>
                      <a:pt x="116" y="270"/>
                      <a:pt x="130" y="265"/>
                    </a:cubicBezTo>
                    <a:cubicBezTo>
                      <a:pt x="137" y="255"/>
                      <a:pt x="139" y="247"/>
                      <a:pt x="148" y="238"/>
                    </a:cubicBezTo>
                    <a:cubicBezTo>
                      <a:pt x="157" y="211"/>
                      <a:pt x="142" y="184"/>
                      <a:pt x="151" y="157"/>
                    </a:cubicBezTo>
                    <a:cubicBezTo>
                      <a:pt x="153" y="151"/>
                      <a:pt x="164" y="146"/>
                      <a:pt x="169" y="142"/>
                    </a:cubicBezTo>
                    <a:cubicBezTo>
                      <a:pt x="179" y="133"/>
                      <a:pt x="189" y="116"/>
                      <a:pt x="202" y="112"/>
                    </a:cubicBezTo>
                    <a:cubicBezTo>
                      <a:pt x="214" y="100"/>
                      <a:pt x="221" y="89"/>
                      <a:pt x="226" y="73"/>
                    </a:cubicBezTo>
                    <a:cubicBezTo>
                      <a:pt x="227" y="62"/>
                      <a:pt x="225" y="46"/>
                      <a:pt x="235" y="37"/>
                    </a:cubicBezTo>
                    <a:cubicBezTo>
                      <a:pt x="240" y="32"/>
                      <a:pt x="253" y="25"/>
                      <a:pt x="253" y="25"/>
                    </a:cubicBezTo>
                    <a:cubicBezTo>
                      <a:pt x="270" y="0"/>
                      <a:pt x="275" y="28"/>
                      <a:pt x="289" y="40"/>
                    </a:cubicBezTo>
                    <a:cubicBezTo>
                      <a:pt x="295" y="45"/>
                      <a:pt x="303" y="48"/>
                      <a:pt x="310" y="52"/>
                    </a:cubicBezTo>
                    <a:cubicBezTo>
                      <a:pt x="311" y="56"/>
                      <a:pt x="311" y="61"/>
                      <a:pt x="313" y="64"/>
                    </a:cubicBezTo>
                    <a:cubicBezTo>
                      <a:pt x="315" y="67"/>
                      <a:pt x="321" y="67"/>
                      <a:pt x="322" y="70"/>
                    </a:cubicBezTo>
                    <a:cubicBezTo>
                      <a:pt x="335" y="100"/>
                      <a:pt x="318" y="95"/>
                      <a:pt x="349" y="118"/>
                    </a:cubicBezTo>
                    <a:cubicBezTo>
                      <a:pt x="356" y="138"/>
                      <a:pt x="355" y="146"/>
                      <a:pt x="343" y="163"/>
                    </a:cubicBezTo>
                    <a:cubicBezTo>
                      <a:pt x="344" y="169"/>
                      <a:pt x="345" y="175"/>
                      <a:pt x="346" y="181"/>
                    </a:cubicBezTo>
                    <a:cubicBezTo>
                      <a:pt x="348" y="187"/>
                      <a:pt x="352" y="199"/>
                      <a:pt x="352" y="199"/>
                    </a:cubicBezTo>
                    <a:cubicBezTo>
                      <a:pt x="349" y="219"/>
                      <a:pt x="344" y="233"/>
                      <a:pt x="349" y="253"/>
                    </a:cubicBezTo>
                    <a:cubicBezTo>
                      <a:pt x="350" y="259"/>
                      <a:pt x="353" y="265"/>
                      <a:pt x="355" y="271"/>
                    </a:cubicBezTo>
                    <a:cubicBezTo>
                      <a:pt x="357" y="278"/>
                      <a:pt x="373" y="283"/>
                      <a:pt x="373" y="283"/>
                    </a:cubicBezTo>
                    <a:cubicBezTo>
                      <a:pt x="375" y="290"/>
                      <a:pt x="383" y="294"/>
                      <a:pt x="385" y="301"/>
                    </a:cubicBezTo>
                    <a:cubicBezTo>
                      <a:pt x="388" y="311"/>
                      <a:pt x="386" y="321"/>
                      <a:pt x="388" y="331"/>
                    </a:cubicBezTo>
                    <a:cubicBezTo>
                      <a:pt x="388" y="334"/>
                      <a:pt x="390" y="337"/>
                      <a:pt x="391" y="340"/>
                    </a:cubicBezTo>
                    <a:cubicBezTo>
                      <a:pt x="390" y="352"/>
                      <a:pt x="392" y="366"/>
                      <a:pt x="385" y="376"/>
                    </a:cubicBezTo>
                    <a:cubicBezTo>
                      <a:pt x="375" y="391"/>
                      <a:pt x="354" y="391"/>
                      <a:pt x="340" y="400"/>
                    </a:cubicBezTo>
                    <a:cubicBezTo>
                      <a:pt x="321" y="429"/>
                      <a:pt x="320" y="444"/>
                      <a:pt x="286" y="451"/>
                    </a:cubicBezTo>
                    <a:cubicBezTo>
                      <a:pt x="277" y="464"/>
                      <a:pt x="275" y="467"/>
                      <a:pt x="259" y="463"/>
                    </a:cubicBezTo>
                    <a:cubicBezTo>
                      <a:pt x="254" y="448"/>
                      <a:pt x="247" y="438"/>
                      <a:pt x="232" y="433"/>
                    </a:cubicBezTo>
                    <a:cubicBezTo>
                      <a:pt x="208" y="436"/>
                      <a:pt x="202" y="433"/>
                      <a:pt x="190" y="451"/>
                    </a:cubicBezTo>
                    <a:cubicBezTo>
                      <a:pt x="157" y="443"/>
                      <a:pt x="126" y="416"/>
                      <a:pt x="91" y="412"/>
                    </a:cubicBezTo>
                    <a:cubicBezTo>
                      <a:pt x="38" y="407"/>
                      <a:pt x="36" y="395"/>
                      <a:pt x="49" y="42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53"/>
              <p:cNvSpPr>
                <a:spLocks/>
              </p:cNvSpPr>
              <p:nvPr/>
            </p:nvSpPr>
            <p:spPr bwMode="gray">
              <a:xfrm rot="21508740">
                <a:off x="1462" y="2971"/>
                <a:ext cx="273" cy="209"/>
              </a:xfrm>
              <a:custGeom>
                <a:avLst/>
                <a:gdLst>
                  <a:gd name="T0" fmla="*/ 85 w 277"/>
                  <a:gd name="T1" fmla="*/ 187 h 207"/>
                  <a:gd name="T2" fmla="*/ 21 w 277"/>
                  <a:gd name="T3" fmla="*/ 172 h 207"/>
                  <a:gd name="T4" fmla="*/ 40 w 277"/>
                  <a:gd name="T5" fmla="*/ 149 h 207"/>
                  <a:gd name="T6" fmla="*/ 15 w 277"/>
                  <a:gd name="T7" fmla="*/ 137 h 207"/>
                  <a:gd name="T8" fmla="*/ 9 w 277"/>
                  <a:gd name="T9" fmla="*/ 107 h 207"/>
                  <a:gd name="T10" fmla="*/ 27 w 277"/>
                  <a:gd name="T11" fmla="*/ 95 h 207"/>
                  <a:gd name="T12" fmla="*/ 30 w 277"/>
                  <a:gd name="T13" fmla="*/ 86 h 207"/>
                  <a:gd name="T14" fmla="*/ 37 w 277"/>
                  <a:gd name="T15" fmla="*/ 80 h 207"/>
                  <a:gd name="T16" fmla="*/ 43 w 277"/>
                  <a:gd name="T17" fmla="*/ 62 h 207"/>
                  <a:gd name="T18" fmla="*/ 46 w 277"/>
                  <a:gd name="T19" fmla="*/ 51 h 207"/>
                  <a:gd name="T20" fmla="*/ 40 w 277"/>
                  <a:gd name="T21" fmla="*/ 30 h 207"/>
                  <a:gd name="T22" fmla="*/ 79 w 277"/>
                  <a:gd name="T23" fmla="*/ 0 h 207"/>
                  <a:gd name="T24" fmla="*/ 107 w 277"/>
                  <a:gd name="T25" fmla="*/ 6 h 207"/>
                  <a:gd name="T26" fmla="*/ 125 w 277"/>
                  <a:gd name="T27" fmla="*/ 30 h 207"/>
                  <a:gd name="T28" fmla="*/ 155 w 277"/>
                  <a:gd name="T29" fmla="*/ 15 h 207"/>
                  <a:gd name="T30" fmla="*/ 169 w 277"/>
                  <a:gd name="T31" fmla="*/ 80 h 207"/>
                  <a:gd name="T32" fmla="*/ 195 w 277"/>
                  <a:gd name="T33" fmla="*/ 95 h 207"/>
                  <a:gd name="T34" fmla="*/ 231 w 277"/>
                  <a:gd name="T35" fmla="*/ 134 h 207"/>
                  <a:gd name="T36" fmla="*/ 262 w 277"/>
                  <a:gd name="T37" fmla="*/ 166 h 207"/>
                  <a:gd name="T38" fmla="*/ 239 w 277"/>
                  <a:gd name="T39" fmla="*/ 196 h 207"/>
                  <a:gd name="T40" fmla="*/ 228 w 277"/>
                  <a:gd name="T41" fmla="*/ 208 h 207"/>
                  <a:gd name="T42" fmla="*/ 210 w 277"/>
                  <a:gd name="T43" fmla="*/ 196 h 207"/>
                  <a:gd name="T44" fmla="*/ 169 w 277"/>
                  <a:gd name="T45" fmla="*/ 187 h 207"/>
                  <a:gd name="T46" fmla="*/ 102 w 277"/>
                  <a:gd name="T47" fmla="*/ 205 h 207"/>
                  <a:gd name="T48" fmla="*/ 85 w 277"/>
                  <a:gd name="T49" fmla="*/ 187 h 20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77" h="207">
                    <a:moveTo>
                      <a:pt x="87" y="183"/>
                    </a:moveTo>
                    <a:cubicBezTo>
                      <a:pt x="64" y="175"/>
                      <a:pt x="44" y="173"/>
                      <a:pt x="21" y="168"/>
                    </a:cubicBezTo>
                    <a:cubicBezTo>
                      <a:pt x="42" y="154"/>
                      <a:pt x="37" y="163"/>
                      <a:pt x="42" y="147"/>
                    </a:cubicBezTo>
                    <a:cubicBezTo>
                      <a:pt x="21" y="140"/>
                      <a:pt x="29" y="145"/>
                      <a:pt x="15" y="135"/>
                    </a:cubicBezTo>
                    <a:cubicBezTo>
                      <a:pt x="12" y="126"/>
                      <a:pt x="0" y="115"/>
                      <a:pt x="9" y="105"/>
                    </a:cubicBezTo>
                    <a:cubicBezTo>
                      <a:pt x="14" y="100"/>
                      <a:pt x="27" y="93"/>
                      <a:pt x="27" y="93"/>
                    </a:cubicBezTo>
                    <a:cubicBezTo>
                      <a:pt x="28" y="90"/>
                      <a:pt x="28" y="86"/>
                      <a:pt x="30" y="84"/>
                    </a:cubicBezTo>
                    <a:cubicBezTo>
                      <a:pt x="32" y="81"/>
                      <a:pt x="37" y="81"/>
                      <a:pt x="39" y="78"/>
                    </a:cubicBezTo>
                    <a:cubicBezTo>
                      <a:pt x="42" y="73"/>
                      <a:pt x="43" y="66"/>
                      <a:pt x="45" y="60"/>
                    </a:cubicBezTo>
                    <a:cubicBezTo>
                      <a:pt x="46" y="57"/>
                      <a:pt x="48" y="51"/>
                      <a:pt x="48" y="51"/>
                    </a:cubicBezTo>
                    <a:cubicBezTo>
                      <a:pt x="46" y="44"/>
                      <a:pt x="42" y="37"/>
                      <a:pt x="42" y="30"/>
                    </a:cubicBezTo>
                    <a:cubicBezTo>
                      <a:pt x="42" y="14"/>
                      <a:pt x="68" y="4"/>
                      <a:pt x="81" y="0"/>
                    </a:cubicBezTo>
                    <a:cubicBezTo>
                      <a:pt x="91" y="2"/>
                      <a:pt x="102" y="1"/>
                      <a:pt x="111" y="6"/>
                    </a:cubicBezTo>
                    <a:cubicBezTo>
                      <a:pt x="112" y="6"/>
                      <a:pt x="122" y="25"/>
                      <a:pt x="129" y="30"/>
                    </a:cubicBezTo>
                    <a:cubicBezTo>
                      <a:pt x="139" y="25"/>
                      <a:pt x="148" y="19"/>
                      <a:pt x="159" y="15"/>
                    </a:cubicBezTo>
                    <a:cubicBezTo>
                      <a:pt x="173" y="36"/>
                      <a:pt x="167" y="55"/>
                      <a:pt x="174" y="78"/>
                    </a:cubicBezTo>
                    <a:cubicBezTo>
                      <a:pt x="177" y="88"/>
                      <a:pt x="201" y="93"/>
                      <a:pt x="201" y="93"/>
                    </a:cubicBezTo>
                    <a:cubicBezTo>
                      <a:pt x="209" y="106"/>
                      <a:pt x="224" y="123"/>
                      <a:pt x="237" y="132"/>
                    </a:cubicBezTo>
                    <a:cubicBezTo>
                      <a:pt x="246" y="145"/>
                      <a:pt x="259" y="151"/>
                      <a:pt x="270" y="162"/>
                    </a:cubicBezTo>
                    <a:cubicBezTo>
                      <a:pt x="277" y="184"/>
                      <a:pt x="265" y="188"/>
                      <a:pt x="246" y="192"/>
                    </a:cubicBezTo>
                    <a:cubicBezTo>
                      <a:pt x="244" y="197"/>
                      <a:pt x="244" y="207"/>
                      <a:pt x="234" y="204"/>
                    </a:cubicBezTo>
                    <a:cubicBezTo>
                      <a:pt x="227" y="202"/>
                      <a:pt x="222" y="196"/>
                      <a:pt x="216" y="192"/>
                    </a:cubicBezTo>
                    <a:cubicBezTo>
                      <a:pt x="207" y="186"/>
                      <a:pt x="182" y="184"/>
                      <a:pt x="174" y="183"/>
                    </a:cubicBezTo>
                    <a:cubicBezTo>
                      <a:pt x="71" y="188"/>
                      <a:pt x="142" y="177"/>
                      <a:pt x="105" y="201"/>
                    </a:cubicBezTo>
                    <a:cubicBezTo>
                      <a:pt x="97" y="197"/>
                      <a:pt x="67" y="190"/>
                      <a:pt x="87" y="18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4"/>
              <p:cNvSpPr>
                <a:spLocks/>
              </p:cNvSpPr>
              <p:nvPr/>
            </p:nvSpPr>
            <p:spPr bwMode="gray">
              <a:xfrm rot="21508740">
                <a:off x="1614" y="2829"/>
                <a:ext cx="431" cy="347"/>
              </a:xfrm>
              <a:custGeom>
                <a:avLst/>
                <a:gdLst>
                  <a:gd name="T0" fmla="*/ 207 w 438"/>
                  <a:gd name="T1" fmla="*/ 18 h 345"/>
                  <a:gd name="T2" fmla="*/ 156 w 438"/>
                  <a:gd name="T3" fmla="*/ 30 h 345"/>
                  <a:gd name="T4" fmla="*/ 82 w 438"/>
                  <a:gd name="T5" fmla="*/ 60 h 345"/>
                  <a:gd name="T6" fmla="*/ 73 w 438"/>
                  <a:gd name="T7" fmla="*/ 92 h 345"/>
                  <a:gd name="T8" fmla="*/ 46 w 438"/>
                  <a:gd name="T9" fmla="*/ 101 h 345"/>
                  <a:gd name="T10" fmla="*/ 21 w 438"/>
                  <a:gd name="T11" fmla="*/ 122 h 345"/>
                  <a:gd name="T12" fmla="*/ 6 w 438"/>
                  <a:gd name="T13" fmla="*/ 155 h 345"/>
                  <a:gd name="T14" fmla="*/ 0 w 438"/>
                  <a:gd name="T15" fmla="*/ 173 h 345"/>
                  <a:gd name="T16" fmla="*/ 21 w 438"/>
                  <a:gd name="T17" fmla="*/ 230 h 345"/>
                  <a:gd name="T18" fmla="*/ 46 w 438"/>
                  <a:gd name="T19" fmla="*/ 239 h 345"/>
                  <a:gd name="T20" fmla="*/ 88 w 438"/>
                  <a:gd name="T21" fmla="*/ 283 h 345"/>
                  <a:gd name="T22" fmla="*/ 134 w 438"/>
                  <a:gd name="T23" fmla="*/ 319 h 345"/>
                  <a:gd name="T24" fmla="*/ 162 w 438"/>
                  <a:gd name="T25" fmla="*/ 328 h 345"/>
                  <a:gd name="T26" fmla="*/ 195 w 438"/>
                  <a:gd name="T27" fmla="*/ 349 h 345"/>
                  <a:gd name="T28" fmla="*/ 220 w 438"/>
                  <a:gd name="T29" fmla="*/ 301 h 345"/>
                  <a:gd name="T30" fmla="*/ 250 w 438"/>
                  <a:gd name="T31" fmla="*/ 254 h 345"/>
                  <a:gd name="T32" fmla="*/ 235 w 438"/>
                  <a:gd name="T33" fmla="*/ 185 h 345"/>
                  <a:gd name="T34" fmla="*/ 229 w 438"/>
                  <a:gd name="T35" fmla="*/ 167 h 345"/>
                  <a:gd name="T36" fmla="*/ 259 w 438"/>
                  <a:gd name="T37" fmla="*/ 116 h 345"/>
                  <a:gd name="T38" fmla="*/ 273 w 438"/>
                  <a:gd name="T39" fmla="*/ 146 h 345"/>
                  <a:gd name="T40" fmla="*/ 337 w 438"/>
                  <a:gd name="T41" fmla="*/ 161 h 345"/>
                  <a:gd name="T42" fmla="*/ 369 w 438"/>
                  <a:gd name="T43" fmla="*/ 173 h 345"/>
                  <a:gd name="T44" fmla="*/ 424 w 438"/>
                  <a:gd name="T45" fmla="*/ 155 h 345"/>
                  <a:gd name="T46" fmla="*/ 384 w 438"/>
                  <a:gd name="T47" fmla="*/ 113 h 345"/>
                  <a:gd name="T48" fmla="*/ 348 w 438"/>
                  <a:gd name="T49" fmla="*/ 95 h 345"/>
                  <a:gd name="T50" fmla="*/ 320 w 438"/>
                  <a:gd name="T51" fmla="*/ 45 h 345"/>
                  <a:gd name="T52" fmla="*/ 290 w 438"/>
                  <a:gd name="T53" fmla="*/ 24 h 345"/>
                  <a:gd name="T54" fmla="*/ 265 w 438"/>
                  <a:gd name="T55" fmla="*/ 18 h 345"/>
                  <a:gd name="T56" fmla="*/ 238 w 438"/>
                  <a:gd name="T57" fmla="*/ 0 h 345"/>
                  <a:gd name="T58" fmla="*/ 213 w 438"/>
                  <a:gd name="T59" fmla="*/ 9 h 345"/>
                  <a:gd name="T60" fmla="*/ 198 w 438"/>
                  <a:gd name="T61" fmla="*/ 24 h 345"/>
                  <a:gd name="T62" fmla="*/ 207 w 438"/>
                  <a:gd name="T63" fmla="*/ 18 h 34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38" h="345">
                    <a:moveTo>
                      <a:pt x="213" y="18"/>
                    </a:moveTo>
                    <a:cubicBezTo>
                      <a:pt x="195" y="24"/>
                      <a:pt x="178" y="19"/>
                      <a:pt x="162" y="30"/>
                    </a:cubicBezTo>
                    <a:cubicBezTo>
                      <a:pt x="155" y="52"/>
                      <a:pt x="103" y="54"/>
                      <a:pt x="84" y="60"/>
                    </a:cubicBezTo>
                    <a:cubicBezTo>
                      <a:pt x="83" y="66"/>
                      <a:pt x="84" y="85"/>
                      <a:pt x="75" y="90"/>
                    </a:cubicBezTo>
                    <a:cubicBezTo>
                      <a:pt x="67" y="95"/>
                      <a:pt x="48" y="99"/>
                      <a:pt x="48" y="99"/>
                    </a:cubicBezTo>
                    <a:cubicBezTo>
                      <a:pt x="40" y="111"/>
                      <a:pt x="33" y="114"/>
                      <a:pt x="21" y="120"/>
                    </a:cubicBezTo>
                    <a:cubicBezTo>
                      <a:pt x="2" y="148"/>
                      <a:pt x="13" y="127"/>
                      <a:pt x="6" y="153"/>
                    </a:cubicBezTo>
                    <a:cubicBezTo>
                      <a:pt x="4" y="159"/>
                      <a:pt x="0" y="171"/>
                      <a:pt x="0" y="171"/>
                    </a:cubicBezTo>
                    <a:cubicBezTo>
                      <a:pt x="5" y="185"/>
                      <a:pt x="8" y="220"/>
                      <a:pt x="21" y="228"/>
                    </a:cubicBezTo>
                    <a:cubicBezTo>
                      <a:pt x="29" y="233"/>
                      <a:pt x="48" y="237"/>
                      <a:pt x="48" y="237"/>
                    </a:cubicBezTo>
                    <a:cubicBezTo>
                      <a:pt x="55" y="258"/>
                      <a:pt x="68" y="272"/>
                      <a:pt x="90" y="279"/>
                    </a:cubicBezTo>
                    <a:cubicBezTo>
                      <a:pt x="98" y="291"/>
                      <a:pt x="123" y="311"/>
                      <a:pt x="138" y="315"/>
                    </a:cubicBezTo>
                    <a:cubicBezTo>
                      <a:pt x="148" y="318"/>
                      <a:pt x="168" y="324"/>
                      <a:pt x="168" y="324"/>
                    </a:cubicBezTo>
                    <a:cubicBezTo>
                      <a:pt x="175" y="335"/>
                      <a:pt x="188" y="341"/>
                      <a:pt x="201" y="345"/>
                    </a:cubicBezTo>
                    <a:cubicBezTo>
                      <a:pt x="212" y="329"/>
                      <a:pt x="211" y="309"/>
                      <a:pt x="228" y="297"/>
                    </a:cubicBezTo>
                    <a:cubicBezTo>
                      <a:pt x="235" y="277"/>
                      <a:pt x="237" y="259"/>
                      <a:pt x="258" y="252"/>
                    </a:cubicBezTo>
                    <a:cubicBezTo>
                      <a:pt x="273" y="229"/>
                      <a:pt x="256" y="203"/>
                      <a:pt x="243" y="183"/>
                    </a:cubicBezTo>
                    <a:cubicBezTo>
                      <a:pt x="239" y="178"/>
                      <a:pt x="237" y="165"/>
                      <a:pt x="237" y="165"/>
                    </a:cubicBezTo>
                    <a:cubicBezTo>
                      <a:pt x="241" y="144"/>
                      <a:pt x="249" y="126"/>
                      <a:pt x="267" y="114"/>
                    </a:cubicBezTo>
                    <a:cubicBezTo>
                      <a:pt x="273" y="123"/>
                      <a:pt x="275" y="136"/>
                      <a:pt x="282" y="144"/>
                    </a:cubicBezTo>
                    <a:cubicBezTo>
                      <a:pt x="294" y="158"/>
                      <a:pt x="336" y="158"/>
                      <a:pt x="348" y="159"/>
                    </a:cubicBezTo>
                    <a:cubicBezTo>
                      <a:pt x="360" y="162"/>
                      <a:pt x="370" y="167"/>
                      <a:pt x="381" y="171"/>
                    </a:cubicBezTo>
                    <a:cubicBezTo>
                      <a:pt x="413" y="169"/>
                      <a:pt x="423" y="176"/>
                      <a:pt x="438" y="153"/>
                    </a:cubicBezTo>
                    <a:cubicBezTo>
                      <a:pt x="429" y="127"/>
                      <a:pt x="423" y="118"/>
                      <a:pt x="396" y="111"/>
                    </a:cubicBezTo>
                    <a:cubicBezTo>
                      <a:pt x="385" y="104"/>
                      <a:pt x="372" y="97"/>
                      <a:pt x="360" y="93"/>
                    </a:cubicBezTo>
                    <a:cubicBezTo>
                      <a:pt x="349" y="76"/>
                      <a:pt x="351" y="52"/>
                      <a:pt x="330" y="45"/>
                    </a:cubicBezTo>
                    <a:cubicBezTo>
                      <a:pt x="312" y="32"/>
                      <a:pt x="322" y="39"/>
                      <a:pt x="300" y="24"/>
                    </a:cubicBezTo>
                    <a:cubicBezTo>
                      <a:pt x="292" y="19"/>
                      <a:pt x="281" y="22"/>
                      <a:pt x="273" y="18"/>
                    </a:cubicBezTo>
                    <a:cubicBezTo>
                      <a:pt x="262" y="13"/>
                      <a:pt x="258" y="4"/>
                      <a:pt x="246" y="0"/>
                    </a:cubicBezTo>
                    <a:cubicBezTo>
                      <a:pt x="234" y="2"/>
                      <a:pt x="227" y="1"/>
                      <a:pt x="219" y="9"/>
                    </a:cubicBezTo>
                    <a:cubicBezTo>
                      <a:pt x="214" y="14"/>
                      <a:pt x="204" y="24"/>
                      <a:pt x="204" y="24"/>
                    </a:cubicBezTo>
                    <a:cubicBezTo>
                      <a:pt x="204" y="24"/>
                      <a:pt x="210" y="20"/>
                      <a:pt x="213" y="1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55"/>
              <p:cNvSpPr>
                <a:spLocks/>
              </p:cNvSpPr>
              <p:nvPr/>
            </p:nvSpPr>
            <p:spPr bwMode="gray">
              <a:xfrm rot="21508740">
                <a:off x="1572" y="2335"/>
                <a:ext cx="869" cy="644"/>
              </a:xfrm>
              <a:custGeom>
                <a:avLst/>
                <a:gdLst>
                  <a:gd name="T0" fmla="*/ 168 w 882"/>
                  <a:gd name="T1" fmla="*/ 14 h 640"/>
                  <a:gd name="T2" fmla="*/ 107 w 882"/>
                  <a:gd name="T3" fmla="*/ 11 h 640"/>
                  <a:gd name="T4" fmla="*/ 67 w 882"/>
                  <a:gd name="T5" fmla="*/ 85 h 640"/>
                  <a:gd name="T6" fmla="*/ 37 w 882"/>
                  <a:gd name="T7" fmla="*/ 118 h 640"/>
                  <a:gd name="T8" fmla="*/ 6 w 882"/>
                  <a:gd name="T9" fmla="*/ 166 h 640"/>
                  <a:gd name="T10" fmla="*/ 40 w 882"/>
                  <a:gd name="T11" fmla="*/ 252 h 640"/>
                  <a:gd name="T12" fmla="*/ 82 w 882"/>
                  <a:gd name="T13" fmla="*/ 327 h 640"/>
                  <a:gd name="T14" fmla="*/ 73 w 882"/>
                  <a:gd name="T15" fmla="*/ 369 h 640"/>
                  <a:gd name="T16" fmla="*/ 101 w 882"/>
                  <a:gd name="T17" fmla="*/ 500 h 640"/>
                  <a:gd name="T18" fmla="*/ 119 w 882"/>
                  <a:gd name="T19" fmla="*/ 554 h 640"/>
                  <a:gd name="T20" fmla="*/ 171 w 882"/>
                  <a:gd name="T21" fmla="*/ 542 h 640"/>
                  <a:gd name="T22" fmla="*/ 283 w 882"/>
                  <a:gd name="T23" fmla="*/ 512 h 640"/>
                  <a:gd name="T24" fmla="*/ 317 w 882"/>
                  <a:gd name="T25" fmla="*/ 527 h 640"/>
                  <a:gd name="T26" fmla="*/ 353 w 882"/>
                  <a:gd name="T27" fmla="*/ 574 h 640"/>
                  <a:gd name="T28" fmla="*/ 408 w 882"/>
                  <a:gd name="T29" fmla="*/ 610 h 640"/>
                  <a:gd name="T30" fmla="*/ 481 w 882"/>
                  <a:gd name="T31" fmla="*/ 613 h 640"/>
                  <a:gd name="T32" fmla="*/ 548 w 882"/>
                  <a:gd name="T33" fmla="*/ 509 h 640"/>
                  <a:gd name="T34" fmla="*/ 568 w 882"/>
                  <a:gd name="T35" fmla="*/ 494 h 640"/>
                  <a:gd name="T36" fmla="*/ 632 w 882"/>
                  <a:gd name="T37" fmla="*/ 524 h 640"/>
                  <a:gd name="T38" fmla="*/ 704 w 882"/>
                  <a:gd name="T39" fmla="*/ 542 h 640"/>
                  <a:gd name="T40" fmla="*/ 749 w 882"/>
                  <a:gd name="T41" fmla="*/ 527 h 640"/>
                  <a:gd name="T42" fmla="*/ 816 w 882"/>
                  <a:gd name="T43" fmla="*/ 533 h 640"/>
                  <a:gd name="T44" fmla="*/ 824 w 882"/>
                  <a:gd name="T45" fmla="*/ 467 h 640"/>
                  <a:gd name="T46" fmla="*/ 792 w 882"/>
                  <a:gd name="T47" fmla="*/ 410 h 640"/>
                  <a:gd name="T48" fmla="*/ 702 w 882"/>
                  <a:gd name="T49" fmla="*/ 354 h 640"/>
                  <a:gd name="T50" fmla="*/ 635 w 882"/>
                  <a:gd name="T51" fmla="*/ 387 h 640"/>
                  <a:gd name="T52" fmla="*/ 518 w 882"/>
                  <a:gd name="T53" fmla="*/ 324 h 640"/>
                  <a:gd name="T54" fmla="*/ 484 w 882"/>
                  <a:gd name="T55" fmla="*/ 306 h 640"/>
                  <a:gd name="T56" fmla="*/ 411 w 882"/>
                  <a:gd name="T57" fmla="*/ 288 h 640"/>
                  <a:gd name="T58" fmla="*/ 364 w 882"/>
                  <a:gd name="T59" fmla="*/ 184 h 640"/>
                  <a:gd name="T60" fmla="*/ 292 w 882"/>
                  <a:gd name="T61" fmla="*/ 187 h 640"/>
                  <a:gd name="T62" fmla="*/ 164 w 882"/>
                  <a:gd name="T63" fmla="*/ 77 h 640"/>
                  <a:gd name="T64" fmla="*/ 186 w 882"/>
                  <a:gd name="T65" fmla="*/ 11 h 640"/>
                  <a:gd name="T66" fmla="*/ 183 w 882"/>
                  <a:gd name="T67" fmla="*/ 2 h 64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82" h="640">
                    <a:moveTo>
                      <a:pt x="189" y="2"/>
                    </a:moveTo>
                    <a:cubicBezTo>
                      <a:pt x="171" y="8"/>
                      <a:pt x="188" y="0"/>
                      <a:pt x="174" y="14"/>
                    </a:cubicBezTo>
                    <a:cubicBezTo>
                      <a:pt x="165" y="23"/>
                      <a:pt x="152" y="24"/>
                      <a:pt x="141" y="26"/>
                    </a:cubicBezTo>
                    <a:cubicBezTo>
                      <a:pt x="130" y="23"/>
                      <a:pt x="111" y="11"/>
                      <a:pt x="111" y="11"/>
                    </a:cubicBezTo>
                    <a:cubicBezTo>
                      <a:pt x="97" y="20"/>
                      <a:pt x="91" y="29"/>
                      <a:pt x="78" y="38"/>
                    </a:cubicBezTo>
                    <a:cubicBezTo>
                      <a:pt x="73" y="53"/>
                      <a:pt x="74" y="69"/>
                      <a:pt x="69" y="83"/>
                    </a:cubicBezTo>
                    <a:cubicBezTo>
                      <a:pt x="68" y="86"/>
                      <a:pt x="63" y="87"/>
                      <a:pt x="60" y="89"/>
                    </a:cubicBezTo>
                    <a:cubicBezTo>
                      <a:pt x="49" y="98"/>
                      <a:pt x="47" y="103"/>
                      <a:pt x="39" y="116"/>
                    </a:cubicBezTo>
                    <a:cubicBezTo>
                      <a:pt x="31" y="128"/>
                      <a:pt x="33" y="141"/>
                      <a:pt x="18" y="146"/>
                    </a:cubicBezTo>
                    <a:cubicBezTo>
                      <a:pt x="14" y="152"/>
                      <a:pt x="8" y="157"/>
                      <a:pt x="6" y="164"/>
                    </a:cubicBezTo>
                    <a:cubicBezTo>
                      <a:pt x="4" y="170"/>
                      <a:pt x="0" y="182"/>
                      <a:pt x="0" y="182"/>
                    </a:cubicBezTo>
                    <a:cubicBezTo>
                      <a:pt x="5" y="241"/>
                      <a:pt x="2" y="221"/>
                      <a:pt x="42" y="248"/>
                    </a:cubicBezTo>
                    <a:cubicBezTo>
                      <a:pt x="48" y="266"/>
                      <a:pt x="50" y="288"/>
                      <a:pt x="66" y="299"/>
                    </a:cubicBezTo>
                    <a:cubicBezTo>
                      <a:pt x="73" y="309"/>
                      <a:pt x="80" y="312"/>
                      <a:pt x="84" y="323"/>
                    </a:cubicBezTo>
                    <a:cubicBezTo>
                      <a:pt x="83" y="331"/>
                      <a:pt x="83" y="339"/>
                      <a:pt x="81" y="347"/>
                    </a:cubicBezTo>
                    <a:cubicBezTo>
                      <a:pt x="80" y="353"/>
                      <a:pt x="75" y="365"/>
                      <a:pt x="75" y="365"/>
                    </a:cubicBezTo>
                    <a:cubicBezTo>
                      <a:pt x="82" y="395"/>
                      <a:pt x="79" y="420"/>
                      <a:pt x="69" y="449"/>
                    </a:cubicBezTo>
                    <a:cubicBezTo>
                      <a:pt x="74" y="476"/>
                      <a:pt x="95" y="471"/>
                      <a:pt x="105" y="494"/>
                    </a:cubicBezTo>
                    <a:cubicBezTo>
                      <a:pt x="110" y="505"/>
                      <a:pt x="113" y="518"/>
                      <a:pt x="117" y="530"/>
                    </a:cubicBezTo>
                    <a:cubicBezTo>
                      <a:pt x="119" y="536"/>
                      <a:pt x="123" y="548"/>
                      <a:pt x="123" y="548"/>
                    </a:cubicBezTo>
                    <a:cubicBezTo>
                      <a:pt x="140" y="546"/>
                      <a:pt x="145" y="546"/>
                      <a:pt x="159" y="542"/>
                    </a:cubicBezTo>
                    <a:cubicBezTo>
                      <a:pt x="165" y="540"/>
                      <a:pt x="177" y="536"/>
                      <a:pt x="177" y="536"/>
                    </a:cubicBezTo>
                    <a:cubicBezTo>
                      <a:pt x="194" y="519"/>
                      <a:pt x="226" y="520"/>
                      <a:pt x="249" y="518"/>
                    </a:cubicBezTo>
                    <a:cubicBezTo>
                      <a:pt x="262" y="499"/>
                      <a:pt x="265" y="503"/>
                      <a:pt x="291" y="506"/>
                    </a:cubicBezTo>
                    <a:lnTo>
                      <a:pt x="327" y="521"/>
                    </a:lnTo>
                    <a:cubicBezTo>
                      <a:pt x="327" y="521"/>
                      <a:pt x="327" y="521"/>
                      <a:pt x="327" y="521"/>
                    </a:cubicBezTo>
                    <a:cubicBezTo>
                      <a:pt x="333" y="523"/>
                      <a:pt x="345" y="527"/>
                      <a:pt x="345" y="527"/>
                    </a:cubicBezTo>
                    <a:cubicBezTo>
                      <a:pt x="350" y="543"/>
                      <a:pt x="346" y="560"/>
                      <a:pt x="363" y="566"/>
                    </a:cubicBezTo>
                    <a:cubicBezTo>
                      <a:pt x="367" y="572"/>
                      <a:pt x="378" y="586"/>
                      <a:pt x="384" y="590"/>
                    </a:cubicBezTo>
                    <a:cubicBezTo>
                      <a:pt x="393" y="595"/>
                      <a:pt x="410" y="599"/>
                      <a:pt x="420" y="602"/>
                    </a:cubicBezTo>
                    <a:cubicBezTo>
                      <a:pt x="432" y="606"/>
                      <a:pt x="443" y="616"/>
                      <a:pt x="456" y="620"/>
                    </a:cubicBezTo>
                    <a:cubicBezTo>
                      <a:pt x="469" y="640"/>
                      <a:pt x="478" y="611"/>
                      <a:pt x="495" y="605"/>
                    </a:cubicBezTo>
                    <a:cubicBezTo>
                      <a:pt x="510" y="583"/>
                      <a:pt x="522" y="571"/>
                      <a:pt x="549" y="566"/>
                    </a:cubicBezTo>
                    <a:cubicBezTo>
                      <a:pt x="556" y="545"/>
                      <a:pt x="557" y="524"/>
                      <a:pt x="564" y="503"/>
                    </a:cubicBezTo>
                    <a:cubicBezTo>
                      <a:pt x="565" y="500"/>
                      <a:pt x="566" y="497"/>
                      <a:pt x="567" y="494"/>
                    </a:cubicBezTo>
                    <a:cubicBezTo>
                      <a:pt x="569" y="488"/>
                      <a:pt x="585" y="488"/>
                      <a:pt x="585" y="488"/>
                    </a:cubicBezTo>
                    <a:cubicBezTo>
                      <a:pt x="600" y="492"/>
                      <a:pt x="612" y="495"/>
                      <a:pt x="627" y="497"/>
                    </a:cubicBezTo>
                    <a:cubicBezTo>
                      <a:pt x="636" y="506"/>
                      <a:pt x="639" y="514"/>
                      <a:pt x="651" y="518"/>
                    </a:cubicBezTo>
                    <a:cubicBezTo>
                      <a:pt x="667" y="514"/>
                      <a:pt x="671" y="512"/>
                      <a:pt x="687" y="515"/>
                    </a:cubicBezTo>
                    <a:cubicBezTo>
                      <a:pt x="699" y="523"/>
                      <a:pt x="712" y="531"/>
                      <a:pt x="726" y="536"/>
                    </a:cubicBezTo>
                    <a:cubicBezTo>
                      <a:pt x="740" y="535"/>
                      <a:pt x="758" y="540"/>
                      <a:pt x="768" y="530"/>
                    </a:cubicBezTo>
                    <a:cubicBezTo>
                      <a:pt x="770" y="528"/>
                      <a:pt x="769" y="523"/>
                      <a:pt x="771" y="521"/>
                    </a:cubicBezTo>
                    <a:cubicBezTo>
                      <a:pt x="775" y="517"/>
                      <a:pt x="787" y="514"/>
                      <a:pt x="792" y="512"/>
                    </a:cubicBezTo>
                    <a:cubicBezTo>
                      <a:pt x="808" y="517"/>
                      <a:pt x="824" y="522"/>
                      <a:pt x="840" y="527"/>
                    </a:cubicBezTo>
                    <a:cubicBezTo>
                      <a:pt x="854" y="523"/>
                      <a:pt x="854" y="516"/>
                      <a:pt x="867" y="512"/>
                    </a:cubicBezTo>
                    <a:cubicBezTo>
                      <a:pt x="882" y="489"/>
                      <a:pt x="870" y="475"/>
                      <a:pt x="849" y="461"/>
                    </a:cubicBezTo>
                    <a:cubicBezTo>
                      <a:pt x="844" y="447"/>
                      <a:pt x="856" y="425"/>
                      <a:pt x="846" y="413"/>
                    </a:cubicBezTo>
                    <a:cubicBezTo>
                      <a:pt x="843" y="410"/>
                      <a:pt x="821" y="406"/>
                      <a:pt x="816" y="404"/>
                    </a:cubicBezTo>
                    <a:cubicBezTo>
                      <a:pt x="795" y="398"/>
                      <a:pt x="772" y="389"/>
                      <a:pt x="753" y="377"/>
                    </a:cubicBezTo>
                    <a:cubicBezTo>
                      <a:pt x="746" y="366"/>
                      <a:pt x="735" y="354"/>
                      <a:pt x="723" y="350"/>
                    </a:cubicBezTo>
                    <a:cubicBezTo>
                      <a:pt x="706" y="357"/>
                      <a:pt x="697" y="361"/>
                      <a:pt x="681" y="371"/>
                    </a:cubicBezTo>
                    <a:cubicBezTo>
                      <a:pt x="673" y="376"/>
                      <a:pt x="654" y="383"/>
                      <a:pt x="654" y="383"/>
                    </a:cubicBezTo>
                    <a:cubicBezTo>
                      <a:pt x="635" y="377"/>
                      <a:pt x="616" y="371"/>
                      <a:pt x="597" y="365"/>
                    </a:cubicBezTo>
                    <a:cubicBezTo>
                      <a:pt x="587" y="336"/>
                      <a:pt x="559" y="331"/>
                      <a:pt x="534" y="320"/>
                    </a:cubicBezTo>
                    <a:cubicBezTo>
                      <a:pt x="528" y="317"/>
                      <a:pt x="521" y="318"/>
                      <a:pt x="516" y="314"/>
                    </a:cubicBezTo>
                    <a:cubicBezTo>
                      <a:pt x="510" y="310"/>
                      <a:pt x="498" y="302"/>
                      <a:pt x="498" y="302"/>
                    </a:cubicBezTo>
                    <a:cubicBezTo>
                      <a:pt x="474" y="305"/>
                      <a:pt x="467" y="304"/>
                      <a:pt x="459" y="281"/>
                    </a:cubicBezTo>
                    <a:cubicBezTo>
                      <a:pt x="445" y="286"/>
                      <a:pt x="438" y="287"/>
                      <a:pt x="423" y="284"/>
                    </a:cubicBezTo>
                    <a:cubicBezTo>
                      <a:pt x="409" y="263"/>
                      <a:pt x="419" y="237"/>
                      <a:pt x="408" y="215"/>
                    </a:cubicBezTo>
                    <a:cubicBezTo>
                      <a:pt x="401" y="201"/>
                      <a:pt x="386" y="193"/>
                      <a:pt x="375" y="182"/>
                    </a:cubicBezTo>
                    <a:cubicBezTo>
                      <a:pt x="369" y="158"/>
                      <a:pt x="363" y="167"/>
                      <a:pt x="345" y="173"/>
                    </a:cubicBezTo>
                    <a:cubicBezTo>
                      <a:pt x="332" y="193"/>
                      <a:pt x="327" y="188"/>
                      <a:pt x="300" y="185"/>
                    </a:cubicBezTo>
                    <a:cubicBezTo>
                      <a:pt x="309" y="110"/>
                      <a:pt x="253" y="125"/>
                      <a:pt x="192" y="122"/>
                    </a:cubicBezTo>
                    <a:cubicBezTo>
                      <a:pt x="183" y="108"/>
                      <a:pt x="173" y="93"/>
                      <a:pt x="168" y="77"/>
                    </a:cubicBezTo>
                    <a:cubicBezTo>
                      <a:pt x="178" y="62"/>
                      <a:pt x="192" y="49"/>
                      <a:pt x="198" y="32"/>
                    </a:cubicBezTo>
                    <a:cubicBezTo>
                      <a:pt x="198" y="32"/>
                      <a:pt x="193" y="12"/>
                      <a:pt x="192" y="11"/>
                    </a:cubicBezTo>
                    <a:cubicBezTo>
                      <a:pt x="190" y="9"/>
                      <a:pt x="184" y="11"/>
                      <a:pt x="183" y="8"/>
                    </a:cubicBezTo>
                    <a:cubicBezTo>
                      <a:pt x="182" y="5"/>
                      <a:pt x="187" y="4"/>
                      <a:pt x="189" y="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56"/>
              <p:cNvSpPr>
                <a:spLocks/>
              </p:cNvSpPr>
              <p:nvPr/>
            </p:nvSpPr>
            <p:spPr bwMode="gray">
              <a:xfrm rot="21508740">
                <a:off x="1720" y="1886"/>
                <a:ext cx="729" cy="865"/>
              </a:xfrm>
              <a:custGeom>
                <a:avLst/>
                <a:gdLst>
                  <a:gd name="T0" fmla="*/ 652 w 740"/>
                  <a:gd name="T1" fmla="*/ 871 h 859"/>
                  <a:gd name="T2" fmla="*/ 539 w 740"/>
                  <a:gd name="T3" fmla="*/ 811 h 859"/>
                  <a:gd name="T4" fmla="*/ 405 w 740"/>
                  <a:gd name="T5" fmla="*/ 814 h 859"/>
                  <a:gd name="T6" fmla="*/ 289 w 740"/>
                  <a:gd name="T7" fmla="*/ 761 h 859"/>
                  <a:gd name="T8" fmla="*/ 271 w 740"/>
                  <a:gd name="T9" fmla="*/ 752 h 859"/>
                  <a:gd name="T10" fmla="*/ 238 w 740"/>
                  <a:gd name="T11" fmla="*/ 713 h 859"/>
                  <a:gd name="T12" fmla="*/ 158 w 740"/>
                  <a:gd name="T13" fmla="*/ 648 h 859"/>
                  <a:gd name="T14" fmla="*/ 119 w 740"/>
                  <a:gd name="T15" fmla="*/ 594 h 859"/>
                  <a:gd name="T16" fmla="*/ 24 w 740"/>
                  <a:gd name="T17" fmla="*/ 576 h 859"/>
                  <a:gd name="T18" fmla="*/ 9 w 740"/>
                  <a:gd name="T19" fmla="*/ 564 h 859"/>
                  <a:gd name="T20" fmla="*/ 18 w 740"/>
                  <a:gd name="T21" fmla="*/ 516 h 859"/>
                  <a:gd name="T22" fmla="*/ 30 w 740"/>
                  <a:gd name="T23" fmla="*/ 469 h 859"/>
                  <a:gd name="T24" fmla="*/ 34 w 740"/>
                  <a:gd name="T25" fmla="*/ 445 h 859"/>
                  <a:gd name="T26" fmla="*/ 134 w 740"/>
                  <a:gd name="T27" fmla="*/ 403 h 859"/>
                  <a:gd name="T28" fmla="*/ 174 w 740"/>
                  <a:gd name="T29" fmla="*/ 335 h 859"/>
                  <a:gd name="T30" fmla="*/ 180 w 740"/>
                  <a:gd name="T31" fmla="*/ 251 h 859"/>
                  <a:gd name="T32" fmla="*/ 238 w 740"/>
                  <a:gd name="T33" fmla="*/ 266 h 859"/>
                  <a:gd name="T34" fmla="*/ 271 w 740"/>
                  <a:gd name="T35" fmla="*/ 272 h 859"/>
                  <a:gd name="T36" fmla="*/ 250 w 740"/>
                  <a:gd name="T37" fmla="*/ 224 h 859"/>
                  <a:gd name="T38" fmla="*/ 292 w 740"/>
                  <a:gd name="T39" fmla="*/ 165 h 859"/>
                  <a:gd name="T40" fmla="*/ 326 w 740"/>
                  <a:gd name="T41" fmla="*/ 90 h 859"/>
                  <a:gd name="T42" fmla="*/ 372 w 740"/>
                  <a:gd name="T43" fmla="*/ 31 h 859"/>
                  <a:gd name="T44" fmla="*/ 425 w 740"/>
                  <a:gd name="T45" fmla="*/ 16 h 859"/>
                  <a:gd name="T46" fmla="*/ 417 w 740"/>
                  <a:gd name="T47" fmla="*/ 90 h 859"/>
                  <a:gd name="T48" fmla="*/ 387 w 740"/>
                  <a:gd name="T49" fmla="*/ 293 h 859"/>
                  <a:gd name="T50" fmla="*/ 393 w 740"/>
                  <a:gd name="T51" fmla="*/ 356 h 859"/>
                  <a:gd name="T52" fmla="*/ 361 w 740"/>
                  <a:gd name="T53" fmla="*/ 442 h 859"/>
                  <a:gd name="T54" fmla="*/ 280 w 740"/>
                  <a:gd name="T55" fmla="*/ 463 h 859"/>
                  <a:gd name="T56" fmla="*/ 274 w 740"/>
                  <a:gd name="T57" fmla="*/ 484 h 859"/>
                  <a:gd name="T58" fmla="*/ 369 w 740"/>
                  <a:gd name="T59" fmla="*/ 496 h 859"/>
                  <a:gd name="T60" fmla="*/ 411 w 740"/>
                  <a:gd name="T61" fmla="*/ 445 h 859"/>
                  <a:gd name="T62" fmla="*/ 433 w 740"/>
                  <a:gd name="T63" fmla="*/ 406 h 859"/>
                  <a:gd name="T64" fmla="*/ 463 w 740"/>
                  <a:gd name="T65" fmla="*/ 338 h 859"/>
                  <a:gd name="T66" fmla="*/ 487 w 740"/>
                  <a:gd name="T67" fmla="*/ 442 h 859"/>
                  <a:gd name="T68" fmla="*/ 512 w 740"/>
                  <a:gd name="T69" fmla="*/ 430 h 859"/>
                  <a:gd name="T70" fmla="*/ 445 w 740"/>
                  <a:gd name="T71" fmla="*/ 308 h 859"/>
                  <a:gd name="T72" fmla="*/ 436 w 740"/>
                  <a:gd name="T73" fmla="*/ 257 h 859"/>
                  <a:gd name="T74" fmla="*/ 454 w 740"/>
                  <a:gd name="T75" fmla="*/ 227 h 859"/>
                  <a:gd name="T76" fmla="*/ 484 w 740"/>
                  <a:gd name="T77" fmla="*/ 96 h 859"/>
                  <a:gd name="T78" fmla="*/ 509 w 740"/>
                  <a:gd name="T79" fmla="*/ 49 h 859"/>
                  <a:gd name="T80" fmla="*/ 492 w 740"/>
                  <a:gd name="T81" fmla="*/ 126 h 859"/>
                  <a:gd name="T82" fmla="*/ 512 w 740"/>
                  <a:gd name="T83" fmla="*/ 159 h 859"/>
                  <a:gd name="T84" fmla="*/ 539 w 740"/>
                  <a:gd name="T85" fmla="*/ 177 h 859"/>
                  <a:gd name="T86" fmla="*/ 536 w 740"/>
                  <a:gd name="T87" fmla="*/ 159 h 859"/>
                  <a:gd name="T88" fmla="*/ 573 w 740"/>
                  <a:gd name="T89" fmla="*/ 126 h 859"/>
                  <a:gd name="T90" fmla="*/ 582 w 740"/>
                  <a:gd name="T91" fmla="*/ 150 h 859"/>
                  <a:gd name="T92" fmla="*/ 609 w 740"/>
                  <a:gd name="T93" fmla="*/ 198 h 859"/>
                  <a:gd name="T94" fmla="*/ 582 w 740"/>
                  <a:gd name="T95" fmla="*/ 251 h 859"/>
                  <a:gd name="T96" fmla="*/ 567 w 740"/>
                  <a:gd name="T97" fmla="*/ 302 h 859"/>
                  <a:gd name="T98" fmla="*/ 612 w 740"/>
                  <a:gd name="T99" fmla="*/ 341 h 859"/>
                  <a:gd name="T100" fmla="*/ 626 w 740"/>
                  <a:gd name="T101" fmla="*/ 436 h 859"/>
                  <a:gd name="T102" fmla="*/ 629 w 740"/>
                  <a:gd name="T103" fmla="*/ 496 h 859"/>
                  <a:gd name="T104" fmla="*/ 643 w 740"/>
                  <a:gd name="T105" fmla="*/ 543 h 859"/>
                  <a:gd name="T106" fmla="*/ 673 w 740"/>
                  <a:gd name="T107" fmla="*/ 630 h 859"/>
                  <a:gd name="T108" fmla="*/ 710 w 740"/>
                  <a:gd name="T109" fmla="*/ 710 h 859"/>
                  <a:gd name="T110" fmla="*/ 693 w 740"/>
                  <a:gd name="T111" fmla="*/ 817 h 85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740" h="859">
                    <a:moveTo>
                      <a:pt x="711" y="763"/>
                    </a:moveTo>
                    <a:cubicBezTo>
                      <a:pt x="717" y="795"/>
                      <a:pt x="707" y="847"/>
                      <a:pt x="672" y="859"/>
                    </a:cubicBezTo>
                    <a:cubicBezTo>
                      <a:pt x="645" y="850"/>
                      <a:pt x="620" y="838"/>
                      <a:pt x="594" y="829"/>
                    </a:cubicBezTo>
                    <a:cubicBezTo>
                      <a:pt x="578" y="805"/>
                      <a:pt x="576" y="813"/>
                      <a:pt x="555" y="799"/>
                    </a:cubicBezTo>
                    <a:cubicBezTo>
                      <a:pt x="543" y="817"/>
                      <a:pt x="518" y="822"/>
                      <a:pt x="498" y="826"/>
                    </a:cubicBezTo>
                    <a:cubicBezTo>
                      <a:pt x="462" y="823"/>
                      <a:pt x="449" y="813"/>
                      <a:pt x="417" y="802"/>
                    </a:cubicBezTo>
                    <a:cubicBezTo>
                      <a:pt x="403" y="780"/>
                      <a:pt x="375" y="784"/>
                      <a:pt x="354" y="772"/>
                    </a:cubicBezTo>
                    <a:cubicBezTo>
                      <a:pt x="323" y="755"/>
                      <a:pt x="335" y="755"/>
                      <a:pt x="297" y="751"/>
                    </a:cubicBezTo>
                    <a:cubicBezTo>
                      <a:pt x="294" y="749"/>
                      <a:pt x="291" y="747"/>
                      <a:pt x="288" y="745"/>
                    </a:cubicBezTo>
                    <a:cubicBezTo>
                      <a:pt x="285" y="744"/>
                      <a:pt x="282" y="744"/>
                      <a:pt x="279" y="742"/>
                    </a:cubicBezTo>
                    <a:cubicBezTo>
                      <a:pt x="273" y="738"/>
                      <a:pt x="261" y="730"/>
                      <a:pt x="261" y="730"/>
                    </a:cubicBezTo>
                    <a:cubicBezTo>
                      <a:pt x="247" y="709"/>
                      <a:pt x="251" y="719"/>
                      <a:pt x="246" y="703"/>
                    </a:cubicBezTo>
                    <a:cubicBezTo>
                      <a:pt x="243" y="675"/>
                      <a:pt x="238" y="645"/>
                      <a:pt x="213" y="628"/>
                    </a:cubicBezTo>
                    <a:cubicBezTo>
                      <a:pt x="202" y="594"/>
                      <a:pt x="174" y="630"/>
                      <a:pt x="162" y="640"/>
                    </a:cubicBezTo>
                    <a:cubicBezTo>
                      <a:pt x="160" y="642"/>
                      <a:pt x="156" y="642"/>
                      <a:pt x="153" y="643"/>
                    </a:cubicBezTo>
                    <a:cubicBezTo>
                      <a:pt x="123" y="637"/>
                      <a:pt x="132" y="612"/>
                      <a:pt x="123" y="586"/>
                    </a:cubicBezTo>
                    <a:cubicBezTo>
                      <a:pt x="120" y="576"/>
                      <a:pt x="102" y="573"/>
                      <a:pt x="93" y="571"/>
                    </a:cubicBezTo>
                    <a:cubicBezTo>
                      <a:pt x="63" y="573"/>
                      <a:pt x="50" y="577"/>
                      <a:pt x="24" y="568"/>
                    </a:cubicBezTo>
                    <a:cubicBezTo>
                      <a:pt x="22" y="565"/>
                      <a:pt x="21" y="561"/>
                      <a:pt x="18" y="559"/>
                    </a:cubicBezTo>
                    <a:cubicBezTo>
                      <a:pt x="16" y="557"/>
                      <a:pt x="11" y="558"/>
                      <a:pt x="9" y="556"/>
                    </a:cubicBezTo>
                    <a:cubicBezTo>
                      <a:pt x="4" y="551"/>
                      <a:pt x="4" y="544"/>
                      <a:pt x="0" y="538"/>
                    </a:cubicBezTo>
                    <a:cubicBezTo>
                      <a:pt x="3" y="522"/>
                      <a:pt x="5" y="517"/>
                      <a:pt x="18" y="508"/>
                    </a:cubicBezTo>
                    <a:cubicBezTo>
                      <a:pt x="32" y="487"/>
                      <a:pt x="28" y="497"/>
                      <a:pt x="33" y="481"/>
                    </a:cubicBezTo>
                    <a:cubicBezTo>
                      <a:pt x="32" y="475"/>
                      <a:pt x="32" y="469"/>
                      <a:pt x="30" y="463"/>
                    </a:cubicBezTo>
                    <a:cubicBezTo>
                      <a:pt x="27" y="456"/>
                      <a:pt x="18" y="445"/>
                      <a:pt x="18" y="445"/>
                    </a:cubicBezTo>
                    <a:cubicBezTo>
                      <a:pt x="24" y="443"/>
                      <a:pt x="30" y="441"/>
                      <a:pt x="36" y="439"/>
                    </a:cubicBezTo>
                    <a:cubicBezTo>
                      <a:pt x="39" y="438"/>
                      <a:pt x="45" y="436"/>
                      <a:pt x="45" y="436"/>
                    </a:cubicBezTo>
                    <a:cubicBezTo>
                      <a:pt x="58" y="416"/>
                      <a:pt x="114" y="405"/>
                      <a:pt x="138" y="397"/>
                    </a:cubicBezTo>
                    <a:cubicBezTo>
                      <a:pt x="149" y="381"/>
                      <a:pt x="165" y="380"/>
                      <a:pt x="180" y="370"/>
                    </a:cubicBezTo>
                    <a:cubicBezTo>
                      <a:pt x="187" y="349"/>
                      <a:pt x="185" y="352"/>
                      <a:pt x="180" y="331"/>
                    </a:cubicBezTo>
                    <a:cubicBezTo>
                      <a:pt x="185" y="307"/>
                      <a:pt x="182" y="299"/>
                      <a:pt x="201" y="286"/>
                    </a:cubicBezTo>
                    <a:cubicBezTo>
                      <a:pt x="196" y="248"/>
                      <a:pt x="194" y="272"/>
                      <a:pt x="186" y="247"/>
                    </a:cubicBezTo>
                    <a:cubicBezTo>
                      <a:pt x="190" y="232"/>
                      <a:pt x="193" y="231"/>
                      <a:pt x="207" y="226"/>
                    </a:cubicBezTo>
                    <a:cubicBezTo>
                      <a:pt x="222" y="231"/>
                      <a:pt x="231" y="252"/>
                      <a:pt x="246" y="262"/>
                    </a:cubicBezTo>
                    <a:cubicBezTo>
                      <a:pt x="257" y="294"/>
                      <a:pt x="254" y="291"/>
                      <a:pt x="282" y="310"/>
                    </a:cubicBezTo>
                    <a:cubicBezTo>
                      <a:pt x="305" y="299"/>
                      <a:pt x="298" y="280"/>
                      <a:pt x="279" y="268"/>
                    </a:cubicBezTo>
                    <a:cubicBezTo>
                      <a:pt x="269" y="253"/>
                      <a:pt x="280" y="259"/>
                      <a:pt x="285" y="244"/>
                    </a:cubicBezTo>
                    <a:cubicBezTo>
                      <a:pt x="282" y="234"/>
                      <a:pt x="269" y="224"/>
                      <a:pt x="258" y="220"/>
                    </a:cubicBezTo>
                    <a:cubicBezTo>
                      <a:pt x="262" y="201"/>
                      <a:pt x="271" y="196"/>
                      <a:pt x="288" y="190"/>
                    </a:cubicBezTo>
                    <a:cubicBezTo>
                      <a:pt x="291" y="180"/>
                      <a:pt x="297" y="173"/>
                      <a:pt x="300" y="163"/>
                    </a:cubicBezTo>
                    <a:cubicBezTo>
                      <a:pt x="299" y="157"/>
                      <a:pt x="297" y="151"/>
                      <a:pt x="297" y="145"/>
                    </a:cubicBezTo>
                    <a:cubicBezTo>
                      <a:pt x="297" y="88"/>
                      <a:pt x="303" y="110"/>
                      <a:pt x="336" y="88"/>
                    </a:cubicBezTo>
                    <a:cubicBezTo>
                      <a:pt x="345" y="74"/>
                      <a:pt x="350" y="64"/>
                      <a:pt x="363" y="55"/>
                    </a:cubicBezTo>
                    <a:cubicBezTo>
                      <a:pt x="377" y="34"/>
                      <a:pt x="369" y="41"/>
                      <a:pt x="384" y="31"/>
                    </a:cubicBezTo>
                    <a:cubicBezTo>
                      <a:pt x="393" y="5"/>
                      <a:pt x="393" y="8"/>
                      <a:pt x="423" y="4"/>
                    </a:cubicBezTo>
                    <a:cubicBezTo>
                      <a:pt x="446" y="12"/>
                      <a:pt x="419" y="0"/>
                      <a:pt x="438" y="16"/>
                    </a:cubicBezTo>
                    <a:cubicBezTo>
                      <a:pt x="444" y="21"/>
                      <a:pt x="457" y="25"/>
                      <a:pt x="465" y="28"/>
                    </a:cubicBezTo>
                    <a:cubicBezTo>
                      <a:pt x="474" y="56"/>
                      <a:pt x="438" y="61"/>
                      <a:pt x="429" y="88"/>
                    </a:cubicBezTo>
                    <a:cubicBezTo>
                      <a:pt x="433" y="137"/>
                      <a:pt x="433" y="188"/>
                      <a:pt x="417" y="235"/>
                    </a:cubicBezTo>
                    <a:cubicBezTo>
                      <a:pt x="411" y="254"/>
                      <a:pt x="403" y="269"/>
                      <a:pt x="399" y="289"/>
                    </a:cubicBezTo>
                    <a:cubicBezTo>
                      <a:pt x="397" y="297"/>
                      <a:pt x="393" y="313"/>
                      <a:pt x="393" y="313"/>
                    </a:cubicBezTo>
                    <a:cubicBezTo>
                      <a:pt x="396" y="328"/>
                      <a:pt x="396" y="339"/>
                      <a:pt x="405" y="352"/>
                    </a:cubicBezTo>
                    <a:cubicBezTo>
                      <a:pt x="402" y="384"/>
                      <a:pt x="398" y="392"/>
                      <a:pt x="381" y="418"/>
                    </a:cubicBezTo>
                    <a:cubicBezTo>
                      <a:pt x="375" y="427"/>
                      <a:pt x="382" y="428"/>
                      <a:pt x="372" y="436"/>
                    </a:cubicBezTo>
                    <a:cubicBezTo>
                      <a:pt x="368" y="439"/>
                      <a:pt x="345" y="442"/>
                      <a:pt x="345" y="442"/>
                    </a:cubicBezTo>
                    <a:cubicBezTo>
                      <a:pt x="325" y="447"/>
                      <a:pt x="309" y="454"/>
                      <a:pt x="288" y="457"/>
                    </a:cubicBezTo>
                    <a:cubicBezTo>
                      <a:pt x="261" y="450"/>
                      <a:pt x="272" y="454"/>
                      <a:pt x="255" y="448"/>
                    </a:cubicBezTo>
                    <a:cubicBezTo>
                      <a:pt x="250" y="463"/>
                      <a:pt x="269" y="472"/>
                      <a:pt x="282" y="478"/>
                    </a:cubicBezTo>
                    <a:cubicBezTo>
                      <a:pt x="295" y="498"/>
                      <a:pt x="314" y="501"/>
                      <a:pt x="333" y="514"/>
                    </a:cubicBezTo>
                    <a:cubicBezTo>
                      <a:pt x="343" y="485"/>
                      <a:pt x="345" y="493"/>
                      <a:pt x="381" y="490"/>
                    </a:cubicBezTo>
                    <a:cubicBezTo>
                      <a:pt x="402" y="469"/>
                      <a:pt x="392" y="477"/>
                      <a:pt x="408" y="466"/>
                    </a:cubicBezTo>
                    <a:cubicBezTo>
                      <a:pt x="412" y="453"/>
                      <a:pt x="411" y="447"/>
                      <a:pt x="423" y="439"/>
                    </a:cubicBezTo>
                    <a:cubicBezTo>
                      <a:pt x="428" y="425"/>
                      <a:pt x="435" y="431"/>
                      <a:pt x="441" y="418"/>
                    </a:cubicBezTo>
                    <a:cubicBezTo>
                      <a:pt x="444" y="412"/>
                      <a:pt x="447" y="400"/>
                      <a:pt x="447" y="400"/>
                    </a:cubicBezTo>
                    <a:cubicBezTo>
                      <a:pt x="438" y="374"/>
                      <a:pt x="444" y="363"/>
                      <a:pt x="459" y="340"/>
                    </a:cubicBezTo>
                    <a:cubicBezTo>
                      <a:pt x="463" y="335"/>
                      <a:pt x="477" y="334"/>
                      <a:pt x="477" y="334"/>
                    </a:cubicBezTo>
                    <a:cubicBezTo>
                      <a:pt x="515" y="340"/>
                      <a:pt x="499" y="367"/>
                      <a:pt x="492" y="400"/>
                    </a:cubicBezTo>
                    <a:cubicBezTo>
                      <a:pt x="492" y="403"/>
                      <a:pt x="497" y="435"/>
                      <a:pt x="501" y="436"/>
                    </a:cubicBezTo>
                    <a:cubicBezTo>
                      <a:pt x="516" y="441"/>
                      <a:pt x="532" y="448"/>
                      <a:pt x="546" y="457"/>
                    </a:cubicBezTo>
                    <a:cubicBezTo>
                      <a:pt x="543" y="439"/>
                      <a:pt x="543" y="434"/>
                      <a:pt x="528" y="424"/>
                    </a:cubicBezTo>
                    <a:cubicBezTo>
                      <a:pt x="524" y="406"/>
                      <a:pt x="525" y="404"/>
                      <a:pt x="540" y="394"/>
                    </a:cubicBezTo>
                    <a:cubicBezTo>
                      <a:pt x="559" y="338"/>
                      <a:pt x="504" y="315"/>
                      <a:pt x="459" y="304"/>
                    </a:cubicBezTo>
                    <a:cubicBezTo>
                      <a:pt x="447" y="296"/>
                      <a:pt x="446" y="283"/>
                      <a:pt x="438" y="271"/>
                    </a:cubicBezTo>
                    <a:cubicBezTo>
                      <a:pt x="442" y="265"/>
                      <a:pt x="447" y="259"/>
                      <a:pt x="450" y="253"/>
                    </a:cubicBezTo>
                    <a:cubicBezTo>
                      <a:pt x="452" y="249"/>
                      <a:pt x="454" y="245"/>
                      <a:pt x="456" y="241"/>
                    </a:cubicBezTo>
                    <a:cubicBezTo>
                      <a:pt x="460" y="235"/>
                      <a:pt x="468" y="223"/>
                      <a:pt x="468" y="223"/>
                    </a:cubicBezTo>
                    <a:cubicBezTo>
                      <a:pt x="477" y="189"/>
                      <a:pt x="464" y="154"/>
                      <a:pt x="471" y="118"/>
                    </a:cubicBezTo>
                    <a:cubicBezTo>
                      <a:pt x="473" y="106"/>
                      <a:pt x="498" y="94"/>
                      <a:pt x="498" y="94"/>
                    </a:cubicBezTo>
                    <a:cubicBezTo>
                      <a:pt x="503" y="78"/>
                      <a:pt x="499" y="88"/>
                      <a:pt x="513" y="67"/>
                    </a:cubicBezTo>
                    <a:cubicBezTo>
                      <a:pt x="517" y="61"/>
                      <a:pt x="525" y="49"/>
                      <a:pt x="525" y="49"/>
                    </a:cubicBezTo>
                    <a:cubicBezTo>
                      <a:pt x="530" y="64"/>
                      <a:pt x="525" y="92"/>
                      <a:pt x="519" y="106"/>
                    </a:cubicBezTo>
                    <a:cubicBezTo>
                      <a:pt x="516" y="113"/>
                      <a:pt x="511" y="118"/>
                      <a:pt x="507" y="124"/>
                    </a:cubicBezTo>
                    <a:cubicBezTo>
                      <a:pt x="505" y="127"/>
                      <a:pt x="501" y="133"/>
                      <a:pt x="501" y="133"/>
                    </a:cubicBezTo>
                    <a:cubicBezTo>
                      <a:pt x="506" y="154"/>
                      <a:pt x="500" y="143"/>
                      <a:pt x="528" y="157"/>
                    </a:cubicBezTo>
                    <a:cubicBezTo>
                      <a:pt x="534" y="160"/>
                      <a:pt x="540" y="165"/>
                      <a:pt x="546" y="169"/>
                    </a:cubicBezTo>
                    <a:cubicBezTo>
                      <a:pt x="549" y="171"/>
                      <a:pt x="555" y="175"/>
                      <a:pt x="555" y="175"/>
                    </a:cubicBezTo>
                    <a:cubicBezTo>
                      <a:pt x="559" y="188"/>
                      <a:pt x="566" y="187"/>
                      <a:pt x="579" y="190"/>
                    </a:cubicBezTo>
                    <a:cubicBezTo>
                      <a:pt x="592" y="170"/>
                      <a:pt x="566" y="166"/>
                      <a:pt x="552" y="157"/>
                    </a:cubicBezTo>
                    <a:cubicBezTo>
                      <a:pt x="542" y="142"/>
                      <a:pt x="538" y="125"/>
                      <a:pt x="558" y="118"/>
                    </a:cubicBezTo>
                    <a:cubicBezTo>
                      <a:pt x="574" y="123"/>
                      <a:pt x="573" y="128"/>
                      <a:pt x="591" y="124"/>
                    </a:cubicBezTo>
                    <a:cubicBezTo>
                      <a:pt x="600" y="98"/>
                      <a:pt x="593" y="99"/>
                      <a:pt x="624" y="109"/>
                    </a:cubicBezTo>
                    <a:cubicBezTo>
                      <a:pt x="632" y="133"/>
                      <a:pt x="616" y="137"/>
                      <a:pt x="600" y="148"/>
                    </a:cubicBezTo>
                    <a:cubicBezTo>
                      <a:pt x="607" y="176"/>
                      <a:pt x="597" y="147"/>
                      <a:pt x="612" y="166"/>
                    </a:cubicBezTo>
                    <a:cubicBezTo>
                      <a:pt x="621" y="177"/>
                      <a:pt x="613" y="187"/>
                      <a:pt x="627" y="196"/>
                    </a:cubicBezTo>
                    <a:cubicBezTo>
                      <a:pt x="629" y="207"/>
                      <a:pt x="633" y="224"/>
                      <a:pt x="627" y="235"/>
                    </a:cubicBezTo>
                    <a:cubicBezTo>
                      <a:pt x="625" y="239"/>
                      <a:pt x="605" y="244"/>
                      <a:pt x="600" y="247"/>
                    </a:cubicBezTo>
                    <a:cubicBezTo>
                      <a:pt x="587" y="254"/>
                      <a:pt x="578" y="266"/>
                      <a:pt x="564" y="271"/>
                    </a:cubicBezTo>
                    <a:cubicBezTo>
                      <a:pt x="567" y="291"/>
                      <a:pt x="567" y="292"/>
                      <a:pt x="585" y="298"/>
                    </a:cubicBezTo>
                    <a:cubicBezTo>
                      <a:pt x="591" y="307"/>
                      <a:pt x="593" y="322"/>
                      <a:pt x="603" y="325"/>
                    </a:cubicBezTo>
                    <a:cubicBezTo>
                      <a:pt x="624" y="332"/>
                      <a:pt x="616" y="327"/>
                      <a:pt x="630" y="337"/>
                    </a:cubicBezTo>
                    <a:cubicBezTo>
                      <a:pt x="644" y="332"/>
                      <a:pt x="658" y="330"/>
                      <a:pt x="663" y="346"/>
                    </a:cubicBezTo>
                    <a:cubicBezTo>
                      <a:pt x="654" y="372"/>
                      <a:pt x="672" y="412"/>
                      <a:pt x="645" y="430"/>
                    </a:cubicBezTo>
                    <a:cubicBezTo>
                      <a:pt x="641" y="436"/>
                      <a:pt x="631" y="438"/>
                      <a:pt x="630" y="445"/>
                    </a:cubicBezTo>
                    <a:cubicBezTo>
                      <a:pt x="626" y="468"/>
                      <a:pt x="632" y="479"/>
                      <a:pt x="648" y="490"/>
                    </a:cubicBezTo>
                    <a:cubicBezTo>
                      <a:pt x="659" y="507"/>
                      <a:pt x="651" y="491"/>
                      <a:pt x="657" y="517"/>
                    </a:cubicBezTo>
                    <a:cubicBezTo>
                      <a:pt x="659" y="523"/>
                      <a:pt x="663" y="535"/>
                      <a:pt x="663" y="535"/>
                    </a:cubicBezTo>
                    <a:cubicBezTo>
                      <a:pt x="659" y="564"/>
                      <a:pt x="666" y="585"/>
                      <a:pt x="675" y="613"/>
                    </a:cubicBezTo>
                    <a:cubicBezTo>
                      <a:pt x="677" y="619"/>
                      <a:pt x="687" y="618"/>
                      <a:pt x="693" y="622"/>
                    </a:cubicBezTo>
                    <a:cubicBezTo>
                      <a:pt x="700" y="643"/>
                      <a:pt x="701" y="634"/>
                      <a:pt x="696" y="649"/>
                    </a:cubicBezTo>
                    <a:cubicBezTo>
                      <a:pt x="703" y="671"/>
                      <a:pt x="712" y="687"/>
                      <a:pt x="732" y="700"/>
                    </a:cubicBezTo>
                    <a:cubicBezTo>
                      <a:pt x="740" y="723"/>
                      <a:pt x="738" y="746"/>
                      <a:pt x="714" y="754"/>
                    </a:cubicBezTo>
                    <a:cubicBezTo>
                      <a:pt x="708" y="771"/>
                      <a:pt x="714" y="787"/>
                      <a:pt x="714" y="805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57"/>
              <p:cNvSpPr>
                <a:spLocks/>
              </p:cNvSpPr>
              <p:nvPr/>
            </p:nvSpPr>
            <p:spPr bwMode="gray">
              <a:xfrm rot="21508740">
                <a:off x="2132" y="1831"/>
                <a:ext cx="31" cy="54"/>
              </a:xfrm>
              <a:custGeom>
                <a:avLst/>
                <a:gdLst>
                  <a:gd name="T0" fmla="*/ 27 w 32"/>
                  <a:gd name="T1" fmla="*/ 21 h 54"/>
                  <a:gd name="T2" fmla="*/ 5 w 32"/>
                  <a:gd name="T3" fmla="*/ 0 h 54"/>
                  <a:gd name="T4" fmla="*/ 11 w 32"/>
                  <a:gd name="T5" fmla="*/ 39 h 54"/>
                  <a:gd name="T6" fmla="*/ 27 w 32"/>
                  <a:gd name="T7" fmla="*/ 48 h 54"/>
                  <a:gd name="T8" fmla="*/ 27 w 32"/>
                  <a:gd name="T9" fmla="*/ 21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29" y="21"/>
                    </a:moveTo>
                    <a:cubicBezTo>
                      <a:pt x="19" y="14"/>
                      <a:pt x="15" y="7"/>
                      <a:pt x="5" y="0"/>
                    </a:cubicBezTo>
                    <a:cubicBezTo>
                      <a:pt x="0" y="14"/>
                      <a:pt x="6" y="25"/>
                      <a:pt x="11" y="39"/>
                    </a:cubicBezTo>
                    <a:cubicBezTo>
                      <a:pt x="13" y="45"/>
                      <a:pt x="27" y="54"/>
                      <a:pt x="29" y="48"/>
                    </a:cubicBezTo>
                    <a:cubicBezTo>
                      <a:pt x="32" y="40"/>
                      <a:pt x="29" y="30"/>
                      <a:pt x="29" y="2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58"/>
              <p:cNvSpPr>
                <a:spLocks/>
              </p:cNvSpPr>
              <p:nvPr/>
            </p:nvSpPr>
            <p:spPr bwMode="gray">
              <a:xfrm rot="21508740">
                <a:off x="2252" y="1936"/>
                <a:ext cx="39" cy="16"/>
              </a:xfrm>
              <a:custGeom>
                <a:avLst/>
                <a:gdLst>
                  <a:gd name="T0" fmla="*/ 27 w 39"/>
                  <a:gd name="T1" fmla="*/ 3 h 16"/>
                  <a:gd name="T2" fmla="*/ 39 w 39"/>
                  <a:gd name="T3" fmla="*/ 12 h 16"/>
                  <a:gd name="T4" fmla="*/ 27 w 39"/>
                  <a:gd name="T5" fmla="*/ 3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9" h="16">
                    <a:moveTo>
                      <a:pt x="27" y="3"/>
                    </a:moveTo>
                    <a:cubicBezTo>
                      <a:pt x="5" y="10"/>
                      <a:pt x="0" y="16"/>
                      <a:pt x="39" y="12"/>
                    </a:cubicBezTo>
                    <a:cubicBezTo>
                      <a:pt x="35" y="0"/>
                      <a:pt x="39" y="3"/>
                      <a:pt x="27" y="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9"/>
              <p:cNvSpPr>
                <a:spLocks/>
              </p:cNvSpPr>
              <p:nvPr/>
            </p:nvSpPr>
            <p:spPr bwMode="gray">
              <a:xfrm rot="21508740">
                <a:off x="2299" y="1908"/>
                <a:ext cx="52" cy="36"/>
              </a:xfrm>
              <a:custGeom>
                <a:avLst/>
                <a:gdLst>
                  <a:gd name="T0" fmla="*/ 26 w 52"/>
                  <a:gd name="T1" fmla="*/ 0 h 36"/>
                  <a:gd name="T2" fmla="*/ 32 w 52"/>
                  <a:gd name="T3" fmla="*/ 36 h 36"/>
                  <a:gd name="T4" fmla="*/ 26 w 52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36">
                    <a:moveTo>
                      <a:pt x="26" y="0"/>
                    </a:moveTo>
                    <a:cubicBezTo>
                      <a:pt x="0" y="9"/>
                      <a:pt x="17" y="26"/>
                      <a:pt x="32" y="36"/>
                    </a:cubicBezTo>
                    <a:cubicBezTo>
                      <a:pt x="52" y="29"/>
                      <a:pt x="36" y="10"/>
                      <a:pt x="26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60"/>
              <p:cNvSpPr>
                <a:spLocks/>
              </p:cNvSpPr>
              <p:nvPr/>
            </p:nvSpPr>
            <p:spPr bwMode="gray">
              <a:xfrm>
                <a:off x="1260" y="2946"/>
                <a:ext cx="260" cy="317"/>
              </a:xfrm>
              <a:custGeom>
                <a:avLst/>
                <a:gdLst>
                  <a:gd name="T0" fmla="*/ 207 w 260"/>
                  <a:gd name="T1" fmla="*/ 42 h 317"/>
                  <a:gd name="T2" fmla="*/ 168 w 260"/>
                  <a:gd name="T3" fmla="*/ 27 h 317"/>
                  <a:gd name="T4" fmla="*/ 150 w 260"/>
                  <a:gd name="T5" fmla="*/ 21 h 317"/>
                  <a:gd name="T6" fmla="*/ 123 w 260"/>
                  <a:gd name="T7" fmla="*/ 3 h 317"/>
                  <a:gd name="T8" fmla="*/ 99 w 260"/>
                  <a:gd name="T9" fmla="*/ 33 h 317"/>
                  <a:gd name="T10" fmla="*/ 81 w 260"/>
                  <a:gd name="T11" fmla="*/ 39 h 317"/>
                  <a:gd name="T12" fmla="*/ 57 w 260"/>
                  <a:gd name="T13" fmla="*/ 6 h 317"/>
                  <a:gd name="T14" fmla="*/ 39 w 260"/>
                  <a:gd name="T15" fmla="*/ 0 h 317"/>
                  <a:gd name="T16" fmla="*/ 21 w 260"/>
                  <a:gd name="T17" fmla="*/ 33 h 317"/>
                  <a:gd name="T18" fmla="*/ 39 w 260"/>
                  <a:gd name="T19" fmla="*/ 66 h 317"/>
                  <a:gd name="T20" fmla="*/ 66 w 260"/>
                  <a:gd name="T21" fmla="*/ 75 h 317"/>
                  <a:gd name="T22" fmla="*/ 51 w 260"/>
                  <a:gd name="T23" fmla="*/ 114 h 317"/>
                  <a:gd name="T24" fmla="*/ 30 w 260"/>
                  <a:gd name="T25" fmla="*/ 138 h 317"/>
                  <a:gd name="T26" fmla="*/ 0 w 260"/>
                  <a:gd name="T27" fmla="*/ 192 h 317"/>
                  <a:gd name="T28" fmla="*/ 33 w 260"/>
                  <a:gd name="T29" fmla="*/ 207 h 317"/>
                  <a:gd name="T30" fmla="*/ 60 w 260"/>
                  <a:gd name="T31" fmla="*/ 303 h 317"/>
                  <a:gd name="T32" fmla="*/ 84 w 260"/>
                  <a:gd name="T33" fmla="*/ 309 h 317"/>
                  <a:gd name="T34" fmla="*/ 108 w 260"/>
                  <a:gd name="T35" fmla="*/ 291 h 317"/>
                  <a:gd name="T36" fmla="*/ 147 w 260"/>
                  <a:gd name="T37" fmla="*/ 258 h 317"/>
                  <a:gd name="T38" fmla="*/ 144 w 260"/>
                  <a:gd name="T39" fmla="*/ 240 h 317"/>
                  <a:gd name="T40" fmla="*/ 138 w 260"/>
                  <a:gd name="T41" fmla="*/ 222 h 317"/>
                  <a:gd name="T42" fmla="*/ 144 w 260"/>
                  <a:gd name="T43" fmla="*/ 195 h 317"/>
                  <a:gd name="T44" fmla="*/ 162 w 260"/>
                  <a:gd name="T45" fmla="*/ 183 h 317"/>
                  <a:gd name="T46" fmla="*/ 201 w 260"/>
                  <a:gd name="T47" fmla="*/ 198 h 317"/>
                  <a:gd name="T48" fmla="*/ 240 w 260"/>
                  <a:gd name="T49" fmla="*/ 189 h 317"/>
                  <a:gd name="T50" fmla="*/ 225 w 260"/>
                  <a:gd name="T51" fmla="*/ 165 h 317"/>
                  <a:gd name="T52" fmla="*/ 213 w 260"/>
                  <a:gd name="T53" fmla="*/ 147 h 317"/>
                  <a:gd name="T54" fmla="*/ 252 w 260"/>
                  <a:gd name="T55" fmla="*/ 114 h 317"/>
                  <a:gd name="T56" fmla="*/ 249 w 260"/>
                  <a:gd name="T57" fmla="*/ 63 h 317"/>
                  <a:gd name="T58" fmla="*/ 231 w 260"/>
                  <a:gd name="T59" fmla="*/ 51 h 317"/>
                  <a:gd name="T60" fmla="*/ 207 w 260"/>
                  <a:gd name="T61" fmla="*/ 42 h 31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60" h="317">
                    <a:moveTo>
                      <a:pt x="207" y="42"/>
                    </a:moveTo>
                    <a:cubicBezTo>
                      <a:pt x="197" y="27"/>
                      <a:pt x="184" y="32"/>
                      <a:pt x="168" y="27"/>
                    </a:cubicBezTo>
                    <a:cubicBezTo>
                      <a:pt x="162" y="25"/>
                      <a:pt x="150" y="21"/>
                      <a:pt x="150" y="21"/>
                    </a:cubicBezTo>
                    <a:cubicBezTo>
                      <a:pt x="141" y="12"/>
                      <a:pt x="135" y="7"/>
                      <a:pt x="123" y="3"/>
                    </a:cubicBezTo>
                    <a:cubicBezTo>
                      <a:pt x="99" y="9"/>
                      <a:pt x="111" y="25"/>
                      <a:pt x="99" y="33"/>
                    </a:cubicBezTo>
                    <a:cubicBezTo>
                      <a:pt x="94" y="37"/>
                      <a:pt x="81" y="39"/>
                      <a:pt x="81" y="39"/>
                    </a:cubicBezTo>
                    <a:cubicBezTo>
                      <a:pt x="69" y="31"/>
                      <a:pt x="66" y="19"/>
                      <a:pt x="57" y="6"/>
                    </a:cubicBezTo>
                    <a:cubicBezTo>
                      <a:pt x="53" y="1"/>
                      <a:pt x="39" y="0"/>
                      <a:pt x="39" y="0"/>
                    </a:cubicBezTo>
                    <a:cubicBezTo>
                      <a:pt x="19" y="5"/>
                      <a:pt x="27" y="16"/>
                      <a:pt x="21" y="33"/>
                    </a:cubicBezTo>
                    <a:cubicBezTo>
                      <a:pt x="24" y="40"/>
                      <a:pt x="32" y="64"/>
                      <a:pt x="39" y="66"/>
                    </a:cubicBezTo>
                    <a:cubicBezTo>
                      <a:pt x="48" y="69"/>
                      <a:pt x="66" y="75"/>
                      <a:pt x="66" y="75"/>
                    </a:cubicBezTo>
                    <a:cubicBezTo>
                      <a:pt x="73" y="96"/>
                      <a:pt x="75" y="106"/>
                      <a:pt x="51" y="114"/>
                    </a:cubicBezTo>
                    <a:cubicBezTo>
                      <a:pt x="45" y="124"/>
                      <a:pt x="35" y="128"/>
                      <a:pt x="30" y="138"/>
                    </a:cubicBezTo>
                    <a:cubicBezTo>
                      <a:pt x="20" y="158"/>
                      <a:pt x="25" y="184"/>
                      <a:pt x="0" y="192"/>
                    </a:cubicBezTo>
                    <a:cubicBezTo>
                      <a:pt x="6" y="215"/>
                      <a:pt x="16" y="196"/>
                      <a:pt x="33" y="207"/>
                    </a:cubicBezTo>
                    <a:cubicBezTo>
                      <a:pt x="37" y="235"/>
                      <a:pt x="32" y="294"/>
                      <a:pt x="60" y="303"/>
                    </a:cubicBezTo>
                    <a:cubicBezTo>
                      <a:pt x="68" y="315"/>
                      <a:pt x="71" y="317"/>
                      <a:pt x="84" y="309"/>
                    </a:cubicBezTo>
                    <a:cubicBezTo>
                      <a:pt x="91" y="299"/>
                      <a:pt x="96" y="295"/>
                      <a:pt x="108" y="291"/>
                    </a:cubicBezTo>
                    <a:cubicBezTo>
                      <a:pt x="115" y="271"/>
                      <a:pt x="131" y="268"/>
                      <a:pt x="147" y="258"/>
                    </a:cubicBezTo>
                    <a:cubicBezTo>
                      <a:pt x="146" y="252"/>
                      <a:pt x="145" y="246"/>
                      <a:pt x="144" y="240"/>
                    </a:cubicBezTo>
                    <a:cubicBezTo>
                      <a:pt x="142" y="234"/>
                      <a:pt x="138" y="222"/>
                      <a:pt x="138" y="222"/>
                    </a:cubicBezTo>
                    <a:cubicBezTo>
                      <a:pt x="140" y="213"/>
                      <a:pt x="137" y="202"/>
                      <a:pt x="144" y="195"/>
                    </a:cubicBezTo>
                    <a:cubicBezTo>
                      <a:pt x="149" y="190"/>
                      <a:pt x="162" y="183"/>
                      <a:pt x="162" y="183"/>
                    </a:cubicBezTo>
                    <a:cubicBezTo>
                      <a:pt x="176" y="188"/>
                      <a:pt x="187" y="194"/>
                      <a:pt x="201" y="198"/>
                    </a:cubicBezTo>
                    <a:cubicBezTo>
                      <a:pt x="214" y="195"/>
                      <a:pt x="227" y="193"/>
                      <a:pt x="240" y="189"/>
                    </a:cubicBezTo>
                    <a:cubicBezTo>
                      <a:pt x="233" y="168"/>
                      <a:pt x="239" y="175"/>
                      <a:pt x="225" y="165"/>
                    </a:cubicBezTo>
                    <a:cubicBezTo>
                      <a:pt x="221" y="159"/>
                      <a:pt x="211" y="154"/>
                      <a:pt x="213" y="147"/>
                    </a:cubicBezTo>
                    <a:cubicBezTo>
                      <a:pt x="218" y="132"/>
                      <a:pt x="237" y="119"/>
                      <a:pt x="252" y="114"/>
                    </a:cubicBezTo>
                    <a:cubicBezTo>
                      <a:pt x="257" y="100"/>
                      <a:pt x="260" y="74"/>
                      <a:pt x="249" y="63"/>
                    </a:cubicBezTo>
                    <a:cubicBezTo>
                      <a:pt x="244" y="58"/>
                      <a:pt x="231" y="51"/>
                      <a:pt x="231" y="51"/>
                    </a:cubicBezTo>
                    <a:cubicBezTo>
                      <a:pt x="226" y="44"/>
                      <a:pt x="207" y="24"/>
                      <a:pt x="207" y="4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9" name="Group 61"/>
            <p:cNvGrpSpPr>
              <a:grpSpLocks/>
            </p:cNvGrpSpPr>
            <p:nvPr/>
          </p:nvGrpSpPr>
          <p:grpSpPr bwMode="auto">
            <a:xfrm>
              <a:off x="1252538" y="3733802"/>
              <a:ext cx="1209675" cy="1333501"/>
              <a:chOff x="622" y="2432"/>
              <a:chExt cx="792" cy="856"/>
            </a:xfrm>
            <a:grpFill/>
          </p:grpSpPr>
          <p:sp>
            <p:nvSpPr>
              <p:cNvPr id="66" name="Freeform 62"/>
              <p:cNvSpPr>
                <a:spLocks/>
              </p:cNvSpPr>
              <p:nvPr/>
            </p:nvSpPr>
            <p:spPr bwMode="gray">
              <a:xfrm>
                <a:off x="1006" y="2432"/>
                <a:ext cx="334" cy="342"/>
              </a:xfrm>
              <a:custGeom>
                <a:avLst/>
                <a:gdLst>
                  <a:gd name="T0" fmla="*/ 212 w 334"/>
                  <a:gd name="T1" fmla="*/ 28 h 342"/>
                  <a:gd name="T2" fmla="*/ 194 w 334"/>
                  <a:gd name="T3" fmla="*/ 16 h 342"/>
                  <a:gd name="T4" fmla="*/ 188 w 334"/>
                  <a:gd name="T5" fmla="*/ 12 h 342"/>
                  <a:gd name="T6" fmla="*/ 164 w 334"/>
                  <a:gd name="T7" fmla="*/ 6 h 342"/>
                  <a:gd name="T8" fmla="*/ 152 w 334"/>
                  <a:gd name="T9" fmla="*/ 26 h 342"/>
                  <a:gd name="T10" fmla="*/ 130 w 334"/>
                  <a:gd name="T11" fmla="*/ 30 h 342"/>
                  <a:gd name="T12" fmla="*/ 134 w 334"/>
                  <a:gd name="T13" fmla="*/ 54 h 342"/>
                  <a:gd name="T14" fmla="*/ 116 w 334"/>
                  <a:gd name="T15" fmla="*/ 64 h 342"/>
                  <a:gd name="T16" fmla="*/ 104 w 334"/>
                  <a:gd name="T17" fmla="*/ 80 h 342"/>
                  <a:gd name="T18" fmla="*/ 102 w 334"/>
                  <a:gd name="T19" fmla="*/ 122 h 342"/>
                  <a:gd name="T20" fmla="*/ 100 w 334"/>
                  <a:gd name="T21" fmla="*/ 128 h 342"/>
                  <a:gd name="T22" fmla="*/ 80 w 334"/>
                  <a:gd name="T23" fmla="*/ 124 h 342"/>
                  <a:gd name="T24" fmla="*/ 26 w 334"/>
                  <a:gd name="T25" fmla="*/ 142 h 342"/>
                  <a:gd name="T26" fmla="*/ 42 w 334"/>
                  <a:gd name="T27" fmla="*/ 158 h 342"/>
                  <a:gd name="T28" fmla="*/ 54 w 334"/>
                  <a:gd name="T29" fmla="*/ 166 h 342"/>
                  <a:gd name="T30" fmla="*/ 56 w 334"/>
                  <a:gd name="T31" fmla="*/ 172 h 342"/>
                  <a:gd name="T32" fmla="*/ 62 w 334"/>
                  <a:gd name="T33" fmla="*/ 176 h 342"/>
                  <a:gd name="T34" fmla="*/ 66 w 334"/>
                  <a:gd name="T35" fmla="*/ 188 h 342"/>
                  <a:gd name="T36" fmla="*/ 36 w 334"/>
                  <a:gd name="T37" fmla="*/ 194 h 342"/>
                  <a:gd name="T38" fmla="*/ 14 w 334"/>
                  <a:gd name="T39" fmla="*/ 192 h 342"/>
                  <a:gd name="T40" fmla="*/ 12 w 334"/>
                  <a:gd name="T41" fmla="*/ 204 h 342"/>
                  <a:gd name="T42" fmla="*/ 0 w 334"/>
                  <a:gd name="T43" fmla="*/ 212 h 342"/>
                  <a:gd name="T44" fmla="*/ 40 w 334"/>
                  <a:gd name="T45" fmla="*/ 238 h 342"/>
                  <a:gd name="T46" fmla="*/ 74 w 334"/>
                  <a:gd name="T47" fmla="*/ 236 h 342"/>
                  <a:gd name="T48" fmla="*/ 94 w 334"/>
                  <a:gd name="T49" fmla="*/ 262 h 342"/>
                  <a:gd name="T50" fmla="*/ 96 w 334"/>
                  <a:gd name="T51" fmla="*/ 304 h 342"/>
                  <a:gd name="T52" fmla="*/ 104 w 334"/>
                  <a:gd name="T53" fmla="*/ 338 h 342"/>
                  <a:gd name="T54" fmla="*/ 116 w 334"/>
                  <a:gd name="T55" fmla="*/ 342 h 342"/>
                  <a:gd name="T56" fmla="*/ 144 w 334"/>
                  <a:gd name="T57" fmla="*/ 326 h 342"/>
                  <a:gd name="T58" fmla="*/ 176 w 334"/>
                  <a:gd name="T59" fmla="*/ 282 h 342"/>
                  <a:gd name="T60" fmla="*/ 196 w 334"/>
                  <a:gd name="T61" fmla="*/ 274 h 342"/>
                  <a:gd name="T62" fmla="*/ 208 w 334"/>
                  <a:gd name="T63" fmla="*/ 262 h 342"/>
                  <a:gd name="T64" fmla="*/ 214 w 334"/>
                  <a:gd name="T65" fmla="*/ 256 h 342"/>
                  <a:gd name="T66" fmla="*/ 224 w 334"/>
                  <a:gd name="T67" fmla="*/ 232 h 342"/>
                  <a:gd name="T68" fmla="*/ 236 w 334"/>
                  <a:gd name="T69" fmla="*/ 228 h 342"/>
                  <a:gd name="T70" fmla="*/ 252 w 334"/>
                  <a:gd name="T71" fmla="*/ 244 h 342"/>
                  <a:gd name="T72" fmla="*/ 270 w 334"/>
                  <a:gd name="T73" fmla="*/ 250 h 342"/>
                  <a:gd name="T74" fmla="*/ 288 w 334"/>
                  <a:gd name="T75" fmla="*/ 266 h 342"/>
                  <a:gd name="T76" fmla="*/ 302 w 334"/>
                  <a:gd name="T77" fmla="*/ 252 h 342"/>
                  <a:gd name="T78" fmla="*/ 322 w 334"/>
                  <a:gd name="T79" fmla="*/ 192 h 342"/>
                  <a:gd name="T80" fmla="*/ 334 w 334"/>
                  <a:gd name="T81" fmla="*/ 174 h 342"/>
                  <a:gd name="T82" fmla="*/ 320 w 334"/>
                  <a:gd name="T83" fmla="*/ 160 h 342"/>
                  <a:gd name="T84" fmla="*/ 316 w 334"/>
                  <a:gd name="T85" fmla="*/ 154 h 342"/>
                  <a:gd name="T86" fmla="*/ 310 w 334"/>
                  <a:gd name="T87" fmla="*/ 150 h 342"/>
                  <a:gd name="T88" fmla="*/ 294 w 334"/>
                  <a:gd name="T89" fmla="*/ 124 h 342"/>
                  <a:gd name="T90" fmla="*/ 274 w 334"/>
                  <a:gd name="T91" fmla="*/ 142 h 342"/>
                  <a:gd name="T92" fmla="*/ 240 w 334"/>
                  <a:gd name="T93" fmla="*/ 134 h 342"/>
                  <a:gd name="T94" fmla="*/ 228 w 334"/>
                  <a:gd name="T95" fmla="*/ 130 h 342"/>
                  <a:gd name="T96" fmla="*/ 188 w 334"/>
                  <a:gd name="T97" fmla="*/ 142 h 342"/>
                  <a:gd name="T98" fmla="*/ 178 w 334"/>
                  <a:gd name="T99" fmla="*/ 112 h 342"/>
                  <a:gd name="T100" fmla="*/ 188 w 334"/>
                  <a:gd name="T101" fmla="*/ 74 h 342"/>
                  <a:gd name="T102" fmla="*/ 214 w 334"/>
                  <a:gd name="T103" fmla="*/ 44 h 342"/>
                  <a:gd name="T104" fmla="*/ 212 w 334"/>
                  <a:gd name="T105" fmla="*/ 28 h 34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34" h="342">
                    <a:moveTo>
                      <a:pt x="212" y="28"/>
                    </a:moveTo>
                    <a:cubicBezTo>
                      <a:pt x="206" y="24"/>
                      <a:pt x="200" y="20"/>
                      <a:pt x="194" y="16"/>
                    </a:cubicBezTo>
                    <a:cubicBezTo>
                      <a:pt x="192" y="15"/>
                      <a:pt x="188" y="12"/>
                      <a:pt x="188" y="12"/>
                    </a:cubicBezTo>
                    <a:cubicBezTo>
                      <a:pt x="184" y="0"/>
                      <a:pt x="176" y="4"/>
                      <a:pt x="164" y="6"/>
                    </a:cubicBezTo>
                    <a:cubicBezTo>
                      <a:pt x="154" y="9"/>
                      <a:pt x="155" y="17"/>
                      <a:pt x="152" y="26"/>
                    </a:cubicBezTo>
                    <a:cubicBezTo>
                      <a:pt x="150" y="33"/>
                      <a:pt x="137" y="29"/>
                      <a:pt x="130" y="30"/>
                    </a:cubicBezTo>
                    <a:cubicBezTo>
                      <a:pt x="123" y="40"/>
                      <a:pt x="131" y="44"/>
                      <a:pt x="134" y="54"/>
                    </a:cubicBezTo>
                    <a:cubicBezTo>
                      <a:pt x="128" y="58"/>
                      <a:pt x="122" y="60"/>
                      <a:pt x="116" y="64"/>
                    </a:cubicBezTo>
                    <a:cubicBezTo>
                      <a:pt x="110" y="73"/>
                      <a:pt x="107" y="69"/>
                      <a:pt x="104" y="80"/>
                    </a:cubicBezTo>
                    <a:cubicBezTo>
                      <a:pt x="103" y="94"/>
                      <a:pt x="103" y="108"/>
                      <a:pt x="102" y="122"/>
                    </a:cubicBezTo>
                    <a:cubicBezTo>
                      <a:pt x="102" y="124"/>
                      <a:pt x="102" y="128"/>
                      <a:pt x="100" y="128"/>
                    </a:cubicBezTo>
                    <a:cubicBezTo>
                      <a:pt x="93" y="129"/>
                      <a:pt x="80" y="124"/>
                      <a:pt x="80" y="124"/>
                    </a:cubicBezTo>
                    <a:cubicBezTo>
                      <a:pt x="52" y="127"/>
                      <a:pt x="54" y="139"/>
                      <a:pt x="26" y="142"/>
                    </a:cubicBezTo>
                    <a:cubicBezTo>
                      <a:pt x="21" y="158"/>
                      <a:pt x="32" y="152"/>
                      <a:pt x="42" y="158"/>
                    </a:cubicBezTo>
                    <a:cubicBezTo>
                      <a:pt x="46" y="160"/>
                      <a:pt x="54" y="166"/>
                      <a:pt x="54" y="166"/>
                    </a:cubicBezTo>
                    <a:cubicBezTo>
                      <a:pt x="55" y="168"/>
                      <a:pt x="55" y="170"/>
                      <a:pt x="56" y="172"/>
                    </a:cubicBezTo>
                    <a:cubicBezTo>
                      <a:pt x="58" y="174"/>
                      <a:pt x="61" y="174"/>
                      <a:pt x="62" y="176"/>
                    </a:cubicBezTo>
                    <a:cubicBezTo>
                      <a:pt x="64" y="180"/>
                      <a:pt x="66" y="188"/>
                      <a:pt x="66" y="188"/>
                    </a:cubicBezTo>
                    <a:cubicBezTo>
                      <a:pt x="61" y="202"/>
                      <a:pt x="50" y="195"/>
                      <a:pt x="36" y="194"/>
                    </a:cubicBezTo>
                    <a:cubicBezTo>
                      <a:pt x="27" y="192"/>
                      <a:pt x="22" y="189"/>
                      <a:pt x="14" y="192"/>
                    </a:cubicBezTo>
                    <a:cubicBezTo>
                      <a:pt x="13" y="196"/>
                      <a:pt x="14" y="201"/>
                      <a:pt x="12" y="204"/>
                    </a:cubicBezTo>
                    <a:cubicBezTo>
                      <a:pt x="9" y="208"/>
                      <a:pt x="0" y="212"/>
                      <a:pt x="0" y="212"/>
                    </a:cubicBezTo>
                    <a:cubicBezTo>
                      <a:pt x="3" y="225"/>
                      <a:pt x="27" y="234"/>
                      <a:pt x="40" y="238"/>
                    </a:cubicBezTo>
                    <a:cubicBezTo>
                      <a:pt x="54" y="236"/>
                      <a:pt x="60" y="234"/>
                      <a:pt x="74" y="236"/>
                    </a:cubicBezTo>
                    <a:cubicBezTo>
                      <a:pt x="84" y="243"/>
                      <a:pt x="83" y="255"/>
                      <a:pt x="94" y="262"/>
                    </a:cubicBezTo>
                    <a:cubicBezTo>
                      <a:pt x="101" y="284"/>
                      <a:pt x="98" y="270"/>
                      <a:pt x="96" y="304"/>
                    </a:cubicBezTo>
                    <a:cubicBezTo>
                      <a:pt x="96" y="307"/>
                      <a:pt x="100" y="337"/>
                      <a:pt x="104" y="338"/>
                    </a:cubicBezTo>
                    <a:cubicBezTo>
                      <a:pt x="108" y="339"/>
                      <a:pt x="116" y="342"/>
                      <a:pt x="116" y="342"/>
                    </a:cubicBezTo>
                    <a:cubicBezTo>
                      <a:pt x="129" y="339"/>
                      <a:pt x="133" y="333"/>
                      <a:pt x="144" y="326"/>
                    </a:cubicBezTo>
                    <a:cubicBezTo>
                      <a:pt x="158" y="305"/>
                      <a:pt x="145" y="292"/>
                      <a:pt x="176" y="282"/>
                    </a:cubicBezTo>
                    <a:cubicBezTo>
                      <a:pt x="196" y="289"/>
                      <a:pt x="182" y="288"/>
                      <a:pt x="196" y="274"/>
                    </a:cubicBezTo>
                    <a:cubicBezTo>
                      <a:pt x="200" y="270"/>
                      <a:pt x="204" y="266"/>
                      <a:pt x="208" y="262"/>
                    </a:cubicBezTo>
                    <a:cubicBezTo>
                      <a:pt x="210" y="260"/>
                      <a:pt x="214" y="256"/>
                      <a:pt x="214" y="256"/>
                    </a:cubicBezTo>
                    <a:cubicBezTo>
                      <a:pt x="215" y="252"/>
                      <a:pt x="218" y="235"/>
                      <a:pt x="224" y="232"/>
                    </a:cubicBezTo>
                    <a:cubicBezTo>
                      <a:pt x="228" y="230"/>
                      <a:pt x="236" y="228"/>
                      <a:pt x="236" y="228"/>
                    </a:cubicBezTo>
                    <a:cubicBezTo>
                      <a:pt x="243" y="232"/>
                      <a:pt x="245" y="240"/>
                      <a:pt x="252" y="244"/>
                    </a:cubicBezTo>
                    <a:cubicBezTo>
                      <a:pt x="258" y="247"/>
                      <a:pt x="270" y="250"/>
                      <a:pt x="270" y="250"/>
                    </a:cubicBezTo>
                    <a:cubicBezTo>
                      <a:pt x="275" y="265"/>
                      <a:pt x="273" y="262"/>
                      <a:pt x="288" y="266"/>
                    </a:cubicBezTo>
                    <a:cubicBezTo>
                      <a:pt x="294" y="264"/>
                      <a:pt x="302" y="252"/>
                      <a:pt x="302" y="252"/>
                    </a:cubicBezTo>
                    <a:cubicBezTo>
                      <a:pt x="298" y="216"/>
                      <a:pt x="295" y="210"/>
                      <a:pt x="322" y="192"/>
                    </a:cubicBezTo>
                    <a:cubicBezTo>
                      <a:pt x="325" y="184"/>
                      <a:pt x="330" y="181"/>
                      <a:pt x="334" y="174"/>
                    </a:cubicBezTo>
                    <a:cubicBezTo>
                      <a:pt x="331" y="166"/>
                      <a:pt x="328" y="163"/>
                      <a:pt x="320" y="160"/>
                    </a:cubicBezTo>
                    <a:cubicBezTo>
                      <a:pt x="319" y="158"/>
                      <a:pt x="318" y="156"/>
                      <a:pt x="316" y="154"/>
                    </a:cubicBezTo>
                    <a:cubicBezTo>
                      <a:pt x="314" y="152"/>
                      <a:pt x="312" y="152"/>
                      <a:pt x="310" y="150"/>
                    </a:cubicBezTo>
                    <a:cubicBezTo>
                      <a:pt x="303" y="141"/>
                      <a:pt x="306" y="128"/>
                      <a:pt x="294" y="124"/>
                    </a:cubicBezTo>
                    <a:cubicBezTo>
                      <a:pt x="289" y="131"/>
                      <a:pt x="282" y="139"/>
                      <a:pt x="274" y="142"/>
                    </a:cubicBezTo>
                    <a:cubicBezTo>
                      <a:pt x="266" y="154"/>
                      <a:pt x="250" y="139"/>
                      <a:pt x="240" y="134"/>
                    </a:cubicBezTo>
                    <a:cubicBezTo>
                      <a:pt x="236" y="132"/>
                      <a:pt x="228" y="130"/>
                      <a:pt x="228" y="130"/>
                    </a:cubicBezTo>
                    <a:cubicBezTo>
                      <a:pt x="189" y="133"/>
                      <a:pt x="211" y="134"/>
                      <a:pt x="188" y="142"/>
                    </a:cubicBezTo>
                    <a:cubicBezTo>
                      <a:pt x="182" y="132"/>
                      <a:pt x="180" y="123"/>
                      <a:pt x="178" y="112"/>
                    </a:cubicBezTo>
                    <a:cubicBezTo>
                      <a:pt x="180" y="99"/>
                      <a:pt x="184" y="87"/>
                      <a:pt x="188" y="74"/>
                    </a:cubicBezTo>
                    <a:cubicBezTo>
                      <a:pt x="190" y="68"/>
                      <a:pt x="215" y="53"/>
                      <a:pt x="214" y="44"/>
                    </a:cubicBezTo>
                    <a:cubicBezTo>
                      <a:pt x="213" y="39"/>
                      <a:pt x="213" y="33"/>
                      <a:pt x="212" y="2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gray">
              <a:xfrm>
                <a:off x="1294" y="2521"/>
                <a:ext cx="120" cy="191"/>
              </a:xfrm>
              <a:custGeom>
                <a:avLst/>
                <a:gdLst>
                  <a:gd name="T0" fmla="*/ 62 w 120"/>
                  <a:gd name="T1" fmla="*/ 5 h 191"/>
                  <a:gd name="T2" fmla="*/ 18 w 120"/>
                  <a:gd name="T3" fmla="*/ 5 h 191"/>
                  <a:gd name="T4" fmla="*/ 6 w 120"/>
                  <a:gd name="T5" fmla="*/ 9 h 191"/>
                  <a:gd name="T6" fmla="*/ 6 w 120"/>
                  <a:gd name="T7" fmla="*/ 39 h 191"/>
                  <a:gd name="T8" fmla="*/ 18 w 120"/>
                  <a:gd name="T9" fmla="*/ 47 h 191"/>
                  <a:gd name="T10" fmla="*/ 34 w 120"/>
                  <a:gd name="T11" fmla="*/ 69 h 191"/>
                  <a:gd name="T12" fmla="*/ 42 w 120"/>
                  <a:gd name="T13" fmla="*/ 87 h 191"/>
                  <a:gd name="T14" fmla="*/ 20 w 120"/>
                  <a:gd name="T15" fmla="*/ 119 h 191"/>
                  <a:gd name="T16" fmla="*/ 8 w 120"/>
                  <a:gd name="T17" fmla="*/ 137 h 191"/>
                  <a:gd name="T18" fmla="*/ 18 w 120"/>
                  <a:gd name="T19" fmla="*/ 167 h 191"/>
                  <a:gd name="T20" fmla="*/ 34 w 120"/>
                  <a:gd name="T21" fmla="*/ 185 h 191"/>
                  <a:gd name="T22" fmla="*/ 68 w 120"/>
                  <a:gd name="T23" fmla="*/ 183 h 191"/>
                  <a:gd name="T24" fmla="*/ 94 w 120"/>
                  <a:gd name="T25" fmla="*/ 191 h 191"/>
                  <a:gd name="T26" fmla="*/ 106 w 120"/>
                  <a:gd name="T27" fmla="*/ 189 h 191"/>
                  <a:gd name="T28" fmla="*/ 94 w 120"/>
                  <a:gd name="T29" fmla="*/ 159 h 191"/>
                  <a:gd name="T30" fmla="*/ 106 w 120"/>
                  <a:gd name="T31" fmla="*/ 129 h 191"/>
                  <a:gd name="T32" fmla="*/ 110 w 120"/>
                  <a:gd name="T33" fmla="*/ 117 h 191"/>
                  <a:gd name="T34" fmla="*/ 112 w 120"/>
                  <a:gd name="T35" fmla="*/ 97 h 191"/>
                  <a:gd name="T36" fmla="*/ 120 w 120"/>
                  <a:gd name="T37" fmla="*/ 85 h 191"/>
                  <a:gd name="T38" fmla="*/ 78 w 120"/>
                  <a:gd name="T39" fmla="*/ 31 h 191"/>
                  <a:gd name="T40" fmla="*/ 62 w 120"/>
                  <a:gd name="T41" fmla="*/ 5 h 19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0" h="191">
                    <a:moveTo>
                      <a:pt x="62" y="5"/>
                    </a:moveTo>
                    <a:cubicBezTo>
                      <a:pt x="44" y="0"/>
                      <a:pt x="50" y="1"/>
                      <a:pt x="18" y="5"/>
                    </a:cubicBezTo>
                    <a:cubicBezTo>
                      <a:pt x="14" y="6"/>
                      <a:pt x="6" y="9"/>
                      <a:pt x="6" y="9"/>
                    </a:cubicBezTo>
                    <a:cubicBezTo>
                      <a:pt x="3" y="19"/>
                      <a:pt x="0" y="25"/>
                      <a:pt x="6" y="39"/>
                    </a:cubicBezTo>
                    <a:cubicBezTo>
                      <a:pt x="8" y="43"/>
                      <a:pt x="18" y="47"/>
                      <a:pt x="18" y="47"/>
                    </a:cubicBezTo>
                    <a:cubicBezTo>
                      <a:pt x="21" y="57"/>
                      <a:pt x="26" y="63"/>
                      <a:pt x="34" y="69"/>
                    </a:cubicBezTo>
                    <a:cubicBezTo>
                      <a:pt x="38" y="74"/>
                      <a:pt x="42" y="87"/>
                      <a:pt x="42" y="87"/>
                    </a:cubicBezTo>
                    <a:cubicBezTo>
                      <a:pt x="40" y="100"/>
                      <a:pt x="32" y="111"/>
                      <a:pt x="20" y="119"/>
                    </a:cubicBezTo>
                    <a:cubicBezTo>
                      <a:pt x="17" y="127"/>
                      <a:pt x="12" y="130"/>
                      <a:pt x="8" y="137"/>
                    </a:cubicBezTo>
                    <a:cubicBezTo>
                      <a:pt x="10" y="148"/>
                      <a:pt x="8" y="160"/>
                      <a:pt x="18" y="167"/>
                    </a:cubicBezTo>
                    <a:cubicBezTo>
                      <a:pt x="20" y="174"/>
                      <a:pt x="27" y="183"/>
                      <a:pt x="34" y="185"/>
                    </a:cubicBezTo>
                    <a:cubicBezTo>
                      <a:pt x="59" y="180"/>
                      <a:pt x="47" y="180"/>
                      <a:pt x="68" y="183"/>
                    </a:cubicBezTo>
                    <a:cubicBezTo>
                      <a:pt x="77" y="186"/>
                      <a:pt x="85" y="189"/>
                      <a:pt x="94" y="191"/>
                    </a:cubicBezTo>
                    <a:cubicBezTo>
                      <a:pt x="98" y="190"/>
                      <a:pt x="102" y="191"/>
                      <a:pt x="106" y="189"/>
                    </a:cubicBezTo>
                    <a:cubicBezTo>
                      <a:pt x="114" y="185"/>
                      <a:pt x="96" y="166"/>
                      <a:pt x="94" y="159"/>
                    </a:cubicBezTo>
                    <a:cubicBezTo>
                      <a:pt x="96" y="146"/>
                      <a:pt x="101" y="140"/>
                      <a:pt x="106" y="129"/>
                    </a:cubicBezTo>
                    <a:cubicBezTo>
                      <a:pt x="108" y="125"/>
                      <a:pt x="110" y="117"/>
                      <a:pt x="110" y="117"/>
                    </a:cubicBezTo>
                    <a:cubicBezTo>
                      <a:pt x="111" y="110"/>
                      <a:pt x="110" y="103"/>
                      <a:pt x="112" y="97"/>
                    </a:cubicBezTo>
                    <a:cubicBezTo>
                      <a:pt x="113" y="92"/>
                      <a:pt x="120" y="85"/>
                      <a:pt x="120" y="85"/>
                    </a:cubicBezTo>
                    <a:cubicBezTo>
                      <a:pt x="116" y="44"/>
                      <a:pt x="117" y="41"/>
                      <a:pt x="78" y="31"/>
                    </a:cubicBezTo>
                    <a:cubicBezTo>
                      <a:pt x="72" y="22"/>
                      <a:pt x="62" y="18"/>
                      <a:pt x="62" y="5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gray">
              <a:xfrm>
                <a:off x="1130" y="2657"/>
                <a:ext cx="164" cy="195"/>
              </a:xfrm>
              <a:custGeom>
                <a:avLst/>
                <a:gdLst>
                  <a:gd name="T0" fmla="*/ 156 w 164"/>
                  <a:gd name="T1" fmla="*/ 85 h 195"/>
                  <a:gd name="T2" fmla="*/ 160 w 164"/>
                  <a:gd name="T3" fmla="*/ 45 h 195"/>
                  <a:gd name="T4" fmla="*/ 130 w 164"/>
                  <a:gd name="T5" fmla="*/ 19 h 195"/>
                  <a:gd name="T6" fmla="*/ 96 w 164"/>
                  <a:gd name="T7" fmla="*/ 9 h 195"/>
                  <a:gd name="T8" fmla="*/ 82 w 164"/>
                  <a:gd name="T9" fmla="*/ 31 h 195"/>
                  <a:gd name="T10" fmla="*/ 64 w 164"/>
                  <a:gd name="T11" fmla="*/ 45 h 195"/>
                  <a:gd name="T12" fmla="*/ 54 w 164"/>
                  <a:gd name="T13" fmla="*/ 61 h 195"/>
                  <a:gd name="T14" fmla="*/ 32 w 164"/>
                  <a:gd name="T15" fmla="*/ 67 h 195"/>
                  <a:gd name="T16" fmla="*/ 20 w 164"/>
                  <a:gd name="T17" fmla="*/ 85 h 195"/>
                  <a:gd name="T18" fmla="*/ 0 w 164"/>
                  <a:gd name="T19" fmla="*/ 119 h 195"/>
                  <a:gd name="T20" fmla="*/ 46 w 164"/>
                  <a:gd name="T21" fmla="*/ 131 h 195"/>
                  <a:gd name="T22" fmla="*/ 60 w 164"/>
                  <a:gd name="T23" fmla="*/ 145 h 195"/>
                  <a:gd name="T24" fmla="*/ 72 w 164"/>
                  <a:gd name="T25" fmla="*/ 151 h 195"/>
                  <a:gd name="T26" fmla="*/ 60 w 164"/>
                  <a:gd name="T27" fmla="*/ 181 h 195"/>
                  <a:gd name="T28" fmla="*/ 86 w 164"/>
                  <a:gd name="T29" fmla="*/ 189 h 195"/>
                  <a:gd name="T30" fmla="*/ 106 w 164"/>
                  <a:gd name="T31" fmla="*/ 165 h 195"/>
                  <a:gd name="T32" fmla="*/ 104 w 164"/>
                  <a:gd name="T33" fmla="*/ 147 h 195"/>
                  <a:gd name="T34" fmla="*/ 122 w 164"/>
                  <a:gd name="T35" fmla="*/ 139 h 195"/>
                  <a:gd name="T36" fmla="*/ 128 w 164"/>
                  <a:gd name="T37" fmla="*/ 137 h 195"/>
                  <a:gd name="T38" fmla="*/ 134 w 164"/>
                  <a:gd name="T39" fmla="*/ 105 h 195"/>
                  <a:gd name="T40" fmla="*/ 158 w 164"/>
                  <a:gd name="T41" fmla="*/ 93 h 195"/>
                  <a:gd name="T42" fmla="*/ 156 w 164"/>
                  <a:gd name="T43" fmla="*/ 85 h 19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64" h="195">
                    <a:moveTo>
                      <a:pt x="156" y="85"/>
                    </a:moveTo>
                    <a:cubicBezTo>
                      <a:pt x="153" y="62"/>
                      <a:pt x="153" y="65"/>
                      <a:pt x="160" y="45"/>
                    </a:cubicBezTo>
                    <a:cubicBezTo>
                      <a:pt x="147" y="36"/>
                      <a:pt x="148" y="25"/>
                      <a:pt x="130" y="19"/>
                    </a:cubicBezTo>
                    <a:cubicBezTo>
                      <a:pt x="117" y="0"/>
                      <a:pt x="127" y="7"/>
                      <a:pt x="96" y="9"/>
                    </a:cubicBezTo>
                    <a:cubicBezTo>
                      <a:pt x="87" y="15"/>
                      <a:pt x="89" y="24"/>
                      <a:pt x="82" y="31"/>
                    </a:cubicBezTo>
                    <a:cubicBezTo>
                      <a:pt x="77" y="36"/>
                      <a:pt x="69" y="40"/>
                      <a:pt x="64" y="45"/>
                    </a:cubicBezTo>
                    <a:cubicBezTo>
                      <a:pt x="59" y="59"/>
                      <a:pt x="64" y="55"/>
                      <a:pt x="54" y="61"/>
                    </a:cubicBezTo>
                    <a:cubicBezTo>
                      <a:pt x="44" y="58"/>
                      <a:pt x="39" y="60"/>
                      <a:pt x="32" y="67"/>
                    </a:cubicBezTo>
                    <a:cubicBezTo>
                      <a:pt x="29" y="75"/>
                      <a:pt x="26" y="79"/>
                      <a:pt x="20" y="85"/>
                    </a:cubicBezTo>
                    <a:cubicBezTo>
                      <a:pt x="16" y="97"/>
                      <a:pt x="4" y="106"/>
                      <a:pt x="0" y="119"/>
                    </a:cubicBezTo>
                    <a:cubicBezTo>
                      <a:pt x="9" y="133"/>
                      <a:pt x="32" y="130"/>
                      <a:pt x="46" y="131"/>
                    </a:cubicBezTo>
                    <a:cubicBezTo>
                      <a:pt x="53" y="133"/>
                      <a:pt x="55" y="143"/>
                      <a:pt x="60" y="145"/>
                    </a:cubicBezTo>
                    <a:cubicBezTo>
                      <a:pt x="68" y="148"/>
                      <a:pt x="64" y="146"/>
                      <a:pt x="72" y="151"/>
                    </a:cubicBezTo>
                    <a:cubicBezTo>
                      <a:pt x="68" y="162"/>
                      <a:pt x="63" y="171"/>
                      <a:pt x="60" y="181"/>
                    </a:cubicBezTo>
                    <a:cubicBezTo>
                      <a:pt x="65" y="195"/>
                      <a:pt x="72" y="191"/>
                      <a:pt x="86" y="189"/>
                    </a:cubicBezTo>
                    <a:cubicBezTo>
                      <a:pt x="97" y="182"/>
                      <a:pt x="94" y="169"/>
                      <a:pt x="106" y="165"/>
                    </a:cubicBezTo>
                    <a:cubicBezTo>
                      <a:pt x="108" y="159"/>
                      <a:pt x="104" y="147"/>
                      <a:pt x="104" y="147"/>
                    </a:cubicBezTo>
                    <a:cubicBezTo>
                      <a:pt x="114" y="141"/>
                      <a:pt x="108" y="144"/>
                      <a:pt x="122" y="139"/>
                    </a:cubicBezTo>
                    <a:cubicBezTo>
                      <a:pt x="124" y="138"/>
                      <a:pt x="128" y="137"/>
                      <a:pt x="128" y="137"/>
                    </a:cubicBezTo>
                    <a:cubicBezTo>
                      <a:pt x="131" y="127"/>
                      <a:pt x="127" y="113"/>
                      <a:pt x="134" y="105"/>
                    </a:cubicBezTo>
                    <a:cubicBezTo>
                      <a:pt x="139" y="98"/>
                      <a:pt x="151" y="98"/>
                      <a:pt x="158" y="93"/>
                    </a:cubicBezTo>
                    <a:cubicBezTo>
                      <a:pt x="163" y="85"/>
                      <a:pt x="164" y="88"/>
                      <a:pt x="156" y="85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gray">
              <a:xfrm>
                <a:off x="1120" y="2818"/>
                <a:ext cx="280" cy="356"/>
              </a:xfrm>
              <a:custGeom>
                <a:avLst/>
                <a:gdLst>
                  <a:gd name="T0" fmla="*/ 154 w 280"/>
                  <a:gd name="T1" fmla="*/ 30 h 356"/>
                  <a:gd name="T2" fmla="*/ 122 w 280"/>
                  <a:gd name="T3" fmla="*/ 8 h 356"/>
                  <a:gd name="T4" fmla="*/ 90 w 280"/>
                  <a:gd name="T5" fmla="*/ 28 h 356"/>
                  <a:gd name="T6" fmla="*/ 72 w 280"/>
                  <a:gd name="T7" fmla="*/ 30 h 356"/>
                  <a:gd name="T8" fmla="*/ 32 w 280"/>
                  <a:gd name="T9" fmla="*/ 56 h 356"/>
                  <a:gd name="T10" fmla="*/ 28 w 280"/>
                  <a:gd name="T11" fmla="*/ 74 h 356"/>
                  <a:gd name="T12" fmla="*/ 8 w 280"/>
                  <a:gd name="T13" fmla="*/ 112 h 356"/>
                  <a:gd name="T14" fmla="*/ 2 w 280"/>
                  <a:gd name="T15" fmla="*/ 130 h 356"/>
                  <a:gd name="T16" fmla="*/ 0 w 280"/>
                  <a:gd name="T17" fmla="*/ 136 h 356"/>
                  <a:gd name="T18" fmla="*/ 4 w 280"/>
                  <a:gd name="T19" fmla="*/ 162 h 356"/>
                  <a:gd name="T20" fmla="*/ 36 w 280"/>
                  <a:gd name="T21" fmla="*/ 262 h 356"/>
                  <a:gd name="T22" fmla="*/ 56 w 280"/>
                  <a:gd name="T23" fmla="*/ 270 h 356"/>
                  <a:gd name="T24" fmla="*/ 40 w 280"/>
                  <a:gd name="T25" fmla="*/ 292 h 356"/>
                  <a:gd name="T26" fmla="*/ 42 w 280"/>
                  <a:gd name="T27" fmla="*/ 286 h 356"/>
                  <a:gd name="T28" fmla="*/ 44 w 280"/>
                  <a:gd name="T29" fmla="*/ 296 h 356"/>
                  <a:gd name="T30" fmla="*/ 58 w 280"/>
                  <a:gd name="T31" fmla="*/ 314 h 356"/>
                  <a:gd name="T32" fmla="*/ 72 w 280"/>
                  <a:gd name="T33" fmla="*/ 342 h 356"/>
                  <a:gd name="T34" fmla="*/ 92 w 280"/>
                  <a:gd name="T35" fmla="*/ 336 h 356"/>
                  <a:gd name="T36" fmla="*/ 120 w 280"/>
                  <a:gd name="T37" fmla="*/ 356 h 356"/>
                  <a:gd name="T38" fmla="*/ 138 w 280"/>
                  <a:gd name="T39" fmla="*/ 340 h 356"/>
                  <a:gd name="T40" fmla="*/ 156 w 280"/>
                  <a:gd name="T41" fmla="*/ 332 h 356"/>
                  <a:gd name="T42" fmla="*/ 178 w 280"/>
                  <a:gd name="T43" fmla="*/ 294 h 356"/>
                  <a:gd name="T44" fmla="*/ 196 w 280"/>
                  <a:gd name="T45" fmla="*/ 258 h 356"/>
                  <a:gd name="T46" fmla="*/ 214 w 280"/>
                  <a:gd name="T47" fmla="*/ 242 h 356"/>
                  <a:gd name="T48" fmla="*/ 226 w 280"/>
                  <a:gd name="T49" fmla="*/ 238 h 356"/>
                  <a:gd name="T50" fmla="*/ 208 w 280"/>
                  <a:gd name="T51" fmla="*/ 200 h 356"/>
                  <a:gd name="T52" fmla="*/ 190 w 280"/>
                  <a:gd name="T53" fmla="*/ 190 h 356"/>
                  <a:gd name="T54" fmla="*/ 174 w 280"/>
                  <a:gd name="T55" fmla="*/ 174 h 356"/>
                  <a:gd name="T56" fmla="*/ 198 w 280"/>
                  <a:gd name="T57" fmla="*/ 132 h 356"/>
                  <a:gd name="T58" fmla="*/ 224 w 280"/>
                  <a:gd name="T59" fmla="*/ 152 h 356"/>
                  <a:gd name="T60" fmla="*/ 236 w 280"/>
                  <a:gd name="T61" fmla="*/ 162 h 356"/>
                  <a:gd name="T62" fmla="*/ 248 w 280"/>
                  <a:gd name="T63" fmla="*/ 166 h 356"/>
                  <a:gd name="T64" fmla="*/ 274 w 280"/>
                  <a:gd name="T65" fmla="*/ 132 h 356"/>
                  <a:gd name="T66" fmla="*/ 250 w 280"/>
                  <a:gd name="T67" fmla="*/ 102 h 356"/>
                  <a:gd name="T68" fmla="*/ 238 w 280"/>
                  <a:gd name="T69" fmla="*/ 94 h 356"/>
                  <a:gd name="T70" fmla="*/ 224 w 280"/>
                  <a:gd name="T71" fmla="*/ 72 h 356"/>
                  <a:gd name="T72" fmla="*/ 194 w 280"/>
                  <a:gd name="T73" fmla="*/ 62 h 356"/>
                  <a:gd name="T74" fmla="*/ 186 w 280"/>
                  <a:gd name="T75" fmla="*/ 50 h 356"/>
                  <a:gd name="T76" fmla="*/ 174 w 280"/>
                  <a:gd name="T77" fmla="*/ 46 h 356"/>
                  <a:gd name="T78" fmla="*/ 154 w 280"/>
                  <a:gd name="T79" fmla="*/ 30 h 3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80" h="356">
                    <a:moveTo>
                      <a:pt x="154" y="30"/>
                    </a:moveTo>
                    <a:cubicBezTo>
                      <a:pt x="141" y="22"/>
                      <a:pt x="137" y="12"/>
                      <a:pt x="122" y="8"/>
                    </a:cubicBezTo>
                    <a:cubicBezTo>
                      <a:pt x="110" y="0"/>
                      <a:pt x="106" y="23"/>
                      <a:pt x="90" y="28"/>
                    </a:cubicBezTo>
                    <a:cubicBezTo>
                      <a:pt x="81" y="25"/>
                      <a:pt x="78" y="21"/>
                      <a:pt x="72" y="30"/>
                    </a:cubicBezTo>
                    <a:cubicBezTo>
                      <a:pt x="99" y="57"/>
                      <a:pt x="46" y="55"/>
                      <a:pt x="32" y="56"/>
                    </a:cubicBezTo>
                    <a:cubicBezTo>
                      <a:pt x="27" y="63"/>
                      <a:pt x="25" y="66"/>
                      <a:pt x="28" y="74"/>
                    </a:cubicBezTo>
                    <a:cubicBezTo>
                      <a:pt x="26" y="90"/>
                      <a:pt x="22" y="103"/>
                      <a:pt x="8" y="112"/>
                    </a:cubicBezTo>
                    <a:cubicBezTo>
                      <a:pt x="6" y="118"/>
                      <a:pt x="4" y="124"/>
                      <a:pt x="2" y="130"/>
                    </a:cubicBezTo>
                    <a:cubicBezTo>
                      <a:pt x="1" y="132"/>
                      <a:pt x="0" y="136"/>
                      <a:pt x="0" y="136"/>
                    </a:cubicBezTo>
                    <a:cubicBezTo>
                      <a:pt x="6" y="145"/>
                      <a:pt x="7" y="152"/>
                      <a:pt x="4" y="162"/>
                    </a:cubicBezTo>
                    <a:cubicBezTo>
                      <a:pt x="9" y="198"/>
                      <a:pt x="25" y="228"/>
                      <a:pt x="36" y="262"/>
                    </a:cubicBezTo>
                    <a:cubicBezTo>
                      <a:pt x="38" y="267"/>
                      <a:pt x="52" y="269"/>
                      <a:pt x="56" y="270"/>
                    </a:cubicBezTo>
                    <a:cubicBezTo>
                      <a:pt x="60" y="282"/>
                      <a:pt x="49" y="286"/>
                      <a:pt x="40" y="292"/>
                    </a:cubicBezTo>
                    <a:cubicBezTo>
                      <a:pt x="41" y="290"/>
                      <a:pt x="41" y="285"/>
                      <a:pt x="42" y="286"/>
                    </a:cubicBezTo>
                    <a:cubicBezTo>
                      <a:pt x="44" y="288"/>
                      <a:pt x="43" y="293"/>
                      <a:pt x="44" y="296"/>
                    </a:cubicBezTo>
                    <a:cubicBezTo>
                      <a:pt x="47" y="303"/>
                      <a:pt x="55" y="307"/>
                      <a:pt x="58" y="314"/>
                    </a:cubicBezTo>
                    <a:cubicBezTo>
                      <a:pt x="63" y="325"/>
                      <a:pt x="59" y="338"/>
                      <a:pt x="72" y="342"/>
                    </a:cubicBezTo>
                    <a:cubicBezTo>
                      <a:pt x="80" y="338"/>
                      <a:pt x="83" y="333"/>
                      <a:pt x="92" y="336"/>
                    </a:cubicBezTo>
                    <a:cubicBezTo>
                      <a:pt x="96" y="348"/>
                      <a:pt x="110" y="349"/>
                      <a:pt x="120" y="356"/>
                    </a:cubicBezTo>
                    <a:cubicBezTo>
                      <a:pt x="131" y="349"/>
                      <a:pt x="124" y="354"/>
                      <a:pt x="138" y="340"/>
                    </a:cubicBezTo>
                    <a:cubicBezTo>
                      <a:pt x="143" y="335"/>
                      <a:pt x="151" y="336"/>
                      <a:pt x="156" y="332"/>
                    </a:cubicBezTo>
                    <a:cubicBezTo>
                      <a:pt x="160" y="316"/>
                      <a:pt x="169" y="308"/>
                      <a:pt x="178" y="294"/>
                    </a:cubicBezTo>
                    <a:cubicBezTo>
                      <a:pt x="185" y="284"/>
                      <a:pt x="188" y="268"/>
                      <a:pt x="196" y="258"/>
                    </a:cubicBezTo>
                    <a:cubicBezTo>
                      <a:pt x="198" y="255"/>
                      <a:pt x="208" y="245"/>
                      <a:pt x="214" y="242"/>
                    </a:cubicBezTo>
                    <a:cubicBezTo>
                      <a:pt x="218" y="240"/>
                      <a:pt x="226" y="238"/>
                      <a:pt x="226" y="238"/>
                    </a:cubicBezTo>
                    <a:cubicBezTo>
                      <a:pt x="234" y="221"/>
                      <a:pt x="225" y="204"/>
                      <a:pt x="208" y="200"/>
                    </a:cubicBezTo>
                    <a:cubicBezTo>
                      <a:pt x="202" y="196"/>
                      <a:pt x="195" y="195"/>
                      <a:pt x="190" y="190"/>
                    </a:cubicBezTo>
                    <a:cubicBezTo>
                      <a:pt x="184" y="185"/>
                      <a:pt x="181" y="179"/>
                      <a:pt x="174" y="174"/>
                    </a:cubicBezTo>
                    <a:cubicBezTo>
                      <a:pt x="176" y="150"/>
                      <a:pt x="175" y="140"/>
                      <a:pt x="198" y="132"/>
                    </a:cubicBezTo>
                    <a:cubicBezTo>
                      <a:pt x="206" y="144"/>
                      <a:pt x="211" y="149"/>
                      <a:pt x="224" y="152"/>
                    </a:cubicBezTo>
                    <a:cubicBezTo>
                      <a:pt x="228" y="155"/>
                      <a:pt x="231" y="159"/>
                      <a:pt x="236" y="162"/>
                    </a:cubicBezTo>
                    <a:cubicBezTo>
                      <a:pt x="240" y="164"/>
                      <a:pt x="248" y="166"/>
                      <a:pt x="248" y="166"/>
                    </a:cubicBezTo>
                    <a:cubicBezTo>
                      <a:pt x="267" y="161"/>
                      <a:pt x="262" y="144"/>
                      <a:pt x="274" y="132"/>
                    </a:cubicBezTo>
                    <a:cubicBezTo>
                      <a:pt x="280" y="113"/>
                      <a:pt x="265" y="107"/>
                      <a:pt x="250" y="102"/>
                    </a:cubicBezTo>
                    <a:cubicBezTo>
                      <a:pt x="245" y="100"/>
                      <a:pt x="238" y="94"/>
                      <a:pt x="238" y="94"/>
                    </a:cubicBezTo>
                    <a:cubicBezTo>
                      <a:pt x="235" y="85"/>
                      <a:pt x="231" y="77"/>
                      <a:pt x="224" y="72"/>
                    </a:cubicBezTo>
                    <a:cubicBezTo>
                      <a:pt x="211" y="76"/>
                      <a:pt x="203" y="71"/>
                      <a:pt x="194" y="62"/>
                    </a:cubicBezTo>
                    <a:cubicBezTo>
                      <a:pt x="192" y="56"/>
                      <a:pt x="192" y="53"/>
                      <a:pt x="186" y="50"/>
                    </a:cubicBezTo>
                    <a:cubicBezTo>
                      <a:pt x="182" y="48"/>
                      <a:pt x="174" y="46"/>
                      <a:pt x="174" y="46"/>
                    </a:cubicBezTo>
                    <a:cubicBezTo>
                      <a:pt x="171" y="42"/>
                      <a:pt x="148" y="11"/>
                      <a:pt x="154" y="3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gray">
              <a:xfrm>
                <a:off x="924" y="2732"/>
                <a:ext cx="283" cy="218"/>
              </a:xfrm>
              <a:custGeom>
                <a:avLst/>
                <a:gdLst>
                  <a:gd name="T0" fmla="*/ 128 w 283"/>
                  <a:gd name="T1" fmla="*/ 4 h 218"/>
                  <a:gd name="T2" fmla="*/ 178 w 283"/>
                  <a:gd name="T3" fmla="*/ 16 h 218"/>
                  <a:gd name="T4" fmla="*/ 190 w 283"/>
                  <a:gd name="T5" fmla="*/ 32 h 218"/>
                  <a:gd name="T6" fmla="*/ 202 w 283"/>
                  <a:gd name="T7" fmla="*/ 36 h 218"/>
                  <a:gd name="T8" fmla="*/ 232 w 283"/>
                  <a:gd name="T9" fmla="*/ 50 h 218"/>
                  <a:gd name="T10" fmla="*/ 258 w 283"/>
                  <a:gd name="T11" fmla="*/ 52 h 218"/>
                  <a:gd name="T12" fmla="*/ 264 w 283"/>
                  <a:gd name="T13" fmla="*/ 64 h 218"/>
                  <a:gd name="T14" fmla="*/ 276 w 283"/>
                  <a:gd name="T15" fmla="*/ 68 h 218"/>
                  <a:gd name="T16" fmla="*/ 272 w 283"/>
                  <a:gd name="T17" fmla="*/ 90 h 218"/>
                  <a:gd name="T18" fmla="*/ 276 w 283"/>
                  <a:gd name="T19" fmla="*/ 114 h 218"/>
                  <a:gd name="T20" fmla="*/ 280 w 283"/>
                  <a:gd name="T21" fmla="*/ 126 h 218"/>
                  <a:gd name="T22" fmla="*/ 236 w 283"/>
                  <a:gd name="T23" fmla="*/ 140 h 218"/>
                  <a:gd name="T24" fmla="*/ 196 w 283"/>
                  <a:gd name="T25" fmla="*/ 218 h 218"/>
                  <a:gd name="T26" fmla="*/ 184 w 283"/>
                  <a:gd name="T27" fmla="*/ 202 h 218"/>
                  <a:gd name="T28" fmla="*/ 168 w 283"/>
                  <a:gd name="T29" fmla="*/ 180 h 218"/>
                  <a:gd name="T30" fmla="*/ 142 w 283"/>
                  <a:gd name="T31" fmla="*/ 136 h 218"/>
                  <a:gd name="T32" fmla="*/ 100 w 283"/>
                  <a:gd name="T33" fmla="*/ 138 h 218"/>
                  <a:gd name="T34" fmla="*/ 62 w 283"/>
                  <a:gd name="T35" fmla="*/ 88 h 218"/>
                  <a:gd name="T36" fmla="*/ 14 w 283"/>
                  <a:gd name="T37" fmla="*/ 66 h 218"/>
                  <a:gd name="T38" fmla="*/ 30 w 283"/>
                  <a:gd name="T39" fmla="*/ 46 h 218"/>
                  <a:gd name="T40" fmla="*/ 42 w 283"/>
                  <a:gd name="T41" fmla="*/ 42 h 218"/>
                  <a:gd name="T42" fmla="*/ 50 w 283"/>
                  <a:gd name="T43" fmla="*/ 20 h 218"/>
                  <a:gd name="T44" fmla="*/ 86 w 283"/>
                  <a:gd name="T45" fmla="*/ 16 h 218"/>
                  <a:gd name="T46" fmla="*/ 128 w 283"/>
                  <a:gd name="T47" fmla="*/ 4 h 21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83" h="218">
                    <a:moveTo>
                      <a:pt x="128" y="4"/>
                    </a:moveTo>
                    <a:cubicBezTo>
                      <a:pt x="147" y="0"/>
                      <a:pt x="163" y="6"/>
                      <a:pt x="178" y="16"/>
                    </a:cubicBezTo>
                    <a:cubicBezTo>
                      <a:pt x="180" y="21"/>
                      <a:pt x="186" y="29"/>
                      <a:pt x="190" y="32"/>
                    </a:cubicBezTo>
                    <a:cubicBezTo>
                      <a:pt x="194" y="34"/>
                      <a:pt x="202" y="36"/>
                      <a:pt x="202" y="36"/>
                    </a:cubicBezTo>
                    <a:cubicBezTo>
                      <a:pt x="217" y="31"/>
                      <a:pt x="219" y="48"/>
                      <a:pt x="232" y="50"/>
                    </a:cubicBezTo>
                    <a:cubicBezTo>
                      <a:pt x="241" y="51"/>
                      <a:pt x="249" y="51"/>
                      <a:pt x="258" y="52"/>
                    </a:cubicBezTo>
                    <a:cubicBezTo>
                      <a:pt x="260" y="56"/>
                      <a:pt x="260" y="61"/>
                      <a:pt x="264" y="64"/>
                    </a:cubicBezTo>
                    <a:cubicBezTo>
                      <a:pt x="267" y="66"/>
                      <a:pt x="276" y="68"/>
                      <a:pt x="276" y="68"/>
                    </a:cubicBezTo>
                    <a:cubicBezTo>
                      <a:pt x="283" y="79"/>
                      <a:pt x="283" y="83"/>
                      <a:pt x="272" y="90"/>
                    </a:cubicBezTo>
                    <a:cubicBezTo>
                      <a:pt x="269" y="100"/>
                      <a:pt x="272" y="105"/>
                      <a:pt x="276" y="114"/>
                    </a:cubicBezTo>
                    <a:cubicBezTo>
                      <a:pt x="278" y="118"/>
                      <a:pt x="280" y="126"/>
                      <a:pt x="280" y="126"/>
                    </a:cubicBezTo>
                    <a:cubicBezTo>
                      <a:pt x="276" y="139"/>
                      <a:pt x="249" y="138"/>
                      <a:pt x="236" y="140"/>
                    </a:cubicBezTo>
                    <a:cubicBezTo>
                      <a:pt x="220" y="164"/>
                      <a:pt x="224" y="199"/>
                      <a:pt x="196" y="218"/>
                    </a:cubicBezTo>
                    <a:cubicBezTo>
                      <a:pt x="193" y="210"/>
                      <a:pt x="191" y="207"/>
                      <a:pt x="184" y="202"/>
                    </a:cubicBezTo>
                    <a:cubicBezTo>
                      <a:pt x="178" y="194"/>
                      <a:pt x="172" y="189"/>
                      <a:pt x="168" y="180"/>
                    </a:cubicBezTo>
                    <a:cubicBezTo>
                      <a:pt x="162" y="167"/>
                      <a:pt x="157" y="141"/>
                      <a:pt x="142" y="136"/>
                    </a:cubicBezTo>
                    <a:cubicBezTo>
                      <a:pt x="123" y="139"/>
                      <a:pt x="121" y="140"/>
                      <a:pt x="100" y="138"/>
                    </a:cubicBezTo>
                    <a:cubicBezTo>
                      <a:pt x="97" y="117"/>
                      <a:pt x="84" y="95"/>
                      <a:pt x="62" y="88"/>
                    </a:cubicBezTo>
                    <a:cubicBezTo>
                      <a:pt x="50" y="76"/>
                      <a:pt x="32" y="68"/>
                      <a:pt x="14" y="66"/>
                    </a:cubicBezTo>
                    <a:cubicBezTo>
                      <a:pt x="0" y="52"/>
                      <a:pt x="17" y="48"/>
                      <a:pt x="30" y="46"/>
                    </a:cubicBezTo>
                    <a:cubicBezTo>
                      <a:pt x="34" y="45"/>
                      <a:pt x="41" y="46"/>
                      <a:pt x="42" y="42"/>
                    </a:cubicBezTo>
                    <a:cubicBezTo>
                      <a:pt x="43" y="37"/>
                      <a:pt x="44" y="23"/>
                      <a:pt x="50" y="20"/>
                    </a:cubicBezTo>
                    <a:cubicBezTo>
                      <a:pt x="60" y="14"/>
                      <a:pt x="74" y="17"/>
                      <a:pt x="86" y="16"/>
                    </a:cubicBezTo>
                    <a:cubicBezTo>
                      <a:pt x="105" y="10"/>
                      <a:pt x="106" y="4"/>
                      <a:pt x="128" y="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7"/>
              <p:cNvSpPr>
                <a:spLocks/>
              </p:cNvSpPr>
              <p:nvPr/>
            </p:nvSpPr>
            <p:spPr bwMode="gray">
              <a:xfrm>
                <a:off x="954" y="2630"/>
                <a:ext cx="158" cy="124"/>
              </a:xfrm>
              <a:custGeom>
                <a:avLst/>
                <a:gdLst>
                  <a:gd name="T0" fmla="*/ 28 w 158"/>
                  <a:gd name="T1" fmla="*/ 4 h 124"/>
                  <a:gd name="T2" fmla="*/ 42 w 158"/>
                  <a:gd name="T3" fmla="*/ 10 h 124"/>
                  <a:gd name="T4" fmla="*/ 54 w 158"/>
                  <a:gd name="T5" fmla="*/ 14 h 124"/>
                  <a:gd name="T6" fmla="*/ 88 w 158"/>
                  <a:gd name="T7" fmla="*/ 34 h 124"/>
                  <a:gd name="T8" fmla="*/ 132 w 158"/>
                  <a:gd name="T9" fmla="*/ 32 h 124"/>
                  <a:gd name="T10" fmla="*/ 158 w 158"/>
                  <a:gd name="T11" fmla="*/ 96 h 124"/>
                  <a:gd name="T12" fmla="*/ 150 w 158"/>
                  <a:gd name="T13" fmla="*/ 118 h 124"/>
                  <a:gd name="T14" fmla="*/ 136 w 158"/>
                  <a:gd name="T15" fmla="*/ 114 h 124"/>
                  <a:gd name="T16" fmla="*/ 124 w 158"/>
                  <a:gd name="T17" fmla="*/ 106 h 124"/>
                  <a:gd name="T18" fmla="*/ 92 w 158"/>
                  <a:gd name="T19" fmla="*/ 112 h 124"/>
                  <a:gd name="T20" fmla="*/ 68 w 158"/>
                  <a:gd name="T21" fmla="*/ 120 h 124"/>
                  <a:gd name="T22" fmla="*/ 56 w 158"/>
                  <a:gd name="T23" fmla="*/ 124 h 124"/>
                  <a:gd name="T24" fmla="*/ 30 w 158"/>
                  <a:gd name="T25" fmla="*/ 70 h 124"/>
                  <a:gd name="T26" fmla="*/ 20 w 158"/>
                  <a:gd name="T27" fmla="*/ 72 h 124"/>
                  <a:gd name="T28" fmla="*/ 8 w 158"/>
                  <a:gd name="T29" fmla="*/ 64 h 124"/>
                  <a:gd name="T30" fmla="*/ 0 w 158"/>
                  <a:gd name="T31" fmla="*/ 44 h 124"/>
                  <a:gd name="T32" fmla="*/ 28 w 158"/>
                  <a:gd name="T33" fmla="*/ 4 h 12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8" h="124">
                    <a:moveTo>
                      <a:pt x="28" y="4"/>
                    </a:moveTo>
                    <a:cubicBezTo>
                      <a:pt x="47" y="10"/>
                      <a:pt x="17" y="0"/>
                      <a:pt x="42" y="10"/>
                    </a:cubicBezTo>
                    <a:cubicBezTo>
                      <a:pt x="46" y="12"/>
                      <a:pt x="54" y="14"/>
                      <a:pt x="54" y="14"/>
                    </a:cubicBezTo>
                    <a:cubicBezTo>
                      <a:pt x="62" y="25"/>
                      <a:pt x="77" y="26"/>
                      <a:pt x="88" y="34"/>
                    </a:cubicBezTo>
                    <a:cubicBezTo>
                      <a:pt x="108" y="32"/>
                      <a:pt x="111" y="30"/>
                      <a:pt x="132" y="32"/>
                    </a:cubicBezTo>
                    <a:cubicBezTo>
                      <a:pt x="149" y="44"/>
                      <a:pt x="155" y="76"/>
                      <a:pt x="158" y="96"/>
                    </a:cubicBezTo>
                    <a:cubicBezTo>
                      <a:pt x="156" y="105"/>
                      <a:pt x="155" y="110"/>
                      <a:pt x="150" y="118"/>
                    </a:cubicBezTo>
                    <a:cubicBezTo>
                      <a:pt x="148" y="118"/>
                      <a:pt x="138" y="115"/>
                      <a:pt x="136" y="114"/>
                    </a:cubicBezTo>
                    <a:cubicBezTo>
                      <a:pt x="132" y="112"/>
                      <a:pt x="124" y="106"/>
                      <a:pt x="124" y="106"/>
                    </a:cubicBezTo>
                    <a:cubicBezTo>
                      <a:pt x="113" y="108"/>
                      <a:pt x="104" y="111"/>
                      <a:pt x="92" y="112"/>
                    </a:cubicBezTo>
                    <a:cubicBezTo>
                      <a:pt x="84" y="115"/>
                      <a:pt x="76" y="117"/>
                      <a:pt x="68" y="120"/>
                    </a:cubicBezTo>
                    <a:cubicBezTo>
                      <a:pt x="64" y="121"/>
                      <a:pt x="56" y="124"/>
                      <a:pt x="56" y="124"/>
                    </a:cubicBezTo>
                    <a:cubicBezTo>
                      <a:pt x="53" y="110"/>
                      <a:pt x="46" y="75"/>
                      <a:pt x="30" y="70"/>
                    </a:cubicBezTo>
                    <a:cubicBezTo>
                      <a:pt x="27" y="71"/>
                      <a:pt x="23" y="73"/>
                      <a:pt x="20" y="72"/>
                    </a:cubicBezTo>
                    <a:cubicBezTo>
                      <a:pt x="15" y="71"/>
                      <a:pt x="8" y="64"/>
                      <a:pt x="8" y="64"/>
                    </a:cubicBezTo>
                    <a:cubicBezTo>
                      <a:pt x="3" y="57"/>
                      <a:pt x="2" y="52"/>
                      <a:pt x="0" y="44"/>
                    </a:cubicBezTo>
                    <a:cubicBezTo>
                      <a:pt x="3" y="11"/>
                      <a:pt x="6" y="19"/>
                      <a:pt x="28" y="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8"/>
              <p:cNvSpPr>
                <a:spLocks/>
              </p:cNvSpPr>
              <p:nvPr/>
            </p:nvSpPr>
            <p:spPr bwMode="gray">
              <a:xfrm>
                <a:off x="894" y="2690"/>
                <a:ext cx="118" cy="92"/>
              </a:xfrm>
              <a:custGeom>
                <a:avLst/>
                <a:gdLst>
                  <a:gd name="T0" fmla="*/ 34 w 118"/>
                  <a:gd name="T1" fmla="*/ 12 h 92"/>
                  <a:gd name="T2" fmla="*/ 66 w 118"/>
                  <a:gd name="T3" fmla="*/ 0 h 92"/>
                  <a:gd name="T4" fmla="*/ 98 w 118"/>
                  <a:gd name="T5" fmla="*/ 12 h 92"/>
                  <a:gd name="T6" fmla="*/ 118 w 118"/>
                  <a:gd name="T7" fmla="*/ 54 h 92"/>
                  <a:gd name="T8" fmla="*/ 82 w 118"/>
                  <a:gd name="T9" fmla="*/ 66 h 92"/>
                  <a:gd name="T10" fmla="*/ 52 w 118"/>
                  <a:gd name="T11" fmla="*/ 92 h 92"/>
                  <a:gd name="T12" fmla="*/ 18 w 118"/>
                  <a:gd name="T13" fmla="*/ 86 h 92"/>
                  <a:gd name="T14" fmla="*/ 2 w 118"/>
                  <a:gd name="T15" fmla="*/ 82 h 92"/>
                  <a:gd name="T16" fmla="*/ 8 w 118"/>
                  <a:gd name="T17" fmla="*/ 62 h 92"/>
                  <a:gd name="T18" fmla="*/ 12 w 118"/>
                  <a:gd name="T19" fmla="*/ 50 h 92"/>
                  <a:gd name="T20" fmla="*/ 4 w 118"/>
                  <a:gd name="T21" fmla="*/ 38 h 92"/>
                  <a:gd name="T22" fmla="*/ 2 w 118"/>
                  <a:gd name="T23" fmla="*/ 32 h 92"/>
                  <a:gd name="T24" fmla="*/ 20 w 118"/>
                  <a:gd name="T25" fmla="*/ 38 h 92"/>
                  <a:gd name="T26" fmla="*/ 26 w 118"/>
                  <a:gd name="T27" fmla="*/ 16 h 92"/>
                  <a:gd name="T28" fmla="*/ 34 w 118"/>
                  <a:gd name="T29" fmla="*/ 12 h 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8" h="92">
                    <a:moveTo>
                      <a:pt x="34" y="12"/>
                    </a:moveTo>
                    <a:cubicBezTo>
                      <a:pt x="45" y="8"/>
                      <a:pt x="56" y="6"/>
                      <a:pt x="66" y="0"/>
                    </a:cubicBezTo>
                    <a:cubicBezTo>
                      <a:pt x="77" y="3"/>
                      <a:pt x="88" y="6"/>
                      <a:pt x="98" y="12"/>
                    </a:cubicBezTo>
                    <a:cubicBezTo>
                      <a:pt x="106" y="24"/>
                      <a:pt x="113" y="40"/>
                      <a:pt x="118" y="54"/>
                    </a:cubicBezTo>
                    <a:cubicBezTo>
                      <a:pt x="113" y="70"/>
                      <a:pt x="95" y="58"/>
                      <a:pt x="82" y="66"/>
                    </a:cubicBezTo>
                    <a:cubicBezTo>
                      <a:pt x="75" y="86"/>
                      <a:pt x="74" y="88"/>
                      <a:pt x="52" y="92"/>
                    </a:cubicBezTo>
                    <a:cubicBezTo>
                      <a:pt x="26" y="90"/>
                      <a:pt x="37" y="92"/>
                      <a:pt x="18" y="86"/>
                    </a:cubicBezTo>
                    <a:cubicBezTo>
                      <a:pt x="13" y="84"/>
                      <a:pt x="2" y="82"/>
                      <a:pt x="2" y="82"/>
                    </a:cubicBezTo>
                    <a:cubicBezTo>
                      <a:pt x="5" y="70"/>
                      <a:pt x="3" y="77"/>
                      <a:pt x="8" y="62"/>
                    </a:cubicBezTo>
                    <a:cubicBezTo>
                      <a:pt x="9" y="58"/>
                      <a:pt x="12" y="50"/>
                      <a:pt x="12" y="50"/>
                    </a:cubicBezTo>
                    <a:cubicBezTo>
                      <a:pt x="9" y="46"/>
                      <a:pt x="7" y="42"/>
                      <a:pt x="4" y="38"/>
                    </a:cubicBezTo>
                    <a:cubicBezTo>
                      <a:pt x="3" y="36"/>
                      <a:pt x="0" y="32"/>
                      <a:pt x="2" y="32"/>
                    </a:cubicBezTo>
                    <a:cubicBezTo>
                      <a:pt x="8" y="31"/>
                      <a:pt x="20" y="38"/>
                      <a:pt x="20" y="38"/>
                    </a:cubicBezTo>
                    <a:cubicBezTo>
                      <a:pt x="22" y="31"/>
                      <a:pt x="22" y="22"/>
                      <a:pt x="26" y="16"/>
                    </a:cubicBezTo>
                    <a:cubicBezTo>
                      <a:pt x="28" y="14"/>
                      <a:pt x="34" y="12"/>
                      <a:pt x="34" y="1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9"/>
              <p:cNvSpPr>
                <a:spLocks/>
              </p:cNvSpPr>
              <p:nvPr/>
            </p:nvSpPr>
            <p:spPr bwMode="gray">
              <a:xfrm>
                <a:off x="764" y="2552"/>
                <a:ext cx="304" cy="178"/>
              </a:xfrm>
              <a:custGeom>
                <a:avLst/>
                <a:gdLst>
                  <a:gd name="T0" fmla="*/ 190 w 304"/>
                  <a:gd name="T1" fmla="*/ 18 h 178"/>
                  <a:gd name="T2" fmla="*/ 214 w 304"/>
                  <a:gd name="T3" fmla="*/ 12 h 178"/>
                  <a:gd name="T4" fmla="*/ 240 w 304"/>
                  <a:gd name="T5" fmla="*/ 0 h 178"/>
                  <a:gd name="T6" fmla="*/ 254 w 304"/>
                  <a:gd name="T7" fmla="*/ 12 h 178"/>
                  <a:gd name="T8" fmla="*/ 270 w 304"/>
                  <a:gd name="T9" fmla="*/ 24 h 178"/>
                  <a:gd name="T10" fmla="*/ 292 w 304"/>
                  <a:gd name="T11" fmla="*/ 38 h 178"/>
                  <a:gd name="T12" fmla="*/ 304 w 304"/>
                  <a:gd name="T13" fmla="*/ 60 h 178"/>
                  <a:gd name="T14" fmla="*/ 274 w 304"/>
                  <a:gd name="T15" fmla="*/ 76 h 178"/>
                  <a:gd name="T16" fmla="*/ 250 w 304"/>
                  <a:gd name="T17" fmla="*/ 90 h 178"/>
                  <a:gd name="T18" fmla="*/ 236 w 304"/>
                  <a:gd name="T19" fmla="*/ 84 h 178"/>
                  <a:gd name="T20" fmla="*/ 224 w 304"/>
                  <a:gd name="T21" fmla="*/ 80 h 178"/>
                  <a:gd name="T22" fmla="*/ 200 w 304"/>
                  <a:gd name="T23" fmla="*/ 90 h 178"/>
                  <a:gd name="T24" fmla="*/ 192 w 304"/>
                  <a:gd name="T25" fmla="*/ 108 h 178"/>
                  <a:gd name="T26" fmla="*/ 164 w 304"/>
                  <a:gd name="T27" fmla="*/ 156 h 178"/>
                  <a:gd name="T28" fmla="*/ 150 w 304"/>
                  <a:gd name="T29" fmla="*/ 176 h 178"/>
                  <a:gd name="T30" fmla="*/ 94 w 304"/>
                  <a:gd name="T31" fmla="*/ 174 h 178"/>
                  <a:gd name="T32" fmla="*/ 78 w 304"/>
                  <a:gd name="T33" fmla="*/ 178 h 178"/>
                  <a:gd name="T34" fmla="*/ 56 w 304"/>
                  <a:gd name="T35" fmla="*/ 152 h 178"/>
                  <a:gd name="T36" fmla="*/ 38 w 304"/>
                  <a:gd name="T37" fmla="*/ 134 h 178"/>
                  <a:gd name="T38" fmla="*/ 20 w 304"/>
                  <a:gd name="T39" fmla="*/ 122 h 178"/>
                  <a:gd name="T40" fmla="*/ 6 w 304"/>
                  <a:gd name="T41" fmla="*/ 106 h 178"/>
                  <a:gd name="T42" fmla="*/ 0 w 304"/>
                  <a:gd name="T43" fmla="*/ 88 h 178"/>
                  <a:gd name="T44" fmla="*/ 76 w 304"/>
                  <a:gd name="T45" fmla="*/ 50 h 178"/>
                  <a:gd name="T46" fmla="*/ 80 w 304"/>
                  <a:gd name="T47" fmla="*/ 44 h 178"/>
                  <a:gd name="T48" fmla="*/ 86 w 304"/>
                  <a:gd name="T49" fmla="*/ 42 h 178"/>
                  <a:gd name="T50" fmla="*/ 92 w 304"/>
                  <a:gd name="T51" fmla="*/ 24 h 178"/>
                  <a:gd name="T52" fmla="*/ 104 w 304"/>
                  <a:gd name="T53" fmla="*/ 16 h 178"/>
                  <a:gd name="T54" fmla="*/ 148 w 304"/>
                  <a:gd name="T55" fmla="*/ 18 h 178"/>
                  <a:gd name="T56" fmla="*/ 170 w 304"/>
                  <a:gd name="T57" fmla="*/ 2 h 178"/>
                  <a:gd name="T58" fmla="*/ 190 w 304"/>
                  <a:gd name="T59" fmla="*/ 18 h 17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304" h="178">
                    <a:moveTo>
                      <a:pt x="190" y="18"/>
                    </a:moveTo>
                    <a:cubicBezTo>
                      <a:pt x="198" y="16"/>
                      <a:pt x="206" y="14"/>
                      <a:pt x="214" y="12"/>
                    </a:cubicBezTo>
                    <a:cubicBezTo>
                      <a:pt x="222" y="7"/>
                      <a:pt x="231" y="3"/>
                      <a:pt x="240" y="0"/>
                    </a:cubicBezTo>
                    <a:cubicBezTo>
                      <a:pt x="248" y="3"/>
                      <a:pt x="247" y="7"/>
                      <a:pt x="254" y="12"/>
                    </a:cubicBezTo>
                    <a:cubicBezTo>
                      <a:pt x="259" y="19"/>
                      <a:pt x="263" y="19"/>
                      <a:pt x="270" y="24"/>
                    </a:cubicBezTo>
                    <a:cubicBezTo>
                      <a:pt x="274" y="35"/>
                      <a:pt x="282" y="35"/>
                      <a:pt x="292" y="38"/>
                    </a:cubicBezTo>
                    <a:cubicBezTo>
                      <a:pt x="302" y="45"/>
                      <a:pt x="302" y="48"/>
                      <a:pt x="304" y="60"/>
                    </a:cubicBezTo>
                    <a:cubicBezTo>
                      <a:pt x="301" y="87"/>
                      <a:pt x="297" y="79"/>
                      <a:pt x="274" y="76"/>
                    </a:cubicBezTo>
                    <a:cubicBezTo>
                      <a:pt x="256" y="70"/>
                      <a:pt x="263" y="86"/>
                      <a:pt x="250" y="90"/>
                    </a:cubicBezTo>
                    <a:cubicBezTo>
                      <a:pt x="229" y="85"/>
                      <a:pt x="254" y="92"/>
                      <a:pt x="236" y="84"/>
                    </a:cubicBezTo>
                    <a:cubicBezTo>
                      <a:pt x="232" y="82"/>
                      <a:pt x="224" y="80"/>
                      <a:pt x="224" y="80"/>
                    </a:cubicBezTo>
                    <a:cubicBezTo>
                      <a:pt x="215" y="81"/>
                      <a:pt x="200" y="90"/>
                      <a:pt x="200" y="90"/>
                    </a:cubicBezTo>
                    <a:cubicBezTo>
                      <a:pt x="196" y="95"/>
                      <a:pt x="192" y="108"/>
                      <a:pt x="192" y="108"/>
                    </a:cubicBezTo>
                    <a:cubicBezTo>
                      <a:pt x="190" y="155"/>
                      <a:pt x="197" y="148"/>
                      <a:pt x="164" y="156"/>
                    </a:cubicBezTo>
                    <a:cubicBezTo>
                      <a:pt x="154" y="162"/>
                      <a:pt x="160" y="170"/>
                      <a:pt x="150" y="176"/>
                    </a:cubicBezTo>
                    <a:cubicBezTo>
                      <a:pt x="131" y="163"/>
                      <a:pt x="143" y="170"/>
                      <a:pt x="94" y="174"/>
                    </a:cubicBezTo>
                    <a:cubicBezTo>
                      <a:pt x="89" y="174"/>
                      <a:pt x="78" y="178"/>
                      <a:pt x="78" y="178"/>
                    </a:cubicBezTo>
                    <a:cubicBezTo>
                      <a:pt x="69" y="169"/>
                      <a:pt x="68" y="156"/>
                      <a:pt x="56" y="152"/>
                    </a:cubicBezTo>
                    <a:cubicBezTo>
                      <a:pt x="50" y="146"/>
                      <a:pt x="45" y="139"/>
                      <a:pt x="38" y="134"/>
                    </a:cubicBezTo>
                    <a:cubicBezTo>
                      <a:pt x="32" y="130"/>
                      <a:pt x="20" y="122"/>
                      <a:pt x="20" y="122"/>
                    </a:cubicBezTo>
                    <a:cubicBezTo>
                      <a:pt x="17" y="114"/>
                      <a:pt x="13" y="111"/>
                      <a:pt x="6" y="106"/>
                    </a:cubicBezTo>
                    <a:cubicBezTo>
                      <a:pt x="4" y="100"/>
                      <a:pt x="0" y="88"/>
                      <a:pt x="0" y="88"/>
                    </a:cubicBezTo>
                    <a:cubicBezTo>
                      <a:pt x="4" y="66"/>
                      <a:pt x="55" y="53"/>
                      <a:pt x="76" y="50"/>
                    </a:cubicBezTo>
                    <a:cubicBezTo>
                      <a:pt x="77" y="48"/>
                      <a:pt x="78" y="46"/>
                      <a:pt x="80" y="44"/>
                    </a:cubicBezTo>
                    <a:cubicBezTo>
                      <a:pt x="82" y="43"/>
                      <a:pt x="85" y="44"/>
                      <a:pt x="86" y="42"/>
                    </a:cubicBezTo>
                    <a:cubicBezTo>
                      <a:pt x="86" y="42"/>
                      <a:pt x="91" y="27"/>
                      <a:pt x="92" y="24"/>
                    </a:cubicBezTo>
                    <a:cubicBezTo>
                      <a:pt x="94" y="19"/>
                      <a:pt x="104" y="16"/>
                      <a:pt x="104" y="16"/>
                    </a:cubicBezTo>
                    <a:cubicBezTo>
                      <a:pt x="123" y="21"/>
                      <a:pt x="121" y="20"/>
                      <a:pt x="148" y="18"/>
                    </a:cubicBezTo>
                    <a:cubicBezTo>
                      <a:pt x="154" y="10"/>
                      <a:pt x="161" y="5"/>
                      <a:pt x="170" y="2"/>
                    </a:cubicBezTo>
                    <a:cubicBezTo>
                      <a:pt x="173" y="11"/>
                      <a:pt x="181" y="18"/>
                      <a:pt x="190" y="1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0"/>
              <p:cNvSpPr>
                <a:spLocks/>
              </p:cNvSpPr>
              <p:nvPr/>
            </p:nvSpPr>
            <p:spPr bwMode="gray">
              <a:xfrm>
                <a:off x="726" y="2656"/>
                <a:ext cx="180" cy="137"/>
              </a:xfrm>
              <a:custGeom>
                <a:avLst/>
                <a:gdLst>
                  <a:gd name="T0" fmla="*/ 138 w 180"/>
                  <a:gd name="T1" fmla="*/ 132 h 137"/>
                  <a:gd name="T2" fmla="*/ 172 w 180"/>
                  <a:gd name="T3" fmla="*/ 128 h 137"/>
                  <a:gd name="T4" fmla="*/ 178 w 180"/>
                  <a:gd name="T5" fmla="*/ 104 h 137"/>
                  <a:gd name="T6" fmla="*/ 180 w 180"/>
                  <a:gd name="T7" fmla="*/ 98 h 137"/>
                  <a:gd name="T8" fmla="*/ 174 w 180"/>
                  <a:gd name="T9" fmla="*/ 70 h 137"/>
                  <a:gd name="T10" fmla="*/ 162 w 180"/>
                  <a:gd name="T11" fmla="*/ 66 h 137"/>
                  <a:gd name="T12" fmla="*/ 144 w 180"/>
                  <a:gd name="T13" fmla="*/ 68 h 137"/>
                  <a:gd name="T14" fmla="*/ 132 w 180"/>
                  <a:gd name="T15" fmla="*/ 72 h 137"/>
                  <a:gd name="T16" fmla="*/ 100 w 180"/>
                  <a:gd name="T17" fmla="*/ 48 h 137"/>
                  <a:gd name="T18" fmla="*/ 88 w 180"/>
                  <a:gd name="T19" fmla="*/ 40 h 137"/>
                  <a:gd name="T20" fmla="*/ 64 w 180"/>
                  <a:gd name="T21" fmla="*/ 12 h 137"/>
                  <a:gd name="T22" fmla="*/ 46 w 180"/>
                  <a:gd name="T23" fmla="*/ 0 h 137"/>
                  <a:gd name="T24" fmla="*/ 32 w 180"/>
                  <a:gd name="T25" fmla="*/ 8 h 137"/>
                  <a:gd name="T26" fmla="*/ 24 w 180"/>
                  <a:gd name="T27" fmla="*/ 32 h 137"/>
                  <a:gd name="T28" fmla="*/ 0 w 180"/>
                  <a:gd name="T29" fmla="*/ 46 h 137"/>
                  <a:gd name="T30" fmla="*/ 30 w 180"/>
                  <a:gd name="T31" fmla="*/ 70 h 137"/>
                  <a:gd name="T32" fmla="*/ 36 w 180"/>
                  <a:gd name="T33" fmla="*/ 102 h 137"/>
                  <a:gd name="T34" fmla="*/ 48 w 180"/>
                  <a:gd name="T35" fmla="*/ 106 h 137"/>
                  <a:gd name="T36" fmla="*/ 72 w 180"/>
                  <a:gd name="T37" fmla="*/ 122 h 137"/>
                  <a:gd name="T38" fmla="*/ 90 w 180"/>
                  <a:gd name="T39" fmla="*/ 114 h 137"/>
                  <a:gd name="T40" fmla="*/ 116 w 180"/>
                  <a:gd name="T41" fmla="*/ 128 h 137"/>
                  <a:gd name="T42" fmla="*/ 122 w 180"/>
                  <a:gd name="T43" fmla="*/ 132 h 137"/>
                  <a:gd name="T44" fmla="*/ 158 w 180"/>
                  <a:gd name="T45" fmla="*/ 132 h 13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80" h="137">
                    <a:moveTo>
                      <a:pt x="138" y="132"/>
                    </a:moveTo>
                    <a:cubicBezTo>
                      <a:pt x="157" y="134"/>
                      <a:pt x="159" y="137"/>
                      <a:pt x="172" y="128"/>
                    </a:cubicBezTo>
                    <a:cubicBezTo>
                      <a:pt x="175" y="112"/>
                      <a:pt x="173" y="120"/>
                      <a:pt x="178" y="104"/>
                    </a:cubicBezTo>
                    <a:cubicBezTo>
                      <a:pt x="179" y="102"/>
                      <a:pt x="180" y="98"/>
                      <a:pt x="180" y="98"/>
                    </a:cubicBezTo>
                    <a:cubicBezTo>
                      <a:pt x="177" y="78"/>
                      <a:pt x="180" y="87"/>
                      <a:pt x="174" y="70"/>
                    </a:cubicBezTo>
                    <a:cubicBezTo>
                      <a:pt x="173" y="66"/>
                      <a:pt x="162" y="66"/>
                      <a:pt x="162" y="66"/>
                    </a:cubicBezTo>
                    <a:cubicBezTo>
                      <a:pt x="156" y="67"/>
                      <a:pt x="150" y="67"/>
                      <a:pt x="144" y="68"/>
                    </a:cubicBezTo>
                    <a:cubicBezTo>
                      <a:pt x="140" y="69"/>
                      <a:pt x="132" y="72"/>
                      <a:pt x="132" y="72"/>
                    </a:cubicBezTo>
                    <a:cubicBezTo>
                      <a:pt x="105" y="68"/>
                      <a:pt x="117" y="63"/>
                      <a:pt x="100" y="48"/>
                    </a:cubicBezTo>
                    <a:cubicBezTo>
                      <a:pt x="96" y="45"/>
                      <a:pt x="88" y="40"/>
                      <a:pt x="88" y="40"/>
                    </a:cubicBezTo>
                    <a:cubicBezTo>
                      <a:pt x="85" y="30"/>
                      <a:pt x="72" y="19"/>
                      <a:pt x="64" y="12"/>
                    </a:cubicBezTo>
                    <a:cubicBezTo>
                      <a:pt x="59" y="7"/>
                      <a:pt x="46" y="0"/>
                      <a:pt x="46" y="0"/>
                    </a:cubicBezTo>
                    <a:cubicBezTo>
                      <a:pt x="42" y="3"/>
                      <a:pt x="35" y="4"/>
                      <a:pt x="32" y="8"/>
                    </a:cubicBezTo>
                    <a:cubicBezTo>
                      <a:pt x="28" y="13"/>
                      <a:pt x="26" y="26"/>
                      <a:pt x="24" y="32"/>
                    </a:cubicBezTo>
                    <a:cubicBezTo>
                      <a:pt x="22" y="37"/>
                      <a:pt x="4" y="43"/>
                      <a:pt x="0" y="46"/>
                    </a:cubicBezTo>
                    <a:cubicBezTo>
                      <a:pt x="3" y="62"/>
                      <a:pt x="14" y="65"/>
                      <a:pt x="30" y="70"/>
                    </a:cubicBezTo>
                    <a:cubicBezTo>
                      <a:pt x="33" y="79"/>
                      <a:pt x="29" y="97"/>
                      <a:pt x="36" y="102"/>
                    </a:cubicBezTo>
                    <a:cubicBezTo>
                      <a:pt x="39" y="104"/>
                      <a:pt x="48" y="106"/>
                      <a:pt x="48" y="106"/>
                    </a:cubicBezTo>
                    <a:cubicBezTo>
                      <a:pt x="54" y="115"/>
                      <a:pt x="62" y="119"/>
                      <a:pt x="72" y="122"/>
                    </a:cubicBezTo>
                    <a:cubicBezTo>
                      <a:pt x="76" y="111"/>
                      <a:pt x="79" y="112"/>
                      <a:pt x="90" y="114"/>
                    </a:cubicBezTo>
                    <a:cubicBezTo>
                      <a:pt x="99" y="120"/>
                      <a:pt x="107" y="122"/>
                      <a:pt x="116" y="128"/>
                    </a:cubicBezTo>
                    <a:cubicBezTo>
                      <a:pt x="118" y="129"/>
                      <a:pt x="122" y="132"/>
                      <a:pt x="122" y="132"/>
                    </a:cubicBezTo>
                    <a:cubicBezTo>
                      <a:pt x="133" y="128"/>
                      <a:pt x="146" y="132"/>
                      <a:pt x="158" y="132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gray">
              <a:xfrm>
                <a:off x="702" y="2710"/>
                <a:ext cx="162" cy="168"/>
              </a:xfrm>
              <a:custGeom>
                <a:avLst/>
                <a:gdLst>
                  <a:gd name="T0" fmla="*/ 0 w 162"/>
                  <a:gd name="T1" fmla="*/ 14 h 168"/>
                  <a:gd name="T2" fmla="*/ 24 w 162"/>
                  <a:gd name="T3" fmla="*/ 0 h 168"/>
                  <a:gd name="T4" fmla="*/ 44 w 162"/>
                  <a:gd name="T5" fmla="*/ 10 h 168"/>
                  <a:gd name="T6" fmla="*/ 56 w 162"/>
                  <a:gd name="T7" fmla="*/ 14 h 168"/>
                  <a:gd name="T8" fmla="*/ 72 w 162"/>
                  <a:gd name="T9" fmla="*/ 50 h 168"/>
                  <a:gd name="T10" fmla="*/ 90 w 162"/>
                  <a:gd name="T11" fmla="*/ 62 h 168"/>
                  <a:gd name="T12" fmla="*/ 108 w 162"/>
                  <a:gd name="T13" fmla="*/ 56 h 168"/>
                  <a:gd name="T14" fmla="*/ 126 w 162"/>
                  <a:gd name="T15" fmla="*/ 64 h 168"/>
                  <a:gd name="T16" fmla="*/ 144 w 162"/>
                  <a:gd name="T17" fmla="*/ 74 h 168"/>
                  <a:gd name="T18" fmla="*/ 154 w 162"/>
                  <a:gd name="T19" fmla="*/ 112 h 168"/>
                  <a:gd name="T20" fmla="*/ 162 w 162"/>
                  <a:gd name="T21" fmla="*/ 124 h 168"/>
                  <a:gd name="T22" fmla="*/ 148 w 162"/>
                  <a:gd name="T23" fmla="*/ 144 h 168"/>
                  <a:gd name="T24" fmla="*/ 138 w 162"/>
                  <a:gd name="T25" fmla="*/ 168 h 168"/>
                  <a:gd name="T26" fmla="*/ 118 w 162"/>
                  <a:gd name="T27" fmla="*/ 158 h 168"/>
                  <a:gd name="T28" fmla="*/ 32 w 162"/>
                  <a:gd name="T29" fmla="*/ 120 h 168"/>
                  <a:gd name="T30" fmla="*/ 4 w 162"/>
                  <a:gd name="T31" fmla="*/ 88 h 168"/>
                  <a:gd name="T32" fmla="*/ 6 w 162"/>
                  <a:gd name="T33" fmla="*/ 60 h 168"/>
                  <a:gd name="T34" fmla="*/ 0 w 162"/>
                  <a:gd name="T35" fmla="*/ 14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62" h="168">
                    <a:moveTo>
                      <a:pt x="0" y="14"/>
                    </a:moveTo>
                    <a:cubicBezTo>
                      <a:pt x="8" y="8"/>
                      <a:pt x="16" y="5"/>
                      <a:pt x="24" y="0"/>
                    </a:cubicBezTo>
                    <a:cubicBezTo>
                      <a:pt x="31" y="2"/>
                      <a:pt x="37" y="7"/>
                      <a:pt x="44" y="10"/>
                    </a:cubicBezTo>
                    <a:cubicBezTo>
                      <a:pt x="48" y="12"/>
                      <a:pt x="56" y="14"/>
                      <a:pt x="56" y="14"/>
                    </a:cubicBezTo>
                    <a:cubicBezTo>
                      <a:pt x="65" y="27"/>
                      <a:pt x="55" y="44"/>
                      <a:pt x="72" y="50"/>
                    </a:cubicBezTo>
                    <a:cubicBezTo>
                      <a:pt x="78" y="56"/>
                      <a:pt x="82" y="59"/>
                      <a:pt x="90" y="62"/>
                    </a:cubicBezTo>
                    <a:cubicBezTo>
                      <a:pt x="96" y="60"/>
                      <a:pt x="108" y="56"/>
                      <a:pt x="108" y="56"/>
                    </a:cubicBezTo>
                    <a:cubicBezTo>
                      <a:pt x="122" y="61"/>
                      <a:pt x="116" y="58"/>
                      <a:pt x="126" y="64"/>
                    </a:cubicBezTo>
                    <a:cubicBezTo>
                      <a:pt x="131" y="72"/>
                      <a:pt x="136" y="71"/>
                      <a:pt x="144" y="74"/>
                    </a:cubicBezTo>
                    <a:cubicBezTo>
                      <a:pt x="148" y="87"/>
                      <a:pt x="150" y="99"/>
                      <a:pt x="154" y="112"/>
                    </a:cubicBezTo>
                    <a:cubicBezTo>
                      <a:pt x="156" y="117"/>
                      <a:pt x="162" y="124"/>
                      <a:pt x="162" y="124"/>
                    </a:cubicBezTo>
                    <a:cubicBezTo>
                      <a:pt x="160" y="136"/>
                      <a:pt x="156" y="136"/>
                      <a:pt x="148" y="144"/>
                    </a:cubicBezTo>
                    <a:cubicBezTo>
                      <a:pt x="145" y="154"/>
                      <a:pt x="147" y="162"/>
                      <a:pt x="138" y="168"/>
                    </a:cubicBezTo>
                    <a:cubicBezTo>
                      <a:pt x="126" y="166"/>
                      <a:pt x="128" y="161"/>
                      <a:pt x="118" y="158"/>
                    </a:cubicBezTo>
                    <a:cubicBezTo>
                      <a:pt x="89" y="165"/>
                      <a:pt x="49" y="145"/>
                      <a:pt x="32" y="120"/>
                    </a:cubicBezTo>
                    <a:cubicBezTo>
                      <a:pt x="23" y="106"/>
                      <a:pt x="18" y="97"/>
                      <a:pt x="4" y="88"/>
                    </a:cubicBezTo>
                    <a:cubicBezTo>
                      <a:pt x="1" y="78"/>
                      <a:pt x="4" y="70"/>
                      <a:pt x="6" y="60"/>
                    </a:cubicBezTo>
                    <a:cubicBezTo>
                      <a:pt x="5" y="44"/>
                      <a:pt x="0" y="30"/>
                      <a:pt x="0" y="1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gray">
              <a:xfrm>
                <a:off x="840" y="2774"/>
                <a:ext cx="188" cy="142"/>
              </a:xfrm>
              <a:custGeom>
                <a:avLst/>
                <a:gdLst>
                  <a:gd name="T0" fmla="*/ 84 w 188"/>
                  <a:gd name="T1" fmla="*/ 94 h 142"/>
                  <a:gd name="T2" fmla="*/ 56 w 188"/>
                  <a:gd name="T3" fmla="*/ 96 h 142"/>
                  <a:gd name="T4" fmla="*/ 62 w 188"/>
                  <a:gd name="T5" fmla="*/ 120 h 142"/>
                  <a:gd name="T6" fmla="*/ 60 w 188"/>
                  <a:gd name="T7" fmla="*/ 138 h 142"/>
                  <a:gd name="T8" fmla="*/ 54 w 188"/>
                  <a:gd name="T9" fmla="*/ 142 h 142"/>
                  <a:gd name="T10" fmla="*/ 46 w 188"/>
                  <a:gd name="T11" fmla="*/ 120 h 142"/>
                  <a:gd name="T12" fmla="*/ 34 w 188"/>
                  <a:gd name="T13" fmla="*/ 114 h 142"/>
                  <a:gd name="T14" fmla="*/ 8 w 188"/>
                  <a:gd name="T15" fmla="*/ 118 h 142"/>
                  <a:gd name="T16" fmla="*/ 8 w 188"/>
                  <a:gd name="T17" fmla="*/ 90 h 142"/>
                  <a:gd name="T18" fmla="*/ 20 w 188"/>
                  <a:gd name="T19" fmla="*/ 66 h 142"/>
                  <a:gd name="T20" fmla="*/ 12 w 188"/>
                  <a:gd name="T21" fmla="*/ 42 h 142"/>
                  <a:gd name="T22" fmla="*/ 22 w 188"/>
                  <a:gd name="T23" fmla="*/ 8 h 142"/>
                  <a:gd name="T24" fmla="*/ 48 w 188"/>
                  <a:gd name="T25" fmla="*/ 14 h 142"/>
                  <a:gd name="T26" fmla="*/ 60 w 188"/>
                  <a:gd name="T27" fmla="*/ 0 h 142"/>
                  <a:gd name="T28" fmla="*/ 138 w 188"/>
                  <a:gd name="T29" fmla="*/ 30 h 142"/>
                  <a:gd name="T30" fmla="*/ 160 w 188"/>
                  <a:gd name="T31" fmla="*/ 46 h 142"/>
                  <a:gd name="T32" fmla="*/ 176 w 188"/>
                  <a:gd name="T33" fmla="*/ 62 h 142"/>
                  <a:gd name="T34" fmla="*/ 188 w 188"/>
                  <a:gd name="T35" fmla="*/ 94 h 142"/>
                  <a:gd name="T36" fmla="*/ 164 w 188"/>
                  <a:gd name="T37" fmla="*/ 114 h 142"/>
                  <a:gd name="T38" fmla="*/ 136 w 188"/>
                  <a:gd name="T39" fmla="*/ 108 h 142"/>
                  <a:gd name="T40" fmla="*/ 84 w 188"/>
                  <a:gd name="T41" fmla="*/ 94 h 14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88" h="142">
                    <a:moveTo>
                      <a:pt x="84" y="94"/>
                    </a:moveTo>
                    <a:cubicBezTo>
                      <a:pt x="75" y="95"/>
                      <a:pt x="64" y="92"/>
                      <a:pt x="56" y="96"/>
                    </a:cubicBezTo>
                    <a:cubicBezTo>
                      <a:pt x="49" y="100"/>
                      <a:pt x="62" y="120"/>
                      <a:pt x="62" y="120"/>
                    </a:cubicBezTo>
                    <a:cubicBezTo>
                      <a:pt x="61" y="126"/>
                      <a:pt x="62" y="132"/>
                      <a:pt x="60" y="138"/>
                    </a:cubicBezTo>
                    <a:cubicBezTo>
                      <a:pt x="59" y="140"/>
                      <a:pt x="56" y="142"/>
                      <a:pt x="54" y="142"/>
                    </a:cubicBezTo>
                    <a:cubicBezTo>
                      <a:pt x="48" y="141"/>
                      <a:pt x="48" y="123"/>
                      <a:pt x="46" y="120"/>
                    </a:cubicBezTo>
                    <a:cubicBezTo>
                      <a:pt x="44" y="116"/>
                      <a:pt x="38" y="116"/>
                      <a:pt x="34" y="114"/>
                    </a:cubicBezTo>
                    <a:cubicBezTo>
                      <a:pt x="21" y="118"/>
                      <a:pt x="24" y="120"/>
                      <a:pt x="8" y="118"/>
                    </a:cubicBezTo>
                    <a:cubicBezTo>
                      <a:pt x="4" y="106"/>
                      <a:pt x="0" y="102"/>
                      <a:pt x="8" y="90"/>
                    </a:cubicBezTo>
                    <a:cubicBezTo>
                      <a:pt x="11" y="79"/>
                      <a:pt x="11" y="72"/>
                      <a:pt x="20" y="66"/>
                    </a:cubicBezTo>
                    <a:cubicBezTo>
                      <a:pt x="27" y="56"/>
                      <a:pt x="21" y="48"/>
                      <a:pt x="12" y="42"/>
                    </a:cubicBezTo>
                    <a:cubicBezTo>
                      <a:pt x="7" y="27"/>
                      <a:pt x="4" y="14"/>
                      <a:pt x="22" y="8"/>
                    </a:cubicBezTo>
                    <a:cubicBezTo>
                      <a:pt x="31" y="10"/>
                      <a:pt x="39" y="12"/>
                      <a:pt x="48" y="14"/>
                    </a:cubicBezTo>
                    <a:cubicBezTo>
                      <a:pt x="56" y="11"/>
                      <a:pt x="55" y="7"/>
                      <a:pt x="60" y="0"/>
                    </a:cubicBezTo>
                    <a:cubicBezTo>
                      <a:pt x="88" y="3"/>
                      <a:pt x="111" y="23"/>
                      <a:pt x="138" y="30"/>
                    </a:cubicBezTo>
                    <a:cubicBezTo>
                      <a:pt x="146" y="35"/>
                      <a:pt x="152" y="41"/>
                      <a:pt x="160" y="46"/>
                    </a:cubicBezTo>
                    <a:cubicBezTo>
                      <a:pt x="165" y="53"/>
                      <a:pt x="169" y="57"/>
                      <a:pt x="176" y="62"/>
                    </a:cubicBezTo>
                    <a:cubicBezTo>
                      <a:pt x="183" y="72"/>
                      <a:pt x="184" y="83"/>
                      <a:pt x="188" y="94"/>
                    </a:cubicBezTo>
                    <a:cubicBezTo>
                      <a:pt x="184" y="106"/>
                      <a:pt x="176" y="110"/>
                      <a:pt x="164" y="114"/>
                    </a:cubicBezTo>
                    <a:cubicBezTo>
                      <a:pt x="154" y="113"/>
                      <a:pt x="145" y="111"/>
                      <a:pt x="136" y="108"/>
                    </a:cubicBezTo>
                    <a:cubicBezTo>
                      <a:pt x="120" y="92"/>
                      <a:pt x="106" y="92"/>
                      <a:pt x="84" y="9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gray">
              <a:xfrm>
                <a:off x="886" y="2859"/>
                <a:ext cx="208" cy="159"/>
              </a:xfrm>
              <a:custGeom>
                <a:avLst/>
                <a:gdLst>
                  <a:gd name="T0" fmla="*/ 170 w 208"/>
                  <a:gd name="T1" fmla="*/ 101 h 159"/>
                  <a:gd name="T2" fmla="*/ 188 w 208"/>
                  <a:gd name="T3" fmla="*/ 93 h 159"/>
                  <a:gd name="T4" fmla="*/ 208 w 208"/>
                  <a:gd name="T5" fmla="*/ 61 h 159"/>
                  <a:gd name="T6" fmla="*/ 192 w 208"/>
                  <a:gd name="T7" fmla="*/ 13 h 159"/>
                  <a:gd name="T8" fmla="*/ 174 w 208"/>
                  <a:gd name="T9" fmla="*/ 7 h 159"/>
                  <a:gd name="T10" fmla="*/ 168 w 208"/>
                  <a:gd name="T11" fmla="*/ 5 h 159"/>
                  <a:gd name="T12" fmla="*/ 138 w 208"/>
                  <a:gd name="T13" fmla="*/ 13 h 159"/>
                  <a:gd name="T14" fmla="*/ 126 w 208"/>
                  <a:gd name="T15" fmla="*/ 17 h 159"/>
                  <a:gd name="T16" fmla="*/ 62 w 208"/>
                  <a:gd name="T17" fmla="*/ 5 h 159"/>
                  <a:gd name="T18" fmla="*/ 0 w 208"/>
                  <a:gd name="T19" fmla="*/ 15 h 159"/>
                  <a:gd name="T20" fmla="*/ 8 w 208"/>
                  <a:gd name="T21" fmla="*/ 33 h 159"/>
                  <a:gd name="T22" fmla="*/ 10 w 208"/>
                  <a:gd name="T23" fmla="*/ 39 h 159"/>
                  <a:gd name="T24" fmla="*/ 34 w 208"/>
                  <a:gd name="T25" fmla="*/ 105 h 159"/>
                  <a:gd name="T26" fmla="*/ 42 w 208"/>
                  <a:gd name="T27" fmla="*/ 117 h 159"/>
                  <a:gd name="T28" fmla="*/ 54 w 208"/>
                  <a:gd name="T29" fmla="*/ 159 h 159"/>
                  <a:gd name="T30" fmla="*/ 92 w 208"/>
                  <a:gd name="T31" fmla="*/ 157 h 159"/>
                  <a:gd name="T32" fmla="*/ 110 w 208"/>
                  <a:gd name="T33" fmla="*/ 129 h 159"/>
                  <a:gd name="T34" fmla="*/ 160 w 208"/>
                  <a:gd name="T35" fmla="*/ 119 h 159"/>
                  <a:gd name="T36" fmla="*/ 170 w 208"/>
                  <a:gd name="T37" fmla="*/ 101 h 15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" h="159">
                    <a:moveTo>
                      <a:pt x="170" y="101"/>
                    </a:moveTo>
                    <a:cubicBezTo>
                      <a:pt x="175" y="97"/>
                      <a:pt x="188" y="93"/>
                      <a:pt x="188" y="93"/>
                    </a:cubicBezTo>
                    <a:cubicBezTo>
                      <a:pt x="193" y="77"/>
                      <a:pt x="190" y="67"/>
                      <a:pt x="208" y="61"/>
                    </a:cubicBezTo>
                    <a:cubicBezTo>
                      <a:pt x="206" y="51"/>
                      <a:pt x="201" y="19"/>
                      <a:pt x="192" y="13"/>
                    </a:cubicBezTo>
                    <a:cubicBezTo>
                      <a:pt x="192" y="13"/>
                      <a:pt x="177" y="8"/>
                      <a:pt x="174" y="7"/>
                    </a:cubicBezTo>
                    <a:cubicBezTo>
                      <a:pt x="172" y="6"/>
                      <a:pt x="168" y="5"/>
                      <a:pt x="168" y="5"/>
                    </a:cubicBezTo>
                    <a:cubicBezTo>
                      <a:pt x="150" y="7"/>
                      <a:pt x="151" y="7"/>
                      <a:pt x="138" y="13"/>
                    </a:cubicBezTo>
                    <a:cubicBezTo>
                      <a:pt x="134" y="15"/>
                      <a:pt x="126" y="17"/>
                      <a:pt x="126" y="17"/>
                    </a:cubicBezTo>
                    <a:cubicBezTo>
                      <a:pt x="112" y="38"/>
                      <a:pt x="79" y="11"/>
                      <a:pt x="62" y="5"/>
                    </a:cubicBezTo>
                    <a:cubicBezTo>
                      <a:pt x="53" y="5"/>
                      <a:pt x="10" y="0"/>
                      <a:pt x="0" y="15"/>
                    </a:cubicBezTo>
                    <a:cubicBezTo>
                      <a:pt x="6" y="25"/>
                      <a:pt x="3" y="19"/>
                      <a:pt x="8" y="33"/>
                    </a:cubicBezTo>
                    <a:cubicBezTo>
                      <a:pt x="9" y="35"/>
                      <a:pt x="10" y="39"/>
                      <a:pt x="10" y="39"/>
                    </a:cubicBezTo>
                    <a:cubicBezTo>
                      <a:pt x="6" y="57"/>
                      <a:pt x="13" y="98"/>
                      <a:pt x="34" y="105"/>
                    </a:cubicBezTo>
                    <a:cubicBezTo>
                      <a:pt x="40" y="124"/>
                      <a:pt x="30" y="96"/>
                      <a:pt x="42" y="117"/>
                    </a:cubicBezTo>
                    <a:cubicBezTo>
                      <a:pt x="49" y="130"/>
                      <a:pt x="45" y="146"/>
                      <a:pt x="54" y="159"/>
                    </a:cubicBezTo>
                    <a:cubicBezTo>
                      <a:pt x="67" y="158"/>
                      <a:pt x="79" y="159"/>
                      <a:pt x="92" y="157"/>
                    </a:cubicBezTo>
                    <a:cubicBezTo>
                      <a:pt x="104" y="155"/>
                      <a:pt x="99" y="135"/>
                      <a:pt x="110" y="129"/>
                    </a:cubicBezTo>
                    <a:cubicBezTo>
                      <a:pt x="125" y="121"/>
                      <a:pt x="144" y="120"/>
                      <a:pt x="160" y="119"/>
                    </a:cubicBezTo>
                    <a:cubicBezTo>
                      <a:pt x="162" y="112"/>
                      <a:pt x="162" y="101"/>
                      <a:pt x="170" y="10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gray">
              <a:xfrm>
                <a:off x="622" y="2789"/>
                <a:ext cx="318" cy="295"/>
              </a:xfrm>
              <a:custGeom>
                <a:avLst/>
                <a:gdLst>
                  <a:gd name="T0" fmla="*/ 32 w 318"/>
                  <a:gd name="T1" fmla="*/ 33 h 295"/>
                  <a:gd name="T2" fmla="*/ 76 w 318"/>
                  <a:gd name="T3" fmla="*/ 11 h 295"/>
                  <a:gd name="T4" fmla="*/ 84 w 318"/>
                  <a:gd name="T5" fmla="*/ 3 h 295"/>
                  <a:gd name="T6" fmla="*/ 88 w 318"/>
                  <a:gd name="T7" fmla="*/ 9 h 295"/>
                  <a:gd name="T8" fmla="*/ 100 w 318"/>
                  <a:gd name="T9" fmla="*/ 17 h 295"/>
                  <a:gd name="T10" fmla="*/ 114 w 318"/>
                  <a:gd name="T11" fmla="*/ 33 h 295"/>
                  <a:gd name="T12" fmla="*/ 166 w 318"/>
                  <a:gd name="T13" fmla="*/ 73 h 295"/>
                  <a:gd name="T14" fmla="*/ 184 w 318"/>
                  <a:gd name="T15" fmla="*/ 79 h 295"/>
                  <a:gd name="T16" fmla="*/ 218 w 318"/>
                  <a:gd name="T17" fmla="*/ 81 h 295"/>
                  <a:gd name="T18" fmla="*/ 228 w 318"/>
                  <a:gd name="T19" fmla="*/ 97 h 295"/>
                  <a:gd name="T20" fmla="*/ 262 w 318"/>
                  <a:gd name="T21" fmla="*/ 101 h 295"/>
                  <a:gd name="T22" fmla="*/ 272 w 318"/>
                  <a:gd name="T23" fmla="*/ 111 h 295"/>
                  <a:gd name="T24" fmla="*/ 282 w 318"/>
                  <a:gd name="T25" fmla="*/ 149 h 295"/>
                  <a:gd name="T26" fmla="*/ 298 w 318"/>
                  <a:gd name="T27" fmla="*/ 165 h 295"/>
                  <a:gd name="T28" fmla="*/ 312 w 318"/>
                  <a:gd name="T29" fmla="*/ 195 h 295"/>
                  <a:gd name="T30" fmla="*/ 318 w 318"/>
                  <a:gd name="T31" fmla="*/ 213 h 295"/>
                  <a:gd name="T32" fmla="*/ 276 w 318"/>
                  <a:gd name="T33" fmla="*/ 245 h 295"/>
                  <a:gd name="T34" fmla="*/ 256 w 318"/>
                  <a:gd name="T35" fmla="*/ 255 h 295"/>
                  <a:gd name="T36" fmla="*/ 182 w 318"/>
                  <a:gd name="T37" fmla="*/ 261 h 295"/>
                  <a:gd name="T38" fmla="*/ 160 w 318"/>
                  <a:gd name="T39" fmla="*/ 295 h 295"/>
                  <a:gd name="T40" fmla="*/ 136 w 318"/>
                  <a:gd name="T41" fmla="*/ 237 h 295"/>
                  <a:gd name="T42" fmla="*/ 102 w 318"/>
                  <a:gd name="T43" fmla="*/ 201 h 295"/>
                  <a:gd name="T44" fmla="*/ 76 w 318"/>
                  <a:gd name="T45" fmla="*/ 169 h 295"/>
                  <a:gd name="T46" fmla="*/ 82 w 318"/>
                  <a:gd name="T47" fmla="*/ 143 h 295"/>
                  <a:gd name="T48" fmla="*/ 70 w 318"/>
                  <a:gd name="T49" fmla="*/ 127 h 295"/>
                  <a:gd name="T50" fmla="*/ 52 w 318"/>
                  <a:gd name="T51" fmla="*/ 111 h 295"/>
                  <a:gd name="T52" fmla="*/ 12 w 318"/>
                  <a:gd name="T53" fmla="*/ 83 h 295"/>
                  <a:gd name="T54" fmla="*/ 0 w 318"/>
                  <a:gd name="T55" fmla="*/ 65 h 295"/>
                  <a:gd name="T56" fmla="*/ 12 w 318"/>
                  <a:gd name="T57" fmla="*/ 61 h 295"/>
                  <a:gd name="T58" fmla="*/ 32 w 318"/>
                  <a:gd name="T59" fmla="*/ 33 h 29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318" h="295">
                    <a:moveTo>
                      <a:pt x="32" y="33"/>
                    </a:moveTo>
                    <a:cubicBezTo>
                      <a:pt x="49" y="29"/>
                      <a:pt x="61" y="21"/>
                      <a:pt x="76" y="11"/>
                    </a:cubicBezTo>
                    <a:cubicBezTo>
                      <a:pt x="77" y="8"/>
                      <a:pt x="78" y="0"/>
                      <a:pt x="84" y="3"/>
                    </a:cubicBezTo>
                    <a:cubicBezTo>
                      <a:pt x="86" y="4"/>
                      <a:pt x="86" y="7"/>
                      <a:pt x="88" y="9"/>
                    </a:cubicBezTo>
                    <a:cubicBezTo>
                      <a:pt x="92" y="12"/>
                      <a:pt x="100" y="17"/>
                      <a:pt x="100" y="17"/>
                    </a:cubicBezTo>
                    <a:cubicBezTo>
                      <a:pt x="109" y="31"/>
                      <a:pt x="104" y="26"/>
                      <a:pt x="114" y="33"/>
                    </a:cubicBezTo>
                    <a:cubicBezTo>
                      <a:pt x="119" y="49"/>
                      <a:pt x="151" y="63"/>
                      <a:pt x="166" y="73"/>
                    </a:cubicBezTo>
                    <a:cubicBezTo>
                      <a:pt x="171" y="77"/>
                      <a:pt x="184" y="79"/>
                      <a:pt x="184" y="79"/>
                    </a:cubicBezTo>
                    <a:cubicBezTo>
                      <a:pt x="198" y="77"/>
                      <a:pt x="205" y="77"/>
                      <a:pt x="218" y="81"/>
                    </a:cubicBezTo>
                    <a:cubicBezTo>
                      <a:pt x="220" y="90"/>
                      <a:pt x="219" y="94"/>
                      <a:pt x="228" y="97"/>
                    </a:cubicBezTo>
                    <a:cubicBezTo>
                      <a:pt x="244" y="95"/>
                      <a:pt x="250" y="93"/>
                      <a:pt x="262" y="101"/>
                    </a:cubicBezTo>
                    <a:cubicBezTo>
                      <a:pt x="265" y="105"/>
                      <a:pt x="270" y="107"/>
                      <a:pt x="272" y="111"/>
                    </a:cubicBezTo>
                    <a:cubicBezTo>
                      <a:pt x="279" y="122"/>
                      <a:pt x="277" y="137"/>
                      <a:pt x="282" y="149"/>
                    </a:cubicBezTo>
                    <a:cubicBezTo>
                      <a:pt x="285" y="156"/>
                      <a:pt x="298" y="165"/>
                      <a:pt x="298" y="165"/>
                    </a:cubicBezTo>
                    <a:cubicBezTo>
                      <a:pt x="305" y="176"/>
                      <a:pt x="308" y="183"/>
                      <a:pt x="312" y="195"/>
                    </a:cubicBezTo>
                    <a:cubicBezTo>
                      <a:pt x="314" y="201"/>
                      <a:pt x="318" y="213"/>
                      <a:pt x="318" y="213"/>
                    </a:cubicBezTo>
                    <a:cubicBezTo>
                      <a:pt x="315" y="241"/>
                      <a:pt x="301" y="242"/>
                      <a:pt x="276" y="245"/>
                    </a:cubicBezTo>
                    <a:cubicBezTo>
                      <a:pt x="272" y="258"/>
                      <a:pt x="272" y="257"/>
                      <a:pt x="256" y="255"/>
                    </a:cubicBezTo>
                    <a:cubicBezTo>
                      <a:pt x="238" y="249"/>
                      <a:pt x="202" y="260"/>
                      <a:pt x="182" y="261"/>
                    </a:cubicBezTo>
                    <a:cubicBezTo>
                      <a:pt x="175" y="283"/>
                      <a:pt x="185" y="291"/>
                      <a:pt x="160" y="295"/>
                    </a:cubicBezTo>
                    <a:cubicBezTo>
                      <a:pt x="153" y="275"/>
                      <a:pt x="161" y="245"/>
                      <a:pt x="136" y="237"/>
                    </a:cubicBezTo>
                    <a:cubicBezTo>
                      <a:pt x="124" y="220"/>
                      <a:pt x="125" y="205"/>
                      <a:pt x="102" y="201"/>
                    </a:cubicBezTo>
                    <a:cubicBezTo>
                      <a:pt x="86" y="185"/>
                      <a:pt x="98" y="180"/>
                      <a:pt x="76" y="169"/>
                    </a:cubicBezTo>
                    <a:cubicBezTo>
                      <a:pt x="72" y="158"/>
                      <a:pt x="79" y="153"/>
                      <a:pt x="82" y="143"/>
                    </a:cubicBezTo>
                    <a:cubicBezTo>
                      <a:pt x="79" y="135"/>
                      <a:pt x="77" y="132"/>
                      <a:pt x="70" y="127"/>
                    </a:cubicBezTo>
                    <a:cubicBezTo>
                      <a:pt x="68" y="120"/>
                      <a:pt x="59" y="113"/>
                      <a:pt x="52" y="111"/>
                    </a:cubicBezTo>
                    <a:cubicBezTo>
                      <a:pt x="48" y="98"/>
                      <a:pt x="23" y="91"/>
                      <a:pt x="12" y="83"/>
                    </a:cubicBezTo>
                    <a:cubicBezTo>
                      <a:pt x="8" y="77"/>
                      <a:pt x="0" y="65"/>
                      <a:pt x="0" y="65"/>
                    </a:cubicBezTo>
                    <a:cubicBezTo>
                      <a:pt x="4" y="64"/>
                      <a:pt x="8" y="62"/>
                      <a:pt x="12" y="61"/>
                    </a:cubicBezTo>
                    <a:cubicBezTo>
                      <a:pt x="17" y="59"/>
                      <a:pt x="8" y="21"/>
                      <a:pt x="32" y="3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gray">
              <a:xfrm>
                <a:off x="930" y="2920"/>
                <a:ext cx="422" cy="368"/>
              </a:xfrm>
              <a:custGeom>
                <a:avLst/>
                <a:gdLst>
                  <a:gd name="T0" fmla="*/ 374 w 422"/>
                  <a:gd name="T1" fmla="*/ 228 h 368"/>
                  <a:gd name="T2" fmla="*/ 312 w 422"/>
                  <a:gd name="T3" fmla="*/ 246 h 368"/>
                  <a:gd name="T4" fmla="*/ 294 w 422"/>
                  <a:gd name="T5" fmla="*/ 244 h 368"/>
                  <a:gd name="T6" fmla="*/ 276 w 422"/>
                  <a:gd name="T7" fmla="*/ 226 h 368"/>
                  <a:gd name="T8" fmla="*/ 260 w 422"/>
                  <a:gd name="T9" fmla="*/ 230 h 368"/>
                  <a:gd name="T10" fmla="*/ 244 w 422"/>
                  <a:gd name="T11" fmla="*/ 200 h 368"/>
                  <a:gd name="T12" fmla="*/ 236 w 422"/>
                  <a:gd name="T13" fmla="*/ 188 h 368"/>
                  <a:gd name="T14" fmla="*/ 250 w 422"/>
                  <a:gd name="T15" fmla="*/ 178 h 368"/>
                  <a:gd name="T16" fmla="*/ 236 w 422"/>
                  <a:gd name="T17" fmla="*/ 160 h 368"/>
                  <a:gd name="T18" fmla="*/ 230 w 422"/>
                  <a:gd name="T19" fmla="*/ 156 h 368"/>
                  <a:gd name="T20" fmla="*/ 196 w 422"/>
                  <a:gd name="T21" fmla="*/ 50 h 368"/>
                  <a:gd name="T22" fmla="*/ 164 w 422"/>
                  <a:gd name="T23" fmla="*/ 0 h 368"/>
                  <a:gd name="T24" fmla="*/ 140 w 422"/>
                  <a:gd name="T25" fmla="*/ 28 h 368"/>
                  <a:gd name="T26" fmla="*/ 122 w 422"/>
                  <a:gd name="T27" fmla="*/ 38 h 368"/>
                  <a:gd name="T28" fmla="*/ 66 w 422"/>
                  <a:gd name="T29" fmla="*/ 62 h 368"/>
                  <a:gd name="T30" fmla="*/ 48 w 422"/>
                  <a:gd name="T31" fmla="*/ 82 h 368"/>
                  <a:gd name="T32" fmla="*/ 0 w 422"/>
                  <a:gd name="T33" fmla="*/ 104 h 368"/>
                  <a:gd name="T34" fmla="*/ 18 w 422"/>
                  <a:gd name="T35" fmla="*/ 110 h 368"/>
                  <a:gd name="T36" fmla="*/ 26 w 422"/>
                  <a:gd name="T37" fmla="*/ 122 h 368"/>
                  <a:gd name="T38" fmla="*/ 30 w 422"/>
                  <a:gd name="T39" fmla="*/ 134 h 368"/>
                  <a:gd name="T40" fmla="*/ 76 w 422"/>
                  <a:gd name="T41" fmla="*/ 144 h 368"/>
                  <a:gd name="T42" fmla="*/ 78 w 422"/>
                  <a:gd name="T43" fmla="*/ 164 h 368"/>
                  <a:gd name="T44" fmla="*/ 94 w 422"/>
                  <a:gd name="T45" fmla="*/ 172 h 368"/>
                  <a:gd name="T46" fmla="*/ 130 w 422"/>
                  <a:gd name="T47" fmla="*/ 244 h 368"/>
                  <a:gd name="T48" fmla="*/ 158 w 422"/>
                  <a:gd name="T49" fmla="*/ 246 h 368"/>
                  <a:gd name="T50" fmla="*/ 160 w 422"/>
                  <a:gd name="T51" fmla="*/ 252 h 368"/>
                  <a:gd name="T52" fmla="*/ 178 w 422"/>
                  <a:gd name="T53" fmla="*/ 264 h 368"/>
                  <a:gd name="T54" fmla="*/ 200 w 422"/>
                  <a:gd name="T55" fmla="*/ 256 h 368"/>
                  <a:gd name="T56" fmla="*/ 220 w 422"/>
                  <a:gd name="T57" fmla="*/ 258 h 368"/>
                  <a:gd name="T58" fmla="*/ 232 w 422"/>
                  <a:gd name="T59" fmla="*/ 266 h 368"/>
                  <a:gd name="T60" fmla="*/ 242 w 422"/>
                  <a:gd name="T61" fmla="*/ 276 h 368"/>
                  <a:gd name="T62" fmla="*/ 254 w 422"/>
                  <a:gd name="T63" fmla="*/ 280 h 368"/>
                  <a:gd name="T64" fmla="*/ 298 w 422"/>
                  <a:gd name="T65" fmla="*/ 292 h 368"/>
                  <a:gd name="T66" fmla="*/ 308 w 422"/>
                  <a:gd name="T67" fmla="*/ 340 h 368"/>
                  <a:gd name="T68" fmla="*/ 334 w 422"/>
                  <a:gd name="T69" fmla="*/ 362 h 368"/>
                  <a:gd name="T70" fmla="*/ 360 w 422"/>
                  <a:gd name="T71" fmla="*/ 352 h 368"/>
                  <a:gd name="T72" fmla="*/ 362 w 422"/>
                  <a:gd name="T73" fmla="*/ 358 h 368"/>
                  <a:gd name="T74" fmla="*/ 374 w 422"/>
                  <a:gd name="T75" fmla="*/ 362 h 368"/>
                  <a:gd name="T76" fmla="*/ 386 w 422"/>
                  <a:gd name="T77" fmla="*/ 354 h 368"/>
                  <a:gd name="T78" fmla="*/ 398 w 422"/>
                  <a:gd name="T79" fmla="*/ 358 h 368"/>
                  <a:gd name="T80" fmla="*/ 416 w 422"/>
                  <a:gd name="T81" fmla="*/ 368 h 368"/>
                  <a:gd name="T82" fmla="*/ 418 w 422"/>
                  <a:gd name="T83" fmla="*/ 350 h 368"/>
                  <a:gd name="T84" fmla="*/ 422 w 422"/>
                  <a:gd name="T85" fmla="*/ 338 h 368"/>
                  <a:gd name="T86" fmla="*/ 406 w 422"/>
                  <a:gd name="T87" fmla="*/ 320 h 368"/>
                  <a:gd name="T88" fmla="*/ 394 w 422"/>
                  <a:gd name="T89" fmla="*/ 312 h 368"/>
                  <a:gd name="T90" fmla="*/ 386 w 422"/>
                  <a:gd name="T91" fmla="*/ 294 h 368"/>
                  <a:gd name="T92" fmla="*/ 374 w 422"/>
                  <a:gd name="T93" fmla="*/ 228 h 368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22" h="368">
                    <a:moveTo>
                      <a:pt x="374" y="228"/>
                    </a:moveTo>
                    <a:cubicBezTo>
                      <a:pt x="333" y="231"/>
                      <a:pt x="341" y="236"/>
                      <a:pt x="312" y="246"/>
                    </a:cubicBezTo>
                    <a:cubicBezTo>
                      <a:pt x="306" y="245"/>
                      <a:pt x="300" y="246"/>
                      <a:pt x="294" y="244"/>
                    </a:cubicBezTo>
                    <a:cubicBezTo>
                      <a:pt x="292" y="243"/>
                      <a:pt x="287" y="230"/>
                      <a:pt x="276" y="226"/>
                    </a:cubicBezTo>
                    <a:cubicBezTo>
                      <a:pt x="266" y="229"/>
                      <a:pt x="270" y="237"/>
                      <a:pt x="260" y="230"/>
                    </a:cubicBezTo>
                    <a:cubicBezTo>
                      <a:pt x="256" y="219"/>
                      <a:pt x="251" y="209"/>
                      <a:pt x="244" y="200"/>
                    </a:cubicBezTo>
                    <a:cubicBezTo>
                      <a:pt x="241" y="196"/>
                      <a:pt x="236" y="188"/>
                      <a:pt x="236" y="188"/>
                    </a:cubicBezTo>
                    <a:cubicBezTo>
                      <a:pt x="250" y="183"/>
                      <a:pt x="247" y="188"/>
                      <a:pt x="250" y="178"/>
                    </a:cubicBezTo>
                    <a:cubicBezTo>
                      <a:pt x="247" y="163"/>
                      <a:pt x="251" y="170"/>
                      <a:pt x="236" y="160"/>
                    </a:cubicBezTo>
                    <a:cubicBezTo>
                      <a:pt x="234" y="159"/>
                      <a:pt x="230" y="156"/>
                      <a:pt x="230" y="156"/>
                    </a:cubicBezTo>
                    <a:cubicBezTo>
                      <a:pt x="209" y="124"/>
                      <a:pt x="206" y="87"/>
                      <a:pt x="196" y="50"/>
                    </a:cubicBezTo>
                    <a:cubicBezTo>
                      <a:pt x="190" y="29"/>
                      <a:pt x="187" y="8"/>
                      <a:pt x="164" y="0"/>
                    </a:cubicBezTo>
                    <a:cubicBezTo>
                      <a:pt x="145" y="4"/>
                      <a:pt x="153" y="17"/>
                      <a:pt x="140" y="28"/>
                    </a:cubicBezTo>
                    <a:cubicBezTo>
                      <a:pt x="135" y="32"/>
                      <a:pt x="122" y="38"/>
                      <a:pt x="122" y="38"/>
                    </a:cubicBezTo>
                    <a:cubicBezTo>
                      <a:pt x="104" y="65"/>
                      <a:pt x="108" y="60"/>
                      <a:pt x="66" y="62"/>
                    </a:cubicBezTo>
                    <a:cubicBezTo>
                      <a:pt x="58" y="68"/>
                      <a:pt x="57" y="76"/>
                      <a:pt x="48" y="82"/>
                    </a:cubicBezTo>
                    <a:cubicBezTo>
                      <a:pt x="39" y="96"/>
                      <a:pt x="15" y="99"/>
                      <a:pt x="0" y="104"/>
                    </a:cubicBezTo>
                    <a:cubicBezTo>
                      <a:pt x="6" y="106"/>
                      <a:pt x="18" y="110"/>
                      <a:pt x="18" y="110"/>
                    </a:cubicBezTo>
                    <a:cubicBezTo>
                      <a:pt x="21" y="114"/>
                      <a:pt x="23" y="118"/>
                      <a:pt x="26" y="122"/>
                    </a:cubicBezTo>
                    <a:cubicBezTo>
                      <a:pt x="28" y="126"/>
                      <a:pt x="26" y="132"/>
                      <a:pt x="30" y="134"/>
                    </a:cubicBezTo>
                    <a:cubicBezTo>
                      <a:pt x="45" y="144"/>
                      <a:pt x="57" y="143"/>
                      <a:pt x="76" y="144"/>
                    </a:cubicBezTo>
                    <a:cubicBezTo>
                      <a:pt x="77" y="151"/>
                      <a:pt x="74" y="158"/>
                      <a:pt x="78" y="164"/>
                    </a:cubicBezTo>
                    <a:cubicBezTo>
                      <a:pt x="81" y="169"/>
                      <a:pt x="94" y="172"/>
                      <a:pt x="94" y="172"/>
                    </a:cubicBezTo>
                    <a:cubicBezTo>
                      <a:pt x="108" y="193"/>
                      <a:pt x="103" y="235"/>
                      <a:pt x="130" y="244"/>
                    </a:cubicBezTo>
                    <a:cubicBezTo>
                      <a:pt x="137" y="233"/>
                      <a:pt x="152" y="234"/>
                      <a:pt x="158" y="246"/>
                    </a:cubicBezTo>
                    <a:cubicBezTo>
                      <a:pt x="159" y="248"/>
                      <a:pt x="159" y="251"/>
                      <a:pt x="160" y="252"/>
                    </a:cubicBezTo>
                    <a:cubicBezTo>
                      <a:pt x="165" y="257"/>
                      <a:pt x="178" y="264"/>
                      <a:pt x="178" y="264"/>
                    </a:cubicBezTo>
                    <a:cubicBezTo>
                      <a:pt x="187" y="262"/>
                      <a:pt x="192" y="261"/>
                      <a:pt x="200" y="256"/>
                    </a:cubicBezTo>
                    <a:cubicBezTo>
                      <a:pt x="207" y="257"/>
                      <a:pt x="214" y="256"/>
                      <a:pt x="220" y="258"/>
                    </a:cubicBezTo>
                    <a:cubicBezTo>
                      <a:pt x="225" y="259"/>
                      <a:pt x="232" y="266"/>
                      <a:pt x="232" y="266"/>
                    </a:cubicBezTo>
                    <a:cubicBezTo>
                      <a:pt x="236" y="271"/>
                      <a:pt x="236" y="273"/>
                      <a:pt x="242" y="276"/>
                    </a:cubicBezTo>
                    <a:cubicBezTo>
                      <a:pt x="246" y="278"/>
                      <a:pt x="254" y="280"/>
                      <a:pt x="254" y="280"/>
                    </a:cubicBezTo>
                    <a:cubicBezTo>
                      <a:pt x="282" y="275"/>
                      <a:pt x="278" y="285"/>
                      <a:pt x="298" y="292"/>
                    </a:cubicBezTo>
                    <a:cubicBezTo>
                      <a:pt x="304" y="300"/>
                      <a:pt x="303" y="326"/>
                      <a:pt x="308" y="340"/>
                    </a:cubicBezTo>
                    <a:cubicBezTo>
                      <a:pt x="312" y="351"/>
                      <a:pt x="334" y="362"/>
                      <a:pt x="334" y="362"/>
                    </a:cubicBezTo>
                    <a:cubicBezTo>
                      <a:pt x="345" y="345"/>
                      <a:pt x="337" y="349"/>
                      <a:pt x="360" y="352"/>
                    </a:cubicBezTo>
                    <a:cubicBezTo>
                      <a:pt x="361" y="354"/>
                      <a:pt x="360" y="357"/>
                      <a:pt x="362" y="358"/>
                    </a:cubicBezTo>
                    <a:cubicBezTo>
                      <a:pt x="365" y="360"/>
                      <a:pt x="374" y="362"/>
                      <a:pt x="374" y="362"/>
                    </a:cubicBezTo>
                    <a:cubicBezTo>
                      <a:pt x="378" y="359"/>
                      <a:pt x="382" y="357"/>
                      <a:pt x="386" y="354"/>
                    </a:cubicBezTo>
                    <a:cubicBezTo>
                      <a:pt x="390" y="352"/>
                      <a:pt x="398" y="358"/>
                      <a:pt x="398" y="358"/>
                    </a:cubicBezTo>
                    <a:cubicBezTo>
                      <a:pt x="403" y="363"/>
                      <a:pt x="416" y="368"/>
                      <a:pt x="416" y="368"/>
                    </a:cubicBezTo>
                    <a:cubicBezTo>
                      <a:pt x="417" y="362"/>
                      <a:pt x="417" y="356"/>
                      <a:pt x="418" y="350"/>
                    </a:cubicBezTo>
                    <a:cubicBezTo>
                      <a:pt x="419" y="346"/>
                      <a:pt x="422" y="338"/>
                      <a:pt x="422" y="338"/>
                    </a:cubicBezTo>
                    <a:cubicBezTo>
                      <a:pt x="416" y="332"/>
                      <a:pt x="412" y="325"/>
                      <a:pt x="406" y="320"/>
                    </a:cubicBezTo>
                    <a:cubicBezTo>
                      <a:pt x="402" y="317"/>
                      <a:pt x="394" y="312"/>
                      <a:pt x="394" y="312"/>
                    </a:cubicBezTo>
                    <a:cubicBezTo>
                      <a:pt x="392" y="305"/>
                      <a:pt x="388" y="301"/>
                      <a:pt x="386" y="294"/>
                    </a:cubicBezTo>
                    <a:cubicBezTo>
                      <a:pt x="390" y="269"/>
                      <a:pt x="393" y="247"/>
                      <a:pt x="374" y="22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76"/>
            <p:cNvGrpSpPr>
              <a:grpSpLocks/>
            </p:cNvGrpSpPr>
            <p:nvPr/>
          </p:nvGrpSpPr>
          <p:grpSpPr bwMode="auto">
            <a:xfrm>
              <a:off x="809625" y="3460750"/>
              <a:ext cx="1195387" cy="996950"/>
              <a:chOff x="313" y="2238"/>
              <a:chExt cx="783" cy="654"/>
            </a:xfrm>
            <a:grpFill/>
          </p:grpSpPr>
          <p:sp>
            <p:nvSpPr>
              <p:cNvPr id="49" name="Freeform 77"/>
              <p:cNvSpPr>
                <a:spLocks/>
              </p:cNvSpPr>
              <p:nvPr/>
            </p:nvSpPr>
            <p:spPr bwMode="gray">
              <a:xfrm>
                <a:off x="814" y="2406"/>
                <a:ext cx="282" cy="161"/>
              </a:xfrm>
              <a:custGeom>
                <a:avLst/>
                <a:gdLst>
                  <a:gd name="T0" fmla="*/ 178 w 282"/>
                  <a:gd name="T1" fmla="*/ 34 h 161"/>
                  <a:gd name="T2" fmla="*/ 196 w 282"/>
                  <a:gd name="T3" fmla="*/ 42 h 161"/>
                  <a:gd name="T4" fmla="*/ 220 w 282"/>
                  <a:gd name="T5" fmla="*/ 58 h 161"/>
                  <a:gd name="T6" fmla="*/ 236 w 282"/>
                  <a:gd name="T7" fmla="*/ 72 h 161"/>
                  <a:gd name="T8" fmla="*/ 248 w 282"/>
                  <a:gd name="T9" fmla="*/ 76 h 161"/>
                  <a:gd name="T10" fmla="*/ 272 w 282"/>
                  <a:gd name="T11" fmla="*/ 84 h 161"/>
                  <a:gd name="T12" fmla="*/ 282 w 282"/>
                  <a:gd name="T13" fmla="*/ 114 h 161"/>
                  <a:gd name="T14" fmla="*/ 244 w 282"/>
                  <a:gd name="T15" fmla="*/ 140 h 161"/>
                  <a:gd name="T16" fmla="*/ 228 w 282"/>
                  <a:gd name="T17" fmla="*/ 154 h 161"/>
                  <a:gd name="T18" fmla="*/ 210 w 282"/>
                  <a:gd name="T19" fmla="*/ 160 h 161"/>
                  <a:gd name="T20" fmla="*/ 186 w 282"/>
                  <a:gd name="T21" fmla="*/ 154 h 161"/>
                  <a:gd name="T22" fmla="*/ 184 w 282"/>
                  <a:gd name="T23" fmla="*/ 148 h 161"/>
                  <a:gd name="T24" fmla="*/ 172 w 282"/>
                  <a:gd name="T25" fmla="*/ 144 h 161"/>
                  <a:gd name="T26" fmla="*/ 142 w 282"/>
                  <a:gd name="T27" fmla="*/ 154 h 161"/>
                  <a:gd name="T28" fmla="*/ 106 w 282"/>
                  <a:gd name="T29" fmla="*/ 140 h 161"/>
                  <a:gd name="T30" fmla="*/ 96 w 282"/>
                  <a:gd name="T31" fmla="*/ 122 h 161"/>
                  <a:gd name="T32" fmla="*/ 84 w 282"/>
                  <a:gd name="T33" fmla="*/ 102 h 161"/>
                  <a:gd name="T34" fmla="*/ 72 w 282"/>
                  <a:gd name="T35" fmla="*/ 94 h 161"/>
                  <a:gd name="T36" fmla="*/ 50 w 282"/>
                  <a:gd name="T37" fmla="*/ 80 h 161"/>
                  <a:gd name="T38" fmla="*/ 14 w 282"/>
                  <a:gd name="T39" fmla="*/ 82 h 161"/>
                  <a:gd name="T40" fmla="*/ 0 w 282"/>
                  <a:gd name="T41" fmla="*/ 66 h 161"/>
                  <a:gd name="T42" fmla="*/ 14 w 282"/>
                  <a:gd name="T43" fmla="*/ 54 h 161"/>
                  <a:gd name="T44" fmla="*/ 50 w 282"/>
                  <a:gd name="T45" fmla="*/ 32 h 161"/>
                  <a:gd name="T46" fmla="*/ 68 w 282"/>
                  <a:gd name="T47" fmla="*/ 24 h 161"/>
                  <a:gd name="T48" fmla="*/ 86 w 282"/>
                  <a:gd name="T49" fmla="*/ 6 h 161"/>
                  <a:gd name="T50" fmla="*/ 116 w 282"/>
                  <a:gd name="T51" fmla="*/ 0 h 161"/>
                  <a:gd name="T52" fmla="*/ 148 w 282"/>
                  <a:gd name="T53" fmla="*/ 6 h 161"/>
                  <a:gd name="T54" fmla="*/ 166 w 282"/>
                  <a:gd name="T55" fmla="*/ 16 h 161"/>
                  <a:gd name="T56" fmla="*/ 178 w 282"/>
                  <a:gd name="T57" fmla="*/ 34 h 16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82" h="161">
                    <a:moveTo>
                      <a:pt x="178" y="34"/>
                    </a:moveTo>
                    <a:cubicBezTo>
                      <a:pt x="185" y="36"/>
                      <a:pt x="189" y="40"/>
                      <a:pt x="196" y="42"/>
                    </a:cubicBezTo>
                    <a:cubicBezTo>
                      <a:pt x="204" y="50"/>
                      <a:pt x="211" y="52"/>
                      <a:pt x="220" y="58"/>
                    </a:cubicBezTo>
                    <a:cubicBezTo>
                      <a:pt x="227" y="68"/>
                      <a:pt x="222" y="63"/>
                      <a:pt x="236" y="72"/>
                    </a:cubicBezTo>
                    <a:cubicBezTo>
                      <a:pt x="240" y="74"/>
                      <a:pt x="248" y="76"/>
                      <a:pt x="248" y="76"/>
                    </a:cubicBezTo>
                    <a:cubicBezTo>
                      <a:pt x="253" y="91"/>
                      <a:pt x="246" y="76"/>
                      <a:pt x="272" y="84"/>
                    </a:cubicBezTo>
                    <a:cubicBezTo>
                      <a:pt x="280" y="86"/>
                      <a:pt x="280" y="108"/>
                      <a:pt x="282" y="114"/>
                    </a:cubicBezTo>
                    <a:cubicBezTo>
                      <a:pt x="279" y="150"/>
                      <a:pt x="279" y="137"/>
                      <a:pt x="244" y="140"/>
                    </a:cubicBezTo>
                    <a:cubicBezTo>
                      <a:pt x="238" y="144"/>
                      <a:pt x="235" y="151"/>
                      <a:pt x="228" y="154"/>
                    </a:cubicBezTo>
                    <a:cubicBezTo>
                      <a:pt x="222" y="157"/>
                      <a:pt x="210" y="160"/>
                      <a:pt x="210" y="160"/>
                    </a:cubicBezTo>
                    <a:cubicBezTo>
                      <a:pt x="204" y="159"/>
                      <a:pt x="191" y="161"/>
                      <a:pt x="186" y="154"/>
                    </a:cubicBezTo>
                    <a:cubicBezTo>
                      <a:pt x="185" y="152"/>
                      <a:pt x="186" y="149"/>
                      <a:pt x="184" y="148"/>
                    </a:cubicBezTo>
                    <a:cubicBezTo>
                      <a:pt x="181" y="146"/>
                      <a:pt x="172" y="144"/>
                      <a:pt x="172" y="144"/>
                    </a:cubicBezTo>
                    <a:cubicBezTo>
                      <a:pt x="161" y="146"/>
                      <a:pt x="153" y="151"/>
                      <a:pt x="142" y="154"/>
                    </a:cubicBezTo>
                    <a:cubicBezTo>
                      <a:pt x="119" y="151"/>
                      <a:pt x="124" y="146"/>
                      <a:pt x="106" y="140"/>
                    </a:cubicBezTo>
                    <a:cubicBezTo>
                      <a:pt x="103" y="132"/>
                      <a:pt x="104" y="127"/>
                      <a:pt x="96" y="122"/>
                    </a:cubicBezTo>
                    <a:cubicBezTo>
                      <a:pt x="92" y="115"/>
                      <a:pt x="90" y="107"/>
                      <a:pt x="84" y="102"/>
                    </a:cubicBezTo>
                    <a:cubicBezTo>
                      <a:pt x="80" y="99"/>
                      <a:pt x="72" y="94"/>
                      <a:pt x="72" y="94"/>
                    </a:cubicBezTo>
                    <a:cubicBezTo>
                      <a:pt x="67" y="87"/>
                      <a:pt x="59" y="83"/>
                      <a:pt x="50" y="80"/>
                    </a:cubicBezTo>
                    <a:cubicBezTo>
                      <a:pt x="40" y="81"/>
                      <a:pt x="24" y="85"/>
                      <a:pt x="14" y="82"/>
                    </a:cubicBezTo>
                    <a:cubicBezTo>
                      <a:pt x="5" y="68"/>
                      <a:pt x="10" y="73"/>
                      <a:pt x="0" y="66"/>
                    </a:cubicBezTo>
                    <a:cubicBezTo>
                      <a:pt x="3" y="58"/>
                      <a:pt x="6" y="57"/>
                      <a:pt x="14" y="54"/>
                    </a:cubicBezTo>
                    <a:cubicBezTo>
                      <a:pt x="23" y="41"/>
                      <a:pt x="37" y="38"/>
                      <a:pt x="50" y="32"/>
                    </a:cubicBezTo>
                    <a:cubicBezTo>
                      <a:pt x="56" y="29"/>
                      <a:pt x="68" y="24"/>
                      <a:pt x="68" y="24"/>
                    </a:cubicBezTo>
                    <a:cubicBezTo>
                      <a:pt x="71" y="14"/>
                      <a:pt x="76" y="9"/>
                      <a:pt x="86" y="6"/>
                    </a:cubicBezTo>
                    <a:cubicBezTo>
                      <a:pt x="98" y="10"/>
                      <a:pt x="105" y="4"/>
                      <a:pt x="116" y="0"/>
                    </a:cubicBezTo>
                    <a:cubicBezTo>
                      <a:pt x="129" y="1"/>
                      <a:pt x="136" y="3"/>
                      <a:pt x="148" y="6"/>
                    </a:cubicBezTo>
                    <a:cubicBezTo>
                      <a:pt x="154" y="10"/>
                      <a:pt x="160" y="12"/>
                      <a:pt x="166" y="16"/>
                    </a:cubicBezTo>
                    <a:cubicBezTo>
                      <a:pt x="168" y="23"/>
                      <a:pt x="178" y="26"/>
                      <a:pt x="178" y="3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78"/>
              <p:cNvSpPr>
                <a:spLocks/>
              </p:cNvSpPr>
              <p:nvPr/>
            </p:nvSpPr>
            <p:spPr bwMode="gray">
              <a:xfrm>
                <a:off x="725" y="2330"/>
                <a:ext cx="172" cy="144"/>
              </a:xfrm>
              <a:custGeom>
                <a:avLst/>
                <a:gdLst>
                  <a:gd name="T0" fmla="*/ 61 w 172"/>
                  <a:gd name="T1" fmla="*/ 0 h 144"/>
                  <a:gd name="T2" fmla="*/ 97 w 172"/>
                  <a:gd name="T3" fmla="*/ 18 h 144"/>
                  <a:gd name="T4" fmla="*/ 117 w 172"/>
                  <a:gd name="T5" fmla="*/ 26 h 144"/>
                  <a:gd name="T6" fmla="*/ 137 w 172"/>
                  <a:gd name="T7" fmla="*/ 46 h 144"/>
                  <a:gd name="T8" fmla="*/ 165 w 172"/>
                  <a:gd name="T9" fmla="*/ 80 h 144"/>
                  <a:gd name="T10" fmla="*/ 117 w 172"/>
                  <a:gd name="T11" fmla="*/ 122 h 144"/>
                  <a:gd name="T12" fmla="*/ 93 w 172"/>
                  <a:gd name="T13" fmla="*/ 138 h 144"/>
                  <a:gd name="T14" fmla="*/ 31 w 172"/>
                  <a:gd name="T15" fmla="*/ 144 h 144"/>
                  <a:gd name="T16" fmla="*/ 7 w 172"/>
                  <a:gd name="T17" fmla="*/ 136 h 144"/>
                  <a:gd name="T18" fmla="*/ 17 w 172"/>
                  <a:gd name="T19" fmla="*/ 96 h 144"/>
                  <a:gd name="T20" fmla="*/ 27 w 172"/>
                  <a:gd name="T21" fmla="*/ 68 h 144"/>
                  <a:gd name="T22" fmla="*/ 21 w 172"/>
                  <a:gd name="T23" fmla="*/ 50 h 144"/>
                  <a:gd name="T24" fmla="*/ 47 w 172"/>
                  <a:gd name="T25" fmla="*/ 14 h 144"/>
                  <a:gd name="T26" fmla="*/ 61 w 172"/>
                  <a:gd name="T27" fmla="*/ 0 h 1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2" h="144">
                    <a:moveTo>
                      <a:pt x="61" y="0"/>
                    </a:moveTo>
                    <a:cubicBezTo>
                      <a:pt x="73" y="8"/>
                      <a:pt x="84" y="13"/>
                      <a:pt x="97" y="18"/>
                    </a:cubicBezTo>
                    <a:cubicBezTo>
                      <a:pt x="104" y="21"/>
                      <a:pt x="117" y="26"/>
                      <a:pt x="117" y="26"/>
                    </a:cubicBezTo>
                    <a:cubicBezTo>
                      <a:pt x="122" y="33"/>
                      <a:pt x="130" y="41"/>
                      <a:pt x="137" y="46"/>
                    </a:cubicBezTo>
                    <a:cubicBezTo>
                      <a:pt x="146" y="60"/>
                      <a:pt x="154" y="69"/>
                      <a:pt x="165" y="80"/>
                    </a:cubicBezTo>
                    <a:cubicBezTo>
                      <a:pt x="172" y="106"/>
                      <a:pt x="135" y="113"/>
                      <a:pt x="117" y="122"/>
                    </a:cubicBezTo>
                    <a:cubicBezTo>
                      <a:pt x="108" y="127"/>
                      <a:pt x="103" y="135"/>
                      <a:pt x="93" y="138"/>
                    </a:cubicBezTo>
                    <a:cubicBezTo>
                      <a:pt x="72" y="136"/>
                      <a:pt x="49" y="132"/>
                      <a:pt x="31" y="144"/>
                    </a:cubicBezTo>
                    <a:cubicBezTo>
                      <a:pt x="22" y="142"/>
                      <a:pt x="15" y="139"/>
                      <a:pt x="7" y="136"/>
                    </a:cubicBezTo>
                    <a:cubicBezTo>
                      <a:pt x="2" y="122"/>
                      <a:pt x="0" y="102"/>
                      <a:pt x="17" y="96"/>
                    </a:cubicBezTo>
                    <a:cubicBezTo>
                      <a:pt x="31" y="82"/>
                      <a:pt x="31" y="88"/>
                      <a:pt x="27" y="68"/>
                    </a:cubicBezTo>
                    <a:cubicBezTo>
                      <a:pt x="26" y="62"/>
                      <a:pt x="21" y="50"/>
                      <a:pt x="21" y="50"/>
                    </a:cubicBezTo>
                    <a:cubicBezTo>
                      <a:pt x="31" y="40"/>
                      <a:pt x="36" y="23"/>
                      <a:pt x="47" y="14"/>
                    </a:cubicBezTo>
                    <a:cubicBezTo>
                      <a:pt x="55" y="7"/>
                      <a:pt x="58" y="12"/>
                      <a:pt x="61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9"/>
              <p:cNvSpPr>
                <a:spLocks/>
              </p:cNvSpPr>
              <p:nvPr/>
            </p:nvSpPr>
            <p:spPr bwMode="gray">
              <a:xfrm>
                <a:off x="480" y="2238"/>
                <a:ext cx="309" cy="210"/>
              </a:xfrm>
              <a:custGeom>
                <a:avLst/>
                <a:gdLst>
                  <a:gd name="T0" fmla="*/ 188 w 309"/>
                  <a:gd name="T1" fmla="*/ 22 h 210"/>
                  <a:gd name="T2" fmla="*/ 220 w 309"/>
                  <a:gd name="T3" fmla="*/ 44 h 210"/>
                  <a:gd name="T4" fmla="*/ 260 w 309"/>
                  <a:gd name="T5" fmla="*/ 58 h 210"/>
                  <a:gd name="T6" fmla="*/ 304 w 309"/>
                  <a:gd name="T7" fmla="*/ 74 h 210"/>
                  <a:gd name="T8" fmla="*/ 302 w 309"/>
                  <a:gd name="T9" fmla="*/ 104 h 210"/>
                  <a:gd name="T10" fmla="*/ 284 w 309"/>
                  <a:gd name="T11" fmla="*/ 116 h 210"/>
                  <a:gd name="T12" fmla="*/ 274 w 309"/>
                  <a:gd name="T13" fmla="*/ 140 h 210"/>
                  <a:gd name="T14" fmla="*/ 270 w 309"/>
                  <a:gd name="T15" fmla="*/ 152 h 210"/>
                  <a:gd name="T16" fmla="*/ 260 w 309"/>
                  <a:gd name="T17" fmla="*/ 192 h 210"/>
                  <a:gd name="T18" fmla="*/ 248 w 309"/>
                  <a:gd name="T19" fmla="*/ 210 h 210"/>
                  <a:gd name="T20" fmla="*/ 228 w 309"/>
                  <a:gd name="T21" fmla="*/ 200 h 210"/>
                  <a:gd name="T22" fmla="*/ 188 w 309"/>
                  <a:gd name="T23" fmla="*/ 180 h 210"/>
                  <a:gd name="T24" fmla="*/ 146 w 309"/>
                  <a:gd name="T25" fmla="*/ 154 h 210"/>
                  <a:gd name="T26" fmla="*/ 122 w 309"/>
                  <a:gd name="T27" fmla="*/ 162 h 210"/>
                  <a:gd name="T28" fmla="*/ 84 w 309"/>
                  <a:gd name="T29" fmla="*/ 134 h 210"/>
                  <a:gd name="T30" fmla="*/ 62 w 309"/>
                  <a:gd name="T31" fmla="*/ 122 h 210"/>
                  <a:gd name="T32" fmla="*/ 8 w 309"/>
                  <a:gd name="T33" fmla="*/ 86 h 210"/>
                  <a:gd name="T34" fmla="*/ 0 w 309"/>
                  <a:gd name="T35" fmla="*/ 68 h 210"/>
                  <a:gd name="T36" fmla="*/ 14 w 309"/>
                  <a:gd name="T37" fmla="*/ 54 h 210"/>
                  <a:gd name="T38" fmla="*/ 26 w 309"/>
                  <a:gd name="T39" fmla="*/ 50 h 210"/>
                  <a:gd name="T40" fmla="*/ 42 w 309"/>
                  <a:gd name="T41" fmla="*/ 4 h 210"/>
                  <a:gd name="T42" fmla="*/ 54 w 309"/>
                  <a:gd name="T43" fmla="*/ 0 h 210"/>
                  <a:gd name="T44" fmla="*/ 132 w 309"/>
                  <a:gd name="T45" fmla="*/ 28 h 210"/>
                  <a:gd name="T46" fmla="*/ 172 w 309"/>
                  <a:gd name="T47" fmla="*/ 30 h 210"/>
                  <a:gd name="T48" fmla="*/ 188 w 309"/>
                  <a:gd name="T49" fmla="*/ 22 h 2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09" h="210">
                    <a:moveTo>
                      <a:pt x="188" y="22"/>
                    </a:moveTo>
                    <a:cubicBezTo>
                      <a:pt x="201" y="31"/>
                      <a:pt x="203" y="37"/>
                      <a:pt x="220" y="44"/>
                    </a:cubicBezTo>
                    <a:cubicBezTo>
                      <a:pt x="230" y="54"/>
                      <a:pt x="246" y="56"/>
                      <a:pt x="260" y="58"/>
                    </a:cubicBezTo>
                    <a:cubicBezTo>
                      <a:pt x="275" y="63"/>
                      <a:pt x="289" y="69"/>
                      <a:pt x="304" y="74"/>
                    </a:cubicBezTo>
                    <a:cubicBezTo>
                      <a:pt x="306" y="82"/>
                      <a:pt x="309" y="97"/>
                      <a:pt x="302" y="104"/>
                    </a:cubicBezTo>
                    <a:cubicBezTo>
                      <a:pt x="297" y="109"/>
                      <a:pt x="284" y="116"/>
                      <a:pt x="284" y="116"/>
                    </a:cubicBezTo>
                    <a:cubicBezTo>
                      <a:pt x="281" y="125"/>
                      <a:pt x="278" y="132"/>
                      <a:pt x="274" y="140"/>
                    </a:cubicBezTo>
                    <a:cubicBezTo>
                      <a:pt x="272" y="144"/>
                      <a:pt x="270" y="152"/>
                      <a:pt x="270" y="152"/>
                    </a:cubicBezTo>
                    <a:cubicBezTo>
                      <a:pt x="274" y="168"/>
                      <a:pt x="275" y="182"/>
                      <a:pt x="260" y="192"/>
                    </a:cubicBezTo>
                    <a:cubicBezTo>
                      <a:pt x="256" y="198"/>
                      <a:pt x="248" y="210"/>
                      <a:pt x="248" y="210"/>
                    </a:cubicBezTo>
                    <a:cubicBezTo>
                      <a:pt x="241" y="208"/>
                      <a:pt x="228" y="200"/>
                      <a:pt x="228" y="200"/>
                    </a:cubicBezTo>
                    <a:cubicBezTo>
                      <a:pt x="213" y="178"/>
                      <a:pt x="208" y="191"/>
                      <a:pt x="188" y="180"/>
                    </a:cubicBezTo>
                    <a:cubicBezTo>
                      <a:pt x="173" y="172"/>
                      <a:pt x="160" y="164"/>
                      <a:pt x="146" y="154"/>
                    </a:cubicBezTo>
                    <a:cubicBezTo>
                      <a:pt x="136" y="156"/>
                      <a:pt x="131" y="159"/>
                      <a:pt x="122" y="162"/>
                    </a:cubicBezTo>
                    <a:cubicBezTo>
                      <a:pt x="104" y="159"/>
                      <a:pt x="99" y="144"/>
                      <a:pt x="84" y="134"/>
                    </a:cubicBezTo>
                    <a:cubicBezTo>
                      <a:pt x="81" y="124"/>
                      <a:pt x="71" y="125"/>
                      <a:pt x="62" y="122"/>
                    </a:cubicBezTo>
                    <a:cubicBezTo>
                      <a:pt x="47" y="107"/>
                      <a:pt x="28" y="96"/>
                      <a:pt x="8" y="86"/>
                    </a:cubicBezTo>
                    <a:cubicBezTo>
                      <a:pt x="6" y="79"/>
                      <a:pt x="2" y="75"/>
                      <a:pt x="0" y="68"/>
                    </a:cubicBezTo>
                    <a:cubicBezTo>
                      <a:pt x="3" y="60"/>
                      <a:pt x="2" y="58"/>
                      <a:pt x="14" y="54"/>
                    </a:cubicBezTo>
                    <a:cubicBezTo>
                      <a:pt x="18" y="53"/>
                      <a:pt x="26" y="50"/>
                      <a:pt x="26" y="50"/>
                    </a:cubicBezTo>
                    <a:cubicBezTo>
                      <a:pt x="28" y="33"/>
                      <a:pt x="37" y="20"/>
                      <a:pt x="42" y="4"/>
                    </a:cubicBezTo>
                    <a:cubicBezTo>
                      <a:pt x="43" y="0"/>
                      <a:pt x="54" y="0"/>
                      <a:pt x="54" y="0"/>
                    </a:cubicBezTo>
                    <a:cubicBezTo>
                      <a:pt x="85" y="21"/>
                      <a:pt x="90" y="25"/>
                      <a:pt x="132" y="28"/>
                    </a:cubicBezTo>
                    <a:cubicBezTo>
                      <a:pt x="147" y="32"/>
                      <a:pt x="155" y="32"/>
                      <a:pt x="172" y="30"/>
                    </a:cubicBezTo>
                    <a:cubicBezTo>
                      <a:pt x="177" y="23"/>
                      <a:pt x="179" y="22"/>
                      <a:pt x="188" y="2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80"/>
              <p:cNvSpPr>
                <a:spLocks/>
              </p:cNvSpPr>
              <p:nvPr/>
            </p:nvSpPr>
            <p:spPr bwMode="gray">
              <a:xfrm>
                <a:off x="764" y="2459"/>
                <a:ext cx="148" cy="137"/>
              </a:xfrm>
              <a:custGeom>
                <a:avLst/>
                <a:gdLst>
                  <a:gd name="T0" fmla="*/ 56 w 148"/>
                  <a:gd name="T1" fmla="*/ 21 h 137"/>
                  <a:gd name="T2" fmla="*/ 100 w 148"/>
                  <a:gd name="T3" fmla="*/ 29 h 137"/>
                  <a:gd name="T4" fmla="*/ 118 w 148"/>
                  <a:gd name="T5" fmla="*/ 35 h 137"/>
                  <a:gd name="T6" fmla="*/ 124 w 148"/>
                  <a:gd name="T7" fmla="*/ 37 h 137"/>
                  <a:gd name="T8" fmla="*/ 138 w 148"/>
                  <a:gd name="T9" fmla="*/ 53 h 137"/>
                  <a:gd name="T10" fmla="*/ 148 w 148"/>
                  <a:gd name="T11" fmla="*/ 71 h 137"/>
                  <a:gd name="T12" fmla="*/ 94 w 148"/>
                  <a:gd name="T13" fmla="*/ 107 h 137"/>
                  <a:gd name="T14" fmla="*/ 66 w 148"/>
                  <a:gd name="T15" fmla="*/ 137 h 137"/>
                  <a:gd name="T16" fmla="*/ 48 w 148"/>
                  <a:gd name="T17" fmla="*/ 103 h 137"/>
                  <a:gd name="T18" fmla="*/ 30 w 148"/>
                  <a:gd name="T19" fmla="*/ 79 h 137"/>
                  <a:gd name="T20" fmla="*/ 14 w 148"/>
                  <a:gd name="T21" fmla="*/ 59 h 137"/>
                  <a:gd name="T22" fmla="*/ 0 w 148"/>
                  <a:gd name="T23" fmla="*/ 43 h 137"/>
                  <a:gd name="T24" fmla="*/ 0 w 148"/>
                  <a:gd name="T25" fmla="*/ 17 h 137"/>
                  <a:gd name="T26" fmla="*/ 22 w 148"/>
                  <a:gd name="T27" fmla="*/ 3 h 137"/>
                  <a:gd name="T28" fmla="*/ 56 w 148"/>
                  <a:gd name="T29" fmla="*/ 21 h 1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48" h="137">
                    <a:moveTo>
                      <a:pt x="56" y="21"/>
                    </a:moveTo>
                    <a:cubicBezTo>
                      <a:pt x="71" y="31"/>
                      <a:pt x="78" y="28"/>
                      <a:pt x="100" y="29"/>
                    </a:cubicBezTo>
                    <a:cubicBezTo>
                      <a:pt x="106" y="31"/>
                      <a:pt x="112" y="33"/>
                      <a:pt x="118" y="35"/>
                    </a:cubicBezTo>
                    <a:cubicBezTo>
                      <a:pt x="120" y="36"/>
                      <a:pt x="124" y="37"/>
                      <a:pt x="124" y="37"/>
                    </a:cubicBezTo>
                    <a:cubicBezTo>
                      <a:pt x="133" y="51"/>
                      <a:pt x="128" y="46"/>
                      <a:pt x="138" y="53"/>
                    </a:cubicBezTo>
                    <a:cubicBezTo>
                      <a:pt x="147" y="67"/>
                      <a:pt x="144" y="60"/>
                      <a:pt x="148" y="71"/>
                    </a:cubicBezTo>
                    <a:cubicBezTo>
                      <a:pt x="144" y="111"/>
                      <a:pt x="137" y="105"/>
                      <a:pt x="94" y="107"/>
                    </a:cubicBezTo>
                    <a:cubicBezTo>
                      <a:pt x="80" y="116"/>
                      <a:pt x="86" y="127"/>
                      <a:pt x="66" y="137"/>
                    </a:cubicBezTo>
                    <a:cubicBezTo>
                      <a:pt x="53" y="133"/>
                      <a:pt x="52" y="115"/>
                      <a:pt x="48" y="103"/>
                    </a:cubicBezTo>
                    <a:cubicBezTo>
                      <a:pt x="45" y="95"/>
                      <a:pt x="36" y="85"/>
                      <a:pt x="30" y="79"/>
                    </a:cubicBezTo>
                    <a:cubicBezTo>
                      <a:pt x="27" y="69"/>
                      <a:pt x="24" y="62"/>
                      <a:pt x="14" y="59"/>
                    </a:cubicBezTo>
                    <a:cubicBezTo>
                      <a:pt x="8" y="53"/>
                      <a:pt x="3" y="51"/>
                      <a:pt x="0" y="43"/>
                    </a:cubicBezTo>
                    <a:cubicBezTo>
                      <a:pt x="4" y="30"/>
                      <a:pt x="4" y="30"/>
                      <a:pt x="0" y="17"/>
                    </a:cubicBezTo>
                    <a:cubicBezTo>
                      <a:pt x="4" y="6"/>
                      <a:pt x="12" y="6"/>
                      <a:pt x="22" y="3"/>
                    </a:cubicBezTo>
                    <a:cubicBezTo>
                      <a:pt x="29" y="3"/>
                      <a:pt x="66" y="0"/>
                      <a:pt x="56" y="2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81"/>
              <p:cNvSpPr>
                <a:spLocks/>
              </p:cNvSpPr>
              <p:nvPr/>
            </p:nvSpPr>
            <p:spPr bwMode="gray">
              <a:xfrm>
                <a:off x="694" y="2441"/>
                <a:ext cx="132" cy="177"/>
              </a:xfrm>
              <a:custGeom>
                <a:avLst/>
                <a:gdLst>
                  <a:gd name="T0" fmla="*/ 34 w 132"/>
                  <a:gd name="T1" fmla="*/ 9 h 177"/>
                  <a:gd name="T2" fmla="*/ 68 w 132"/>
                  <a:gd name="T3" fmla="*/ 31 h 177"/>
                  <a:gd name="T4" fmla="*/ 70 w 132"/>
                  <a:gd name="T5" fmla="*/ 59 h 177"/>
                  <a:gd name="T6" fmla="*/ 76 w 132"/>
                  <a:gd name="T7" fmla="*/ 75 h 177"/>
                  <a:gd name="T8" fmla="*/ 92 w 132"/>
                  <a:gd name="T9" fmla="*/ 79 h 177"/>
                  <a:gd name="T10" fmla="*/ 118 w 132"/>
                  <a:gd name="T11" fmla="*/ 113 h 177"/>
                  <a:gd name="T12" fmla="*/ 128 w 132"/>
                  <a:gd name="T13" fmla="*/ 145 h 177"/>
                  <a:gd name="T14" fmla="*/ 132 w 132"/>
                  <a:gd name="T15" fmla="*/ 157 h 177"/>
                  <a:gd name="T16" fmla="*/ 92 w 132"/>
                  <a:gd name="T17" fmla="*/ 165 h 177"/>
                  <a:gd name="T18" fmla="*/ 76 w 132"/>
                  <a:gd name="T19" fmla="*/ 175 h 177"/>
                  <a:gd name="T20" fmla="*/ 70 w 132"/>
                  <a:gd name="T21" fmla="*/ 177 h 177"/>
                  <a:gd name="T22" fmla="*/ 38 w 132"/>
                  <a:gd name="T23" fmla="*/ 161 h 177"/>
                  <a:gd name="T24" fmla="*/ 26 w 132"/>
                  <a:gd name="T25" fmla="*/ 145 h 177"/>
                  <a:gd name="T26" fmla="*/ 14 w 132"/>
                  <a:gd name="T27" fmla="*/ 137 h 177"/>
                  <a:gd name="T28" fmla="*/ 20 w 132"/>
                  <a:gd name="T29" fmla="*/ 109 h 177"/>
                  <a:gd name="T30" fmla="*/ 24 w 132"/>
                  <a:gd name="T31" fmla="*/ 97 h 177"/>
                  <a:gd name="T32" fmla="*/ 14 w 132"/>
                  <a:gd name="T33" fmla="*/ 79 h 177"/>
                  <a:gd name="T34" fmla="*/ 0 w 132"/>
                  <a:gd name="T35" fmla="*/ 63 h 177"/>
                  <a:gd name="T36" fmla="*/ 8 w 132"/>
                  <a:gd name="T37" fmla="*/ 29 h 177"/>
                  <a:gd name="T38" fmla="*/ 26 w 132"/>
                  <a:gd name="T39" fmla="*/ 15 h 177"/>
                  <a:gd name="T40" fmla="*/ 34 w 132"/>
                  <a:gd name="T41" fmla="*/ 9 h 17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32" h="177">
                    <a:moveTo>
                      <a:pt x="34" y="9"/>
                    </a:moveTo>
                    <a:cubicBezTo>
                      <a:pt x="47" y="28"/>
                      <a:pt x="46" y="24"/>
                      <a:pt x="68" y="31"/>
                    </a:cubicBezTo>
                    <a:cubicBezTo>
                      <a:pt x="71" y="41"/>
                      <a:pt x="72" y="48"/>
                      <a:pt x="70" y="59"/>
                    </a:cubicBezTo>
                    <a:cubicBezTo>
                      <a:pt x="71" y="62"/>
                      <a:pt x="71" y="73"/>
                      <a:pt x="76" y="75"/>
                    </a:cubicBezTo>
                    <a:cubicBezTo>
                      <a:pt x="81" y="77"/>
                      <a:pt x="92" y="79"/>
                      <a:pt x="92" y="79"/>
                    </a:cubicBezTo>
                    <a:cubicBezTo>
                      <a:pt x="105" y="88"/>
                      <a:pt x="99" y="107"/>
                      <a:pt x="118" y="113"/>
                    </a:cubicBezTo>
                    <a:cubicBezTo>
                      <a:pt x="122" y="124"/>
                      <a:pt x="124" y="134"/>
                      <a:pt x="128" y="145"/>
                    </a:cubicBezTo>
                    <a:cubicBezTo>
                      <a:pt x="129" y="149"/>
                      <a:pt x="132" y="157"/>
                      <a:pt x="132" y="157"/>
                    </a:cubicBezTo>
                    <a:cubicBezTo>
                      <a:pt x="118" y="162"/>
                      <a:pt x="104" y="157"/>
                      <a:pt x="92" y="165"/>
                    </a:cubicBezTo>
                    <a:cubicBezTo>
                      <a:pt x="86" y="175"/>
                      <a:pt x="90" y="170"/>
                      <a:pt x="76" y="175"/>
                    </a:cubicBezTo>
                    <a:cubicBezTo>
                      <a:pt x="74" y="176"/>
                      <a:pt x="70" y="177"/>
                      <a:pt x="70" y="177"/>
                    </a:cubicBezTo>
                    <a:cubicBezTo>
                      <a:pt x="56" y="174"/>
                      <a:pt x="49" y="169"/>
                      <a:pt x="38" y="161"/>
                    </a:cubicBezTo>
                    <a:cubicBezTo>
                      <a:pt x="36" y="155"/>
                      <a:pt x="31" y="149"/>
                      <a:pt x="26" y="145"/>
                    </a:cubicBezTo>
                    <a:cubicBezTo>
                      <a:pt x="22" y="142"/>
                      <a:pt x="14" y="137"/>
                      <a:pt x="14" y="137"/>
                    </a:cubicBezTo>
                    <a:cubicBezTo>
                      <a:pt x="17" y="117"/>
                      <a:pt x="14" y="126"/>
                      <a:pt x="20" y="109"/>
                    </a:cubicBezTo>
                    <a:cubicBezTo>
                      <a:pt x="21" y="105"/>
                      <a:pt x="24" y="97"/>
                      <a:pt x="24" y="97"/>
                    </a:cubicBezTo>
                    <a:cubicBezTo>
                      <a:pt x="22" y="88"/>
                      <a:pt x="22" y="84"/>
                      <a:pt x="14" y="79"/>
                    </a:cubicBezTo>
                    <a:cubicBezTo>
                      <a:pt x="10" y="72"/>
                      <a:pt x="4" y="70"/>
                      <a:pt x="0" y="63"/>
                    </a:cubicBezTo>
                    <a:cubicBezTo>
                      <a:pt x="1" y="50"/>
                      <a:pt x="1" y="40"/>
                      <a:pt x="8" y="29"/>
                    </a:cubicBezTo>
                    <a:cubicBezTo>
                      <a:pt x="12" y="23"/>
                      <a:pt x="26" y="15"/>
                      <a:pt x="26" y="15"/>
                    </a:cubicBezTo>
                    <a:cubicBezTo>
                      <a:pt x="26" y="14"/>
                      <a:pt x="34" y="0"/>
                      <a:pt x="34" y="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82"/>
              <p:cNvSpPr>
                <a:spLocks/>
              </p:cNvSpPr>
              <p:nvPr/>
            </p:nvSpPr>
            <p:spPr bwMode="gray">
              <a:xfrm>
                <a:off x="567" y="2388"/>
                <a:ext cx="157" cy="192"/>
              </a:xfrm>
              <a:custGeom>
                <a:avLst/>
                <a:gdLst>
                  <a:gd name="T0" fmla="*/ 1 w 157"/>
                  <a:gd name="T1" fmla="*/ 42 h 192"/>
                  <a:gd name="T2" fmla="*/ 11 w 157"/>
                  <a:gd name="T3" fmla="*/ 24 h 192"/>
                  <a:gd name="T4" fmla="*/ 53 w 157"/>
                  <a:gd name="T5" fmla="*/ 0 h 192"/>
                  <a:gd name="T6" fmla="*/ 95 w 157"/>
                  <a:gd name="T7" fmla="*/ 26 h 192"/>
                  <a:gd name="T8" fmla="*/ 117 w 157"/>
                  <a:gd name="T9" fmla="*/ 30 h 192"/>
                  <a:gd name="T10" fmla="*/ 141 w 157"/>
                  <a:gd name="T11" fmla="*/ 48 h 192"/>
                  <a:gd name="T12" fmla="*/ 157 w 157"/>
                  <a:gd name="T13" fmla="*/ 68 h 192"/>
                  <a:gd name="T14" fmla="*/ 129 w 157"/>
                  <a:gd name="T15" fmla="*/ 106 h 192"/>
                  <a:gd name="T16" fmla="*/ 141 w 157"/>
                  <a:gd name="T17" fmla="*/ 124 h 192"/>
                  <a:gd name="T18" fmla="*/ 149 w 157"/>
                  <a:gd name="T19" fmla="*/ 142 h 192"/>
                  <a:gd name="T20" fmla="*/ 151 w 157"/>
                  <a:gd name="T21" fmla="*/ 148 h 192"/>
                  <a:gd name="T22" fmla="*/ 143 w 157"/>
                  <a:gd name="T23" fmla="*/ 188 h 192"/>
                  <a:gd name="T24" fmla="*/ 129 w 157"/>
                  <a:gd name="T25" fmla="*/ 192 h 192"/>
                  <a:gd name="T26" fmla="*/ 85 w 157"/>
                  <a:gd name="T27" fmla="*/ 190 h 192"/>
                  <a:gd name="T28" fmla="*/ 61 w 157"/>
                  <a:gd name="T29" fmla="*/ 182 h 192"/>
                  <a:gd name="T30" fmla="*/ 41 w 157"/>
                  <a:gd name="T31" fmla="*/ 148 h 192"/>
                  <a:gd name="T32" fmla="*/ 35 w 157"/>
                  <a:gd name="T33" fmla="*/ 130 h 192"/>
                  <a:gd name="T34" fmla="*/ 41 w 157"/>
                  <a:gd name="T35" fmla="*/ 100 h 192"/>
                  <a:gd name="T36" fmla="*/ 7 w 157"/>
                  <a:gd name="T37" fmla="*/ 68 h 192"/>
                  <a:gd name="T38" fmla="*/ 1 w 157"/>
                  <a:gd name="T39" fmla="*/ 56 h 192"/>
                  <a:gd name="T40" fmla="*/ 1 w 157"/>
                  <a:gd name="T41" fmla="*/ 42 h 19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57" h="192">
                    <a:moveTo>
                      <a:pt x="1" y="42"/>
                    </a:moveTo>
                    <a:cubicBezTo>
                      <a:pt x="4" y="37"/>
                      <a:pt x="6" y="28"/>
                      <a:pt x="11" y="24"/>
                    </a:cubicBezTo>
                    <a:cubicBezTo>
                      <a:pt x="21" y="16"/>
                      <a:pt x="40" y="4"/>
                      <a:pt x="53" y="0"/>
                    </a:cubicBezTo>
                    <a:cubicBezTo>
                      <a:pt x="76" y="3"/>
                      <a:pt x="80" y="14"/>
                      <a:pt x="95" y="26"/>
                    </a:cubicBezTo>
                    <a:cubicBezTo>
                      <a:pt x="101" y="31"/>
                      <a:pt x="110" y="29"/>
                      <a:pt x="117" y="30"/>
                    </a:cubicBezTo>
                    <a:cubicBezTo>
                      <a:pt x="127" y="33"/>
                      <a:pt x="132" y="42"/>
                      <a:pt x="141" y="48"/>
                    </a:cubicBezTo>
                    <a:cubicBezTo>
                      <a:pt x="147" y="57"/>
                      <a:pt x="153" y="57"/>
                      <a:pt x="157" y="68"/>
                    </a:cubicBezTo>
                    <a:cubicBezTo>
                      <a:pt x="143" y="77"/>
                      <a:pt x="135" y="89"/>
                      <a:pt x="129" y="106"/>
                    </a:cubicBezTo>
                    <a:cubicBezTo>
                      <a:pt x="131" y="115"/>
                      <a:pt x="133" y="119"/>
                      <a:pt x="141" y="124"/>
                    </a:cubicBezTo>
                    <a:cubicBezTo>
                      <a:pt x="147" y="134"/>
                      <a:pt x="144" y="128"/>
                      <a:pt x="149" y="142"/>
                    </a:cubicBezTo>
                    <a:cubicBezTo>
                      <a:pt x="150" y="144"/>
                      <a:pt x="151" y="148"/>
                      <a:pt x="151" y="148"/>
                    </a:cubicBezTo>
                    <a:cubicBezTo>
                      <a:pt x="149" y="158"/>
                      <a:pt x="149" y="179"/>
                      <a:pt x="143" y="188"/>
                    </a:cubicBezTo>
                    <a:cubicBezTo>
                      <a:pt x="140" y="192"/>
                      <a:pt x="134" y="191"/>
                      <a:pt x="129" y="192"/>
                    </a:cubicBezTo>
                    <a:cubicBezTo>
                      <a:pt x="114" y="191"/>
                      <a:pt x="100" y="192"/>
                      <a:pt x="85" y="190"/>
                    </a:cubicBezTo>
                    <a:cubicBezTo>
                      <a:pt x="77" y="189"/>
                      <a:pt x="61" y="182"/>
                      <a:pt x="61" y="182"/>
                    </a:cubicBezTo>
                    <a:cubicBezTo>
                      <a:pt x="53" y="169"/>
                      <a:pt x="46" y="164"/>
                      <a:pt x="41" y="148"/>
                    </a:cubicBezTo>
                    <a:cubicBezTo>
                      <a:pt x="39" y="142"/>
                      <a:pt x="35" y="130"/>
                      <a:pt x="35" y="130"/>
                    </a:cubicBezTo>
                    <a:cubicBezTo>
                      <a:pt x="36" y="120"/>
                      <a:pt x="41" y="100"/>
                      <a:pt x="41" y="100"/>
                    </a:cubicBezTo>
                    <a:cubicBezTo>
                      <a:pt x="36" y="67"/>
                      <a:pt x="34" y="77"/>
                      <a:pt x="7" y="68"/>
                    </a:cubicBezTo>
                    <a:cubicBezTo>
                      <a:pt x="6" y="64"/>
                      <a:pt x="1" y="60"/>
                      <a:pt x="1" y="56"/>
                    </a:cubicBezTo>
                    <a:cubicBezTo>
                      <a:pt x="0" y="42"/>
                      <a:pt x="7" y="36"/>
                      <a:pt x="1" y="4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83"/>
              <p:cNvSpPr>
                <a:spLocks/>
              </p:cNvSpPr>
              <p:nvPr/>
            </p:nvSpPr>
            <p:spPr bwMode="gray">
              <a:xfrm>
                <a:off x="589" y="2575"/>
                <a:ext cx="175" cy="137"/>
              </a:xfrm>
              <a:custGeom>
                <a:avLst/>
                <a:gdLst>
                  <a:gd name="T0" fmla="*/ 27 w 175"/>
                  <a:gd name="T1" fmla="*/ 33 h 137"/>
                  <a:gd name="T2" fmla="*/ 49 w 175"/>
                  <a:gd name="T3" fmla="*/ 3 h 137"/>
                  <a:gd name="T4" fmla="*/ 123 w 175"/>
                  <a:gd name="T5" fmla="*/ 9 h 137"/>
                  <a:gd name="T6" fmla="*/ 151 w 175"/>
                  <a:gd name="T7" fmla="*/ 33 h 137"/>
                  <a:gd name="T8" fmla="*/ 169 w 175"/>
                  <a:gd name="T9" fmla="*/ 39 h 137"/>
                  <a:gd name="T10" fmla="*/ 163 w 175"/>
                  <a:gd name="T11" fmla="*/ 57 h 137"/>
                  <a:gd name="T12" fmla="*/ 169 w 175"/>
                  <a:gd name="T13" fmla="*/ 81 h 137"/>
                  <a:gd name="T14" fmla="*/ 157 w 175"/>
                  <a:gd name="T15" fmla="*/ 111 h 137"/>
                  <a:gd name="T16" fmla="*/ 139 w 175"/>
                  <a:gd name="T17" fmla="*/ 123 h 137"/>
                  <a:gd name="T18" fmla="*/ 117 w 175"/>
                  <a:gd name="T19" fmla="*/ 137 h 137"/>
                  <a:gd name="T20" fmla="*/ 105 w 175"/>
                  <a:gd name="T21" fmla="*/ 115 h 137"/>
                  <a:gd name="T22" fmla="*/ 81 w 175"/>
                  <a:gd name="T23" fmla="*/ 123 h 137"/>
                  <a:gd name="T24" fmla="*/ 47 w 175"/>
                  <a:gd name="T25" fmla="*/ 105 h 137"/>
                  <a:gd name="T26" fmla="*/ 29 w 175"/>
                  <a:gd name="T27" fmla="*/ 93 h 137"/>
                  <a:gd name="T28" fmla="*/ 11 w 175"/>
                  <a:gd name="T29" fmla="*/ 73 h 137"/>
                  <a:gd name="T30" fmla="*/ 9 w 175"/>
                  <a:gd name="T31" fmla="*/ 39 h 137"/>
                  <a:gd name="T32" fmla="*/ 27 w 175"/>
                  <a:gd name="T33" fmla="*/ 33 h 13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75" h="137">
                    <a:moveTo>
                      <a:pt x="27" y="33"/>
                    </a:moveTo>
                    <a:cubicBezTo>
                      <a:pt x="36" y="19"/>
                      <a:pt x="32" y="9"/>
                      <a:pt x="49" y="3"/>
                    </a:cubicBezTo>
                    <a:cubicBezTo>
                      <a:pt x="83" y="4"/>
                      <a:pt x="97" y="0"/>
                      <a:pt x="123" y="9"/>
                    </a:cubicBezTo>
                    <a:cubicBezTo>
                      <a:pt x="133" y="19"/>
                      <a:pt x="139" y="28"/>
                      <a:pt x="151" y="33"/>
                    </a:cubicBezTo>
                    <a:cubicBezTo>
                      <a:pt x="157" y="36"/>
                      <a:pt x="169" y="39"/>
                      <a:pt x="169" y="39"/>
                    </a:cubicBezTo>
                    <a:cubicBezTo>
                      <a:pt x="175" y="48"/>
                      <a:pt x="169" y="49"/>
                      <a:pt x="163" y="57"/>
                    </a:cubicBezTo>
                    <a:cubicBezTo>
                      <a:pt x="164" y="65"/>
                      <a:pt x="169" y="81"/>
                      <a:pt x="169" y="81"/>
                    </a:cubicBezTo>
                    <a:cubicBezTo>
                      <a:pt x="167" y="90"/>
                      <a:pt x="166" y="105"/>
                      <a:pt x="157" y="111"/>
                    </a:cubicBezTo>
                    <a:cubicBezTo>
                      <a:pt x="151" y="115"/>
                      <a:pt x="139" y="123"/>
                      <a:pt x="139" y="123"/>
                    </a:cubicBezTo>
                    <a:cubicBezTo>
                      <a:pt x="134" y="130"/>
                      <a:pt x="126" y="134"/>
                      <a:pt x="117" y="137"/>
                    </a:cubicBezTo>
                    <a:cubicBezTo>
                      <a:pt x="113" y="126"/>
                      <a:pt x="114" y="121"/>
                      <a:pt x="105" y="115"/>
                    </a:cubicBezTo>
                    <a:cubicBezTo>
                      <a:pt x="95" y="117"/>
                      <a:pt x="89" y="117"/>
                      <a:pt x="81" y="123"/>
                    </a:cubicBezTo>
                    <a:cubicBezTo>
                      <a:pt x="65" y="112"/>
                      <a:pt x="67" y="108"/>
                      <a:pt x="47" y="105"/>
                    </a:cubicBezTo>
                    <a:cubicBezTo>
                      <a:pt x="41" y="101"/>
                      <a:pt x="29" y="93"/>
                      <a:pt x="29" y="93"/>
                    </a:cubicBezTo>
                    <a:cubicBezTo>
                      <a:pt x="23" y="84"/>
                      <a:pt x="21" y="76"/>
                      <a:pt x="11" y="73"/>
                    </a:cubicBezTo>
                    <a:cubicBezTo>
                      <a:pt x="7" y="62"/>
                      <a:pt x="0" y="50"/>
                      <a:pt x="9" y="39"/>
                    </a:cubicBezTo>
                    <a:cubicBezTo>
                      <a:pt x="11" y="36"/>
                      <a:pt x="27" y="25"/>
                      <a:pt x="27" y="3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84"/>
              <p:cNvSpPr>
                <a:spLocks/>
              </p:cNvSpPr>
              <p:nvPr/>
            </p:nvSpPr>
            <p:spPr bwMode="gray">
              <a:xfrm>
                <a:off x="398" y="2286"/>
                <a:ext cx="192" cy="169"/>
              </a:xfrm>
              <a:custGeom>
                <a:avLst/>
                <a:gdLst>
                  <a:gd name="T0" fmla="*/ 68 w 192"/>
                  <a:gd name="T1" fmla="*/ 0 h 169"/>
                  <a:gd name="T2" fmla="*/ 84 w 192"/>
                  <a:gd name="T3" fmla="*/ 12 h 169"/>
                  <a:gd name="T4" fmla="*/ 114 w 192"/>
                  <a:gd name="T5" fmla="*/ 48 h 169"/>
                  <a:gd name="T6" fmla="*/ 132 w 192"/>
                  <a:gd name="T7" fmla="*/ 58 h 169"/>
                  <a:gd name="T8" fmla="*/ 160 w 192"/>
                  <a:gd name="T9" fmla="*/ 80 h 169"/>
                  <a:gd name="T10" fmla="*/ 170 w 192"/>
                  <a:gd name="T11" fmla="*/ 92 h 169"/>
                  <a:gd name="T12" fmla="*/ 182 w 192"/>
                  <a:gd name="T13" fmla="*/ 100 h 169"/>
                  <a:gd name="T14" fmla="*/ 192 w 192"/>
                  <a:gd name="T15" fmla="*/ 114 h 169"/>
                  <a:gd name="T16" fmla="*/ 170 w 192"/>
                  <a:gd name="T17" fmla="*/ 142 h 169"/>
                  <a:gd name="T18" fmla="*/ 134 w 192"/>
                  <a:gd name="T19" fmla="*/ 164 h 169"/>
                  <a:gd name="T20" fmla="*/ 86 w 192"/>
                  <a:gd name="T21" fmla="*/ 160 h 169"/>
                  <a:gd name="T22" fmla="*/ 76 w 192"/>
                  <a:gd name="T23" fmla="*/ 152 h 169"/>
                  <a:gd name="T24" fmla="*/ 60 w 192"/>
                  <a:gd name="T25" fmla="*/ 158 h 169"/>
                  <a:gd name="T26" fmla="*/ 48 w 192"/>
                  <a:gd name="T27" fmla="*/ 162 h 169"/>
                  <a:gd name="T28" fmla="*/ 10 w 192"/>
                  <a:gd name="T29" fmla="*/ 154 h 169"/>
                  <a:gd name="T30" fmla="*/ 4 w 192"/>
                  <a:gd name="T31" fmla="*/ 134 h 169"/>
                  <a:gd name="T32" fmla="*/ 0 w 192"/>
                  <a:gd name="T33" fmla="*/ 122 h 169"/>
                  <a:gd name="T34" fmla="*/ 36 w 192"/>
                  <a:gd name="T35" fmla="*/ 44 h 169"/>
                  <a:gd name="T36" fmla="*/ 54 w 192"/>
                  <a:gd name="T37" fmla="*/ 22 h 169"/>
                  <a:gd name="T38" fmla="*/ 68 w 192"/>
                  <a:gd name="T39" fmla="*/ 0 h 16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92" h="169">
                    <a:moveTo>
                      <a:pt x="68" y="0"/>
                    </a:moveTo>
                    <a:cubicBezTo>
                      <a:pt x="76" y="3"/>
                      <a:pt x="79" y="5"/>
                      <a:pt x="84" y="12"/>
                    </a:cubicBezTo>
                    <a:cubicBezTo>
                      <a:pt x="89" y="32"/>
                      <a:pt x="96" y="39"/>
                      <a:pt x="114" y="48"/>
                    </a:cubicBezTo>
                    <a:cubicBezTo>
                      <a:pt x="120" y="51"/>
                      <a:pt x="132" y="58"/>
                      <a:pt x="132" y="58"/>
                    </a:cubicBezTo>
                    <a:cubicBezTo>
                      <a:pt x="140" y="70"/>
                      <a:pt x="144" y="77"/>
                      <a:pt x="160" y="80"/>
                    </a:cubicBezTo>
                    <a:cubicBezTo>
                      <a:pt x="164" y="85"/>
                      <a:pt x="165" y="88"/>
                      <a:pt x="170" y="92"/>
                    </a:cubicBezTo>
                    <a:cubicBezTo>
                      <a:pt x="174" y="95"/>
                      <a:pt x="182" y="100"/>
                      <a:pt x="182" y="100"/>
                    </a:cubicBezTo>
                    <a:cubicBezTo>
                      <a:pt x="185" y="109"/>
                      <a:pt x="189" y="105"/>
                      <a:pt x="192" y="114"/>
                    </a:cubicBezTo>
                    <a:cubicBezTo>
                      <a:pt x="188" y="125"/>
                      <a:pt x="180" y="136"/>
                      <a:pt x="170" y="142"/>
                    </a:cubicBezTo>
                    <a:cubicBezTo>
                      <a:pt x="163" y="153"/>
                      <a:pt x="146" y="161"/>
                      <a:pt x="134" y="164"/>
                    </a:cubicBezTo>
                    <a:cubicBezTo>
                      <a:pt x="118" y="163"/>
                      <a:pt x="99" y="169"/>
                      <a:pt x="86" y="160"/>
                    </a:cubicBezTo>
                    <a:cubicBezTo>
                      <a:pt x="68" y="148"/>
                      <a:pt x="96" y="159"/>
                      <a:pt x="76" y="152"/>
                    </a:cubicBezTo>
                    <a:cubicBezTo>
                      <a:pt x="59" y="156"/>
                      <a:pt x="77" y="151"/>
                      <a:pt x="60" y="158"/>
                    </a:cubicBezTo>
                    <a:cubicBezTo>
                      <a:pt x="56" y="160"/>
                      <a:pt x="48" y="162"/>
                      <a:pt x="48" y="162"/>
                    </a:cubicBezTo>
                    <a:cubicBezTo>
                      <a:pt x="35" y="160"/>
                      <a:pt x="23" y="156"/>
                      <a:pt x="10" y="154"/>
                    </a:cubicBezTo>
                    <a:cubicBezTo>
                      <a:pt x="7" y="142"/>
                      <a:pt x="9" y="149"/>
                      <a:pt x="4" y="134"/>
                    </a:cubicBezTo>
                    <a:cubicBezTo>
                      <a:pt x="3" y="130"/>
                      <a:pt x="0" y="122"/>
                      <a:pt x="0" y="122"/>
                    </a:cubicBezTo>
                    <a:cubicBezTo>
                      <a:pt x="2" y="95"/>
                      <a:pt x="11" y="60"/>
                      <a:pt x="36" y="44"/>
                    </a:cubicBezTo>
                    <a:cubicBezTo>
                      <a:pt x="42" y="35"/>
                      <a:pt x="45" y="28"/>
                      <a:pt x="54" y="22"/>
                    </a:cubicBezTo>
                    <a:cubicBezTo>
                      <a:pt x="57" y="14"/>
                      <a:pt x="63" y="7"/>
                      <a:pt x="68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85"/>
              <p:cNvSpPr>
                <a:spLocks/>
              </p:cNvSpPr>
              <p:nvPr/>
            </p:nvSpPr>
            <p:spPr bwMode="gray">
              <a:xfrm>
                <a:off x="570" y="2676"/>
                <a:ext cx="141" cy="159"/>
              </a:xfrm>
              <a:custGeom>
                <a:avLst/>
                <a:gdLst>
                  <a:gd name="T0" fmla="*/ 20 w 141"/>
                  <a:gd name="T1" fmla="*/ 28 h 159"/>
                  <a:gd name="T2" fmla="*/ 38 w 141"/>
                  <a:gd name="T3" fmla="*/ 20 h 159"/>
                  <a:gd name="T4" fmla="*/ 50 w 141"/>
                  <a:gd name="T5" fmla="*/ 4 h 159"/>
                  <a:gd name="T6" fmla="*/ 62 w 141"/>
                  <a:gd name="T7" fmla="*/ 0 h 159"/>
                  <a:gd name="T8" fmla="*/ 96 w 141"/>
                  <a:gd name="T9" fmla="*/ 12 h 159"/>
                  <a:gd name="T10" fmla="*/ 122 w 141"/>
                  <a:gd name="T11" fmla="*/ 12 h 159"/>
                  <a:gd name="T12" fmla="*/ 136 w 141"/>
                  <a:gd name="T13" fmla="*/ 28 h 159"/>
                  <a:gd name="T14" fmla="*/ 124 w 141"/>
                  <a:gd name="T15" fmla="*/ 48 h 159"/>
                  <a:gd name="T16" fmla="*/ 122 w 141"/>
                  <a:gd name="T17" fmla="*/ 82 h 159"/>
                  <a:gd name="T18" fmla="*/ 112 w 141"/>
                  <a:gd name="T19" fmla="*/ 132 h 159"/>
                  <a:gd name="T20" fmla="*/ 52 w 141"/>
                  <a:gd name="T21" fmla="*/ 154 h 159"/>
                  <a:gd name="T22" fmla="*/ 40 w 141"/>
                  <a:gd name="T23" fmla="*/ 158 h 159"/>
                  <a:gd name="T24" fmla="*/ 36 w 141"/>
                  <a:gd name="T25" fmla="*/ 146 h 159"/>
                  <a:gd name="T26" fmla="*/ 22 w 141"/>
                  <a:gd name="T27" fmla="*/ 124 h 159"/>
                  <a:gd name="T28" fmla="*/ 6 w 141"/>
                  <a:gd name="T29" fmla="*/ 100 h 159"/>
                  <a:gd name="T30" fmla="*/ 0 w 141"/>
                  <a:gd name="T31" fmla="*/ 82 h 159"/>
                  <a:gd name="T32" fmla="*/ 2 w 141"/>
                  <a:gd name="T33" fmla="*/ 76 h 159"/>
                  <a:gd name="T34" fmla="*/ 14 w 141"/>
                  <a:gd name="T35" fmla="*/ 72 h 159"/>
                  <a:gd name="T36" fmla="*/ 16 w 141"/>
                  <a:gd name="T37" fmla="*/ 56 h 159"/>
                  <a:gd name="T38" fmla="*/ 12 w 141"/>
                  <a:gd name="T39" fmla="*/ 44 h 159"/>
                  <a:gd name="T40" fmla="*/ 14 w 141"/>
                  <a:gd name="T41" fmla="*/ 32 h 159"/>
                  <a:gd name="T42" fmla="*/ 26 w 141"/>
                  <a:gd name="T43" fmla="*/ 26 h 159"/>
                  <a:gd name="T44" fmla="*/ 20 w 141"/>
                  <a:gd name="T45" fmla="*/ 28 h 15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41" h="159">
                    <a:moveTo>
                      <a:pt x="20" y="28"/>
                    </a:moveTo>
                    <a:cubicBezTo>
                      <a:pt x="34" y="23"/>
                      <a:pt x="28" y="26"/>
                      <a:pt x="38" y="20"/>
                    </a:cubicBezTo>
                    <a:cubicBezTo>
                      <a:pt x="40" y="13"/>
                      <a:pt x="43" y="7"/>
                      <a:pt x="50" y="4"/>
                    </a:cubicBezTo>
                    <a:cubicBezTo>
                      <a:pt x="54" y="2"/>
                      <a:pt x="62" y="0"/>
                      <a:pt x="62" y="0"/>
                    </a:cubicBezTo>
                    <a:cubicBezTo>
                      <a:pt x="74" y="2"/>
                      <a:pt x="86" y="5"/>
                      <a:pt x="96" y="12"/>
                    </a:cubicBezTo>
                    <a:cubicBezTo>
                      <a:pt x="101" y="27"/>
                      <a:pt x="112" y="15"/>
                      <a:pt x="122" y="12"/>
                    </a:cubicBezTo>
                    <a:cubicBezTo>
                      <a:pt x="128" y="18"/>
                      <a:pt x="129" y="23"/>
                      <a:pt x="136" y="28"/>
                    </a:cubicBezTo>
                    <a:cubicBezTo>
                      <a:pt x="141" y="42"/>
                      <a:pt x="134" y="42"/>
                      <a:pt x="124" y="48"/>
                    </a:cubicBezTo>
                    <a:cubicBezTo>
                      <a:pt x="116" y="59"/>
                      <a:pt x="118" y="69"/>
                      <a:pt x="122" y="82"/>
                    </a:cubicBezTo>
                    <a:cubicBezTo>
                      <a:pt x="121" y="94"/>
                      <a:pt x="130" y="126"/>
                      <a:pt x="112" y="132"/>
                    </a:cubicBezTo>
                    <a:cubicBezTo>
                      <a:pt x="103" y="146"/>
                      <a:pt x="67" y="153"/>
                      <a:pt x="52" y="154"/>
                    </a:cubicBezTo>
                    <a:cubicBezTo>
                      <a:pt x="48" y="155"/>
                      <a:pt x="44" y="157"/>
                      <a:pt x="40" y="158"/>
                    </a:cubicBezTo>
                    <a:cubicBezTo>
                      <a:pt x="36" y="159"/>
                      <a:pt x="37" y="150"/>
                      <a:pt x="36" y="146"/>
                    </a:cubicBezTo>
                    <a:cubicBezTo>
                      <a:pt x="33" y="136"/>
                      <a:pt x="31" y="130"/>
                      <a:pt x="22" y="124"/>
                    </a:cubicBezTo>
                    <a:cubicBezTo>
                      <a:pt x="18" y="119"/>
                      <a:pt x="8" y="107"/>
                      <a:pt x="6" y="100"/>
                    </a:cubicBezTo>
                    <a:cubicBezTo>
                      <a:pt x="4" y="94"/>
                      <a:pt x="0" y="82"/>
                      <a:pt x="0" y="82"/>
                    </a:cubicBezTo>
                    <a:cubicBezTo>
                      <a:pt x="1" y="80"/>
                      <a:pt x="0" y="77"/>
                      <a:pt x="2" y="76"/>
                    </a:cubicBezTo>
                    <a:cubicBezTo>
                      <a:pt x="5" y="74"/>
                      <a:pt x="14" y="72"/>
                      <a:pt x="14" y="72"/>
                    </a:cubicBezTo>
                    <a:cubicBezTo>
                      <a:pt x="19" y="64"/>
                      <a:pt x="19" y="67"/>
                      <a:pt x="16" y="56"/>
                    </a:cubicBezTo>
                    <a:cubicBezTo>
                      <a:pt x="15" y="52"/>
                      <a:pt x="12" y="44"/>
                      <a:pt x="12" y="44"/>
                    </a:cubicBezTo>
                    <a:cubicBezTo>
                      <a:pt x="13" y="40"/>
                      <a:pt x="12" y="36"/>
                      <a:pt x="14" y="32"/>
                    </a:cubicBezTo>
                    <a:cubicBezTo>
                      <a:pt x="16" y="28"/>
                      <a:pt x="26" y="26"/>
                      <a:pt x="26" y="26"/>
                    </a:cubicBezTo>
                    <a:cubicBezTo>
                      <a:pt x="26" y="26"/>
                      <a:pt x="22" y="27"/>
                      <a:pt x="20" y="2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86"/>
              <p:cNvSpPr>
                <a:spLocks/>
              </p:cNvSpPr>
              <p:nvPr/>
            </p:nvSpPr>
            <p:spPr bwMode="gray">
              <a:xfrm>
                <a:off x="482" y="2626"/>
                <a:ext cx="144" cy="134"/>
              </a:xfrm>
              <a:custGeom>
                <a:avLst/>
                <a:gdLst>
                  <a:gd name="T0" fmla="*/ 72 w 144"/>
                  <a:gd name="T1" fmla="*/ 18 h 134"/>
                  <a:gd name="T2" fmla="*/ 92 w 144"/>
                  <a:gd name="T3" fmla="*/ 10 h 134"/>
                  <a:gd name="T4" fmla="*/ 110 w 144"/>
                  <a:gd name="T5" fmla="*/ 4 h 134"/>
                  <a:gd name="T6" fmla="*/ 124 w 144"/>
                  <a:gd name="T7" fmla="*/ 20 h 134"/>
                  <a:gd name="T8" fmla="*/ 136 w 144"/>
                  <a:gd name="T9" fmla="*/ 28 h 134"/>
                  <a:gd name="T10" fmla="*/ 142 w 144"/>
                  <a:gd name="T11" fmla="*/ 46 h 134"/>
                  <a:gd name="T12" fmla="*/ 144 w 144"/>
                  <a:gd name="T13" fmla="*/ 52 h 134"/>
                  <a:gd name="T14" fmla="*/ 132 w 144"/>
                  <a:gd name="T15" fmla="*/ 68 h 134"/>
                  <a:gd name="T16" fmla="*/ 106 w 144"/>
                  <a:gd name="T17" fmla="*/ 84 h 134"/>
                  <a:gd name="T18" fmla="*/ 88 w 144"/>
                  <a:gd name="T19" fmla="*/ 134 h 134"/>
                  <a:gd name="T20" fmla="*/ 70 w 144"/>
                  <a:gd name="T21" fmla="*/ 110 h 134"/>
                  <a:gd name="T22" fmla="*/ 58 w 144"/>
                  <a:gd name="T23" fmla="*/ 102 h 134"/>
                  <a:gd name="T24" fmla="*/ 20 w 144"/>
                  <a:gd name="T25" fmla="*/ 70 h 134"/>
                  <a:gd name="T26" fmla="*/ 4 w 144"/>
                  <a:gd name="T27" fmla="*/ 58 h 134"/>
                  <a:gd name="T28" fmla="*/ 16 w 144"/>
                  <a:gd name="T29" fmla="*/ 40 h 134"/>
                  <a:gd name="T30" fmla="*/ 38 w 144"/>
                  <a:gd name="T31" fmla="*/ 14 h 134"/>
                  <a:gd name="T32" fmla="*/ 54 w 144"/>
                  <a:gd name="T33" fmla="*/ 0 h 134"/>
                  <a:gd name="T34" fmla="*/ 72 w 144"/>
                  <a:gd name="T35" fmla="*/ 18 h 1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44" h="134">
                    <a:moveTo>
                      <a:pt x="72" y="18"/>
                    </a:moveTo>
                    <a:cubicBezTo>
                      <a:pt x="80" y="16"/>
                      <a:pt x="85" y="13"/>
                      <a:pt x="92" y="10"/>
                    </a:cubicBezTo>
                    <a:cubicBezTo>
                      <a:pt x="98" y="7"/>
                      <a:pt x="110" y="4"/>
                      <a:pt x="110" y="4"/>
                    </a:cubicBezTo>
                    <a:cubicBezTo>
                      <a:pt x="114" y="9"/>
                      <a:pt x="119" y="16"/>
                      <a:pt x="124" y="20"/>
                    </a:cubicBezTo>
                    <a:cubicBezTo>
                      <a:pt x="128" y="23"/>
                      <a:pt x="136" y="28"/>
                      <a:pt x="136" y="28"/>
                    </a:cubicBezTo>
                    <a:cubicBezTo>
                      <a:pt x="138" y="34"/>
                      <a:pt x="140" y="40"/>
                      <a:pt x="142" y="46"/>
                    </a:cubicBezTo>
                    <a:cubicBezTo>
                      <a:pt x="143" y="48"/>
                      <a:pt x="144" y="52"/>
                      <a:pt x="144" y="52"/>
                    </a:cubicBezTo>
                    <a:cubicBezTo>
                      <a:pt x="141" y="60"/>
                      <a:pt x="139" y="63"/>
                      <a:pt x="132" y="68"/>
                    </a:cubicBezTo>
                    <a:cubicBezTo>
                      <a:pt x="127" y="83"/>
                      <a:pt x="121" y="82"/>
                      <a:pt x="106" y="84"/>
                    </a:cubicBezTo>
                    <a:cubicBezTo>
                      <a:pt x="108" y="108"/>
                      <a:pt x="113" y="126"/>
                      <a:pt x="88" y="134"/>
                    </a:cubicBezTo>
                    <a:cubicBezTo>
                      <a:pt x="79" y="128"/>
                      <a:pt x="79" y="117"/>
                      <a:pt x="70" y="110"/>
                    </a:cubicBezTo>
                    <a:cubicBezTo>
                      <a:pt x="66" y="107"/>
                      <a:pt x="58" y="102"/>
                      <a:pt x="58" y="102"/>
                    </a:cubicBezTo>
                    <a:cubicBezTo>
                      <a:pt x="50" y="79"/>
                      <a:pt x="45" y="73"/>
                      <a:pt x="20" y="70"/>
                    </a:cubicBezTo>
                    <a:cubicBezTo>
                      <a:pt x="12" y="67"/>
                      <a:pt x="11" y="62"/>
                      <a:pt x="4" y="58"/>
                    </a:cubicBezTo>
                    <a:cubicBezTo>
                      <a:pt x="0" y="47"/>
                      <a:pt x="6" y="43"/>
                      <a:pt x="16" y="40"/>
                    </a:cubicBezTo>
                    <a:cubicBezTo>
                      <a:pt x="26" y="30"/>
                      <a:pt x="31" y="28"/>
                      <a:pt x="38" y="14"/>
                    </a:cubicBezTo>
                    <a:cubicBezTo>
                      <a:pt x="41" y="8"/>
                      <a:pt x="54" y="0"/>
                      <a:pt x="54" y="0"/>
                    </a:cubicBezTo>
                    <a:cubicBezTo>
                      <a:pt x="63" y="6"/>
                      <a:pt x="59" y="18"/>
                      <a:pt x="72" y="1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87"/>
              <p:cNvSpPr>
                <a:spLocks/>
              </p:cNvSpPr>
              <p:nvPr/>
            </p:nvSpPr>
            <p:spPr bwMode="gray">
              <a:xfrm>
                <a:off x="502" y="2509"/>
                <a:ext cx="142" cy="137"/>
              </a:xfrm>
              <a:custGeom>
                <a:avLst/>
                <a:gdLst>
                  <a:gd name="T0" fmla="*/ 38 w 142"/>
                  <a:gd name="T1" fmla="*/ 11 h 137"/>
                  <a:gd name="T2" fmla="*/ 60 w 142"/>
                  <a:gd name="T3" fmla="*/ 19 h 137"/>
                  <a:gd name="T4" fmla="*/ 92 w 142"/>
                  <a:gd name="T5" fmla="*/ 15 h 137"/>
                  <a:gd name="T6" fmla="*/ 118 w 142"/>
                  <a:gd name="T7" fmla="*/ 43 h 137"/>
                  <a:gd name="T8" fmla="*/ 130 w 142"/>
                  <a:gd name="T9" fmla="*/ 61 h 137"/>
                  <a:gd name="T10" fmla="*/ 142 w 142"/>
                  <a:gd name="T11" fmla="*/ 65 h 137"/>
                  <a:gd name="T12" fmla="*/ 126 w 142"/>
                  <a:gd name="T13" fmla="*/ 85 h 137"/>
                  <a:gd name="T14" fmla="*/ 122 w 142"/>
                  <a:gd name="T15" fmla="*/ 99 h 137"/>
                  <a:gd name="T16" fmla="*/ 102 w 142"/>
                  <a:gd name="T17" fmla="*/ 103 h 137"/>
                  <a:gd name="T18" fmla="*/ 94 w 142"/>
                  <a:gd name="T19" fmla="*/ 127 h 137"/>
                  <a:gd name="T20" fmla="*/ 70 w 142"/>
                  <a:gd name="T21" fmla="*/ 129 h 137"/>
                  <a:gd name="T22" fmla="*/ 48 w 142"/>
                  <a:gd name="T23" fmla="*/ 135 h 137"/>
                  <a:gd name="T24" fmla="*/ 34 w 142"/>
                  <a:gd name="T25" fmla="*/ 121 h 137"/>
                  <a:gd name="T26" fmla="*/ 22 w 142"/>
                  <a:gd name="T27" fmla="*/ 87 h 137"/>
                  <a:gd name="T28" fmla="*/ 8 w 142"/>
                  <a:gd name="T29" fmla="*/ 63 h 137"/>
                  <a:gd name="T30" fmla="*/ 4 w 142"/>
                  <a:gd name="T31" fmla="*/ 41 h 137"/>
                  <a:gd name="T32" fmla="*/ 0 w 142"/>
                  <a:gd name="T33" fmla="*/ 29 h 137"/>
                  <a:gd name="T34" fmla="*/ 38 w 142"/>
                  <a:gd name="T35" fmla="*/ 11 h 1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42" h="137">
                    <a:moveTo>
                      <a:pt x="38" y="11"/>
                    </a:moveTo>
                    <a:cubicBezTo>
                      <a:pt x="46" y="14"/>
                      <a:pt x="51" y="17"/>
                      <a:pt x="60" y="19"/>
                    </a:cubicBezTo>
                    <a:cubicBezTo>
                      <a:pt x="71" y="26"/>
                      <a:pt x="82" y="22"/>
                      <a:pt x="92" y="15"/>
                    </a:cubicBezTo>
                    <a:cubicBezTo>
                      <a:pt x="102" y="0"/>
                      <a:pt x="106" y="35"/>
                      <a:pt x="118" y="43"/>
                    </a:cubicBezTo>
                    <a:cubicBezTo>
                      <a:pt x="122" y="49"/>
                      <a:pt x="123" y="59"/>
                      <a:pt x="130" y="61"/>
                    </a:cubicBezTo>
                    <a:cubicBezTo>
                      <a:pt x="134" y="62"/>
                      <a:pt x="142" y="65"/>
                      <a:pt x="142" y="65"/>
                    </a:cubicBezTo>
                    <a:cubicBezTo>
                      <a:pt x="139" y="73"/>
                      <a:pt x="132" y="76"/>
                      <a:pt x="126" y="85"/>
                    </a:cubicBezTo>
                    <a:cubicBezTo>
                      <a:pt x="123" y="89"/>
                      <a:pt x="125" y="95"/>
                      <a:pt x="122" y="99"/>
                    </a:cubicBezTo>
                    <a:cubicBezTo>
                      <a:pt x="118" y="104"/>
                      <a:pt x="109" y="102"/>
                      <a:pt x="102" y="103"/>
                    </a:cubicBezTo>
                    <a:cubicBezTo>
                      <a:pt x="96" y="111"/>
                      <a:pt x="96" y="117"/>
                      <a:pt x="94" y="127"/>
                    </a:cubicBezTo>
                    <a:cubicBezTo>
                      <a:pt x="84" y="125"/>
                      <a:pt x="80" y="126"/>
                      <a:pt x="70" y="129"/>
                    </a:cubicBezTo>
                    <a:cubicBezTo>
                      <a:pt x="62" y="137"/>
                      <a:pt x="60" y="137"/>
                      <a:pt x="48" y="135"/>
                    </a:cubicBezTo>
                    <a:cubicBezTo>
                      <a:pt x="39" y="121"/>
                      <a:pt x="45" y="125"/>
                      <a:pt x="34" y="121"/>
                    </a:cubicBezTo>
                    <a:cubicBezTo>
                      <a:pt x="32" y="102"/>
                      <a:pt x="36" y="96"/>
                      <a:pt x="22" y="87"/>
                    </a:cubicBezTo>
                    <a:cubicBezTo>
                      <a:pt x="16" y="79"/>
                      <a:pt x="11" y="72"/>
                      <a:pt x="8" y="63"/>
                    </a:cubicBezTo>
                    <a:cubicBezTo>
                      <a:pt x="7" y="53"/>
                      <a:pt x="7" y="50"/>
                      <a:pt x="4" y="41"/>
                    </a:cubicBezTo>
                    <a:cubicBezTo>
                      <a:pt x="3" y="37"/>
                      <a:pt x="0" y="29"/>
                      <a:pt x="0" y="29"/>
                    </a:cubicBezTo>
                    <a:cubicBezTo>
                      <a:pt x="4" y="16"/>
                      <a:pt x="26" y="11"/>
                      <a:pt x="38" y="1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8"/>
              <p:cNvSpPr>
                <a:spLocks/>
              </p:cNvSpPr>
              <p:nvPr/>
            </p:nvSpPr>
            <p:spPr bwMode="gray">
              <a:xfrm>
                <a:off x="447" y="2430"/>
                <a:ext cx="166" cy="110"/>
              </a:xfrm>
              <a:custGeom>
                <a:avLst/>
                <a:gdLst>
                  <a:gd name="T0" fmla="*/ 11 w 166"/>
                  <a:gd name="T1" fmla="*/ 68 h 110"/>
                  <a:gd name="T2" fmla="*/ 9 w 166"/>
                  <a:gd name="T3" fmla="*/ 38 h 110"/>
                  <a:gd name="T4" fmla="*/ 5 w 166"/>
                  <a:gd name="T5" fmla="*/ 26 h 110"/>
                  <a:gd name="T6" fmla="*/ 17 w 166"/>
                  <a:gd name="T7" fmla="*/ 10 h 110"/>
                  <a:gd name="T8" fmla="*/ 29 w 166"/>
                  <a:gd name="T9" fmla="*/ 6 h 110"/>
                  <a:gd name="T10" fmla="*/ 53 w 166"/>
                  <a:gd name="T11" fmla="*/ 16 h 110"/>
                  <a:gd name="T12" fmla="*/ 125 w 166"/>
                  <a:gd name="T13" fmla="*/ 0 h 110"/>
                  <a:gd name="T14" fmla="*/ 129 w 166"/>
                  <a:gd name="T15" fmla="*/ 26 h 110"/>
                  <a:gd name="T16" fmla="*/ 161 w 166"/>
                  <a:gd name="T17" fmla="*/ 36 h 110"/>
                  <a:gd name="T18" fmla="*/ 147 w 166"/>
                  <a:gd name="T19" fmla="*/ 98 h 110"/>
                  <a:gd name="T20" fmla="*/ 117 w 166"/>
                  <a:gd name="T21" fmla="*/ 104 h 110"/>
                  <a:gd name="T22" fmla="*/ 99 w 166"/>
                  <a:gd name="T23" fmla="*/ 96 h 110"/>
                  <a:gd name="T24" fmla="*/ 61 w 166"/>
                  <a:gd name="T25" fmla="*/ 100 h 110"/>
                  <a:gd name="T26" fmla="*/ 51 w 166"/>
                  <a:gd name="T27" fmla="*/ 108 h 110"/>
                  <a:gd name="T28" fmla="*/ 15 w 166"/>
                  <a:gd name="T29" fmla="*/ 102 h 110"/>
                  <a:gd name="T30" fmla="*/ 11 w 166"/>
                  <a:gd name="T31" fmla="*/ 68 h 1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6" h="110">
                    <a:moveTo>
                      <a:pt x="11" y="68"/>
                    </a:moveTo>
                    <a:cubicBezTo>
                      <a:pt x="10" y="58"/>
                      <a:pt x="10" y="48"/>
                      <a:pt x="9" y="38"/>
                    </a:cubicBezTo>
                    <a:cubicBezTo>
                      <a:pt x="8" y="34"/>
                      <a:pt x="5" y="26"/>
                      <a:pt x="5" y="26"/>
                    </a:cubicBezTo>
                    <a:cubicBezTo>
                      <a:pt x="7" y="21"/>
                      <a:pt x="13" y="13"/>
                      <a:pt x="17" y="10"/>
                    </a:cubicBezTo>
                    <a:cubicBezTo>
                      <a:pt x="21" y="8"/>
                      <a:pt x="29" y="6"/>
                      <a:pt x="29" y="6"/>
                    </a:cubicBezTo>
                    <a:cubicBezTo>
                      <a:pt x="38" y="9"/>
                      <a:pt x="45" y="11"/>
                      <a:pt x="53" y="16"/>
                    </a:cubicBezTo>
                    <a:cubicBezTo>
                      <a:pt x="106" y="13"/>
                      <a:pt x="90" y="12"/>
                      <a:pt x="125" y="0"/>
                    </a:cubicBezTo>
                    <a:cubicBezTo>
                      <a:pt x="128" y="8"/>
                      <a:pt x="125" y="18"/>
                      <a:pt x="129" y="26"/>
                    </a:cubicBezTo>
                    <a:cubicBezTo>
                      <a:pt x="131" y="30"/>
                      <a:pt x="155" y="34"/>
                      <a:pt x="161" y="36"/>
                    </a:cubicBezTo>
                    <a:cubicBezTo>
                      <a:pt x="166" y="52"/>
                      <a:pt x="162" y="88"/>
                      <a:pt x="147" y="98"/>
                    </a:cubicBezTo>
                    <a:cubicBezTo>
                      <a:pt x="139" y="110"/>
                      <a:pt x="133" y="106"/>
                      <a:pt x="117" y="104"/>
                    </a:cubicBezTo>
                    <a:cubicBezTo>
                      <a:pt x="110" y="102"/>
                      <a:pt x="106" y="98"/>
                      <a:pt x="99" y="96"/>
                    </a:cubicBezTo>
                    <a:cubicBezTo>
                      <a:pt x="86" y="97"/>
                      <a:pt x="71" y="92"/>
                      <a:pt x="61" y="100"/>
                    </a:cubicBezTo>
                    <a:cubicBezTo>
                      <a:pt x="48" y="110"/>
                      <a:pt x="66" y="103"/>
                      <a:pt x="51" y="108"/>
                    </a:cubicBezTo>
                    <a:cubicBezTo>
                      <a:pt x="29" y="102"/>
                      <a:pt x="40" y="105"/>
                      <a:pt x="15" y="102"/>
                    </a:cubicBezTo>
                    <a:cubicBezTo>
                      <a:pt x="10" y="94"/>
                      <a:pt x="0" y="72"/>
                      <a:pt x="11" y="6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89"/>
              <p:cNvSpPr>
                <a:spLocks/>
              </p:cNvSpPr>
              <p:nvPr/>
            </p:nvSpPr>
            <p:spPr bwMode="gray">
              <a:xfrm>
                <a:off x="313" y="2431"/>
                <a:ext cx="153" cy="142"/>
              </a:xfrm>
              <a:custGeom>
                <a:avLst/>
                <a:gdLst>
                  <a:gd name="T0" fmla="*/ 57 w 153"/>
                  <a:gd name="T1" fmla="*/ 21 h 142"/>
                  <a:gd name="T2" fmla="*/ 81 w 153"/>
                  <a:gd name="T3" fmla="*/ 25 h 142"/>
                  <a:gd name="T4" fmla="*/ 95 w 153"/>
                  <a:gd name="T5" fmla="*/ 11 h 142"/>
                  <a:gd name="T6" fmla="*/ 141 w 153"/>
                  <a:gd name="T7" fmla="*/ 19 h 142"/>
                  <a:gd name="T8" fmla="*/ 145 w 153"/>
                  <a:gd name="T9" fmla="*/ 33 h 142"/>
                  <a:gd name="T10" fmla="*/ 149 w 153"/>
                  <a:gd name="T11" fmla="*/ 53 h 142"/>
                  <a:gd name="T12" fmla="*/ 147 w 153"/>
                  <a:gd name="T13" fmla="*/ 83 h 142"/>
                  <a:gd name="T14" fmla="*/ 153 w 153"/>
                  <a:gd name="T15" fmla="*/ 101 h 142"/>
                  <a:gd name="T16" fmla="*/ 133 w 153"/>
                  <a:gd name="T17" fmla="*/ 117 h 142"/>
                  <a:gd name="T18" fmla="*/ 69 w 153"/>
                  <a:gd name="T19" fmla="*/ 139 h 142"/>
                  <a:gd name="T20" fmla="*/ 55 w 153"/>
                  <a:gd name="T21" fmla="*/ 131 h 142"/>
                  <a:gd name="T22" fmla="*/ 61 w 153"/>
                  <a:gd name="T23" fmla="*/ 109 h 142"/>
                  <a:gd name="T24" fmla="*/ 43 w 153"/>
                  <a:gd name="T25" fmla="*/ 93 h 142"/>
                  <a:gd name="T26" fmla="*/ 25 w 153"/>
                  <a:gd name="T27" fmla="*/ 79 h 142"/>
                  <a:gd name="T28" fmla="*/ 5 w 153"/>
                  <a:gd name="T29" fmla="*/ 61 h 142"/>
                  <a:gd name="T30" fmla="*/ 11 w 153"/>
                  <a:gd name="T31" fmla="*/ 39 h 142"/>
                  <a:gd name="T32" fmla="*/ 27 w 153"/>
                  <a:gd name="T33" fmla="*/ 15 h 142"/>
                  <a:gd name="T34" fmla="*/ 57 w 153"/>
                  <a:gd name="T35" fmla="*/ 21 h 14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3" h="142">
                    <a:moveTo>
                      <a:pt x="57" y="21"/>
                    </a:moveTo>
                    <a:cubicBezTo>
                      <a:pt x="67" y="28"/>
                      <a:pt x="69" y="27"/>
                      <a:pt x="81" y="25"/>
                    </a:cubicBezTo>
                    <a:cubicBezTo>
                      <a:pt x="95" y="16"/>
                      <a:pt x="91" y="22"/>
                      <a:pt x="95" y="11"/>
                    </a:cubicBezTo>
                    <a:cubicBezTo>
                      <a:pt x="110" y="14"/>
                      <a:pt x="125" y="17"/>
                      <a:pt x="141" y="19"/>
                    </a:cubicBezTo>
                    <a:cubicBezTo>
                      <a:pt x="153" y="23"/>
                      <a:pt x="144" y="18"/>
                      <a:pt x="145" y="33"/>
                    </a:cubicBezTo>
                    <a:cubicBezTo>
                      <a:pt x="145" y="40"/>
                      <a:pt x="149" y="53"/>
                      <a:pt x="149" y="53"/>
                    </a:cubicBezTo>
                    <a:cubicBezTo>
                      <a:pt x="147" y="65"/>
                      <a:pt x="144" y="70"/>
                      <a:pt x="147" y="83"/>
                    </a:cubicBezTo>
                    <a:cubicBezTo>
                      <a:pt x="148" y="89"/>
                      <a:pt x="153" y="101"/>
                      <a:pt x="153" y="101"/>
                    </a:cubicBezTo>
                    <a:cubicBezTo>
                      <a:pt x="149" y="112"/>
                      <a:pt x="141" y="112"/>
                      <a:pt x="133" y="117"/>
                    </a:cubicBezTo>
                    <a:cubicBezTo>
                      <a:pt x="102" y="134"/>
                      <a:pt x="109" y="136"/>
                      <a:pt x="69" y="139"/>
                    </a:cubicBezTo>
                    <a:cubicBezTo>
                      <a:pt x="60" y="142"/>
                      <a:pt x="58" y="139"/>
                      <a:pt x="55" y="131"/>
                    </a:cubicBezTo>
                    <a:cubicBezTo>
                      <a:pt x="56" y="124"/>
                      <a:pt x="61" y="109"/>
                      <a:pt x="61" y="109"/>
                    </a:cubicBezTo>
                    <a:cubicBezTo>
                      <a:pt x="59" y="102"/>
                      <a:pt x="50" y="95"/>
                      <a:pt x="43" y="93"/>
                    </a:cubicBezTo>
                    <a:cubicBezTo>
                      <a:pt x="38" y="88"/>
                      <a:pt x="25" y="79"/>
                      <a:pt x="25" y="79"/>
                    </a:cubicBezTo>
                    <a:cubicBezTo>
                      <a:pt x="21" y="71"/>
                      <a:pt x="13" y="64"/>
                      <a:pt x="5" y="61"/>
                    </a:cubicBezTo>
                    <a:cubicBezTo>
                      <a:pt x="2" y="52"/>
                      <a:pt x="0" y="43"/>
                      <a:pt x="11" y="39"/>
                    </a:cubicBezTo>
                    <a:cubicBezTo>
                      <a:pt x="15" y="27"/>
                      <a:pt x="16" y="22"/>
                      <a:pt x="27" y="15"/>
                    </a:cubicBezTo>
                    <a:cubicBezTo>
                      <a:pt x="37" y="0"/>
                      <a:pt x="76" y="27"/>
                      <a:pt x="57" y="2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90"/>
              <p:cNvSpPr>
                <a:spLocks/>
              </p:cNvSpPr>
              <p:nvPr/>
            </p:nvSpPr>
            <p:spPr bwMode="gray">
              <a:xfrm>
                <a:off x="412" y="2532"/>
                <a:ext cx="130" cy="144"/>
              </a:xfrm>
              <a:custGeom>
                <a:avLst/>
                <a:gdLst>
                  <a:gd name="T0" fmla="*/ 18 w 130"/>
                  <a:gd name="T1" fmla="*/ 62 h 144"/>
                  <a:gd name="T2" fmla="*/ 8 w 130"/>
                  <a:gd name="T3" fmla="*/ 50 h 144"/>
                  <a:gd name="T4" fmla="*/ 0 w 130"/>
                  <a:gd name="T5" fmla="*/ 38 h 144"/>
                  <a:gd name="T6" fmla="*/ 26 w 130"/>
                  <a:gd name="T7" fmla="*/ 20 h 144"/>
                  <a:gd name="T8" fmla="*/ 42 w 130"/>
                  <a:gd name="T9" fmla="*/ 6 h 144"/>
                  <a:gd name="T10" fmla="*/ 60 w 130"/>
                  <a:gd name="T11" fmla="*/ 0 h 144"/>
                  <a:gd name="T12" fmla="*/ 100 w 130"/>
                  <a:gd name="T13" fmla="*/ 6 h 144"/>
                  <a:gd name="T14" fmla="*/ 104 w 130"/>
                  <a:gd name="T15" fmla="*/ 40 h 144"/>
                  <a:gd name="T16" fmla="*/ 122 w 130"/>
                  <a:gd name="T17" fmla="*/ 60 h 144"/>
                  <a:gd name="T18" fmla="*/ 130 w 130"/>
                  <a:gd name="T19" fmla="*/ 78 h 144"/>
                  <a:gd name="T20" fmla="*/ 108 w 130"/>
                  <a:gd name="T21" fmla="*/ 114 h 144"/>
                  <a:gd name="T22" fmla="*/ 84 w 130"/>
                  <a:gd name="T23" fmla="*/ 138 h 144"/>
                  <a:gd name="T24" fmla="*/ 64 w 130"/>
                  <a:gd name="T25" fmla="*/ 136 h 144"/>
                  <a:gd name="T26" fmla="*/ 50 w 130"/>
                  <a:gd name="T27" fmla="*/ 106 h 144"/>
                  <a:gd name="T28" fmla="*/ 34 w 130"/>
                  <a:gd name="T29" fmla="*/ 88 h 144"/>
                  <a:gd name="T30" fmla="*/ 12 w 130"/>
                  <a:gd name="T31" fmla="*/ 50 h 1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0" h="144">
                    <a:moveTo>
                      <a:pt x="18" y="62"/>
                    </a:moveTo>
                    <a:cubicBezTo>
                      <a:pt x="4" y="41"/>
                      <a:pt x="26" y="73"/>
                      <a:pt x="8" y="50"/>
                    </a:cubicBezTo>
                    <a:cubicBezTo>
                      <a:pt x="5" y="46"/>
                      <a:pt x="0" y="38"/>
                      <a:pt x="0" y="38"/>
                    </a:cubicBezTo>
                    <a:cubicBezTo>
                      <a:pt x="3" y="28"/>
                      <a:pt x="17" y="26"/>
                      <a:pt x="26" y="20"/>
                    </a:cubicBezTo>
                    <a:cubicBezTo>
                      <a:pt x="33" y="10"/>
                      <a:pt x="28" y="15"/>
                      <a:pt x="42" y="6"/>
                    </a:cubicBezTo>
                    <a:cubicBezTo>
                      <a:pt x="47" y="2"/>
                      <a:pt x="60" y="0"/>
                      <a:pt x="60" y="0"/>
                    </a:cubicBezTo>
                    <a:cubicBezTo>
                      <a:pt x="73" y="2"/>
                      <a:pt x="87" y="2"/>
                      <a:pt x="100" y="6"/>
                    </a:cubicBezTo>
                    <a:cubicBezTo>
                      <a:pt x="100" y="10"/>
                      <a:pt x="99" y="31"/>
                      <a:pt x="104" y="40"/>
                    </a:cubicBezTo>
                    <a:cubicBezTo>
                      <a:pt x="108" y="48"/>
                      <a:pt x="122" y="60"/>
                      <a:pt x="122" y="60"/>
                    </a:cubicBezTo>
                    <a:cubicBezTo>
                      <a:pt x="126" y="65"/>
                      <a:pt x="130" y="78"/>
                      <a:pt x="130" y="78"/>
                    </a:cubicBezTo>
                    <a:cubicBezTo>
                      <a:pt x="125" y="104"/>
                      <a:pt x="125" y="97"/>
                      <a:pt x="108" y="114"/>
                    </a:cubicBezTo>
                    <a:cubicBezTo>
                      <a:pt x="103" y="129"/>
                      <a:pt x="101" y="135"/>
                      <a:pt x="84" y="138"/>
                    </a:cubicBezTo>
                    <a:cubicBezTo>
                      <a:pt x="76" y="144"/>
                      <a:pt x="72" y="141"/>
                      <a:pt x="64" y="136"/>
                    </a:cubicBezTo>
                    <a:cubicBezTo>
                      <a:pt x="60" y="130"/>
                      <a:pt x="54" y="110"/>
                      <a:pt x="50" y="106"/>
                    </a:cubicBezTo>
                    <a:cubicBezTo>
                      <a:pt x="45" y="101"/>
                      <a:pt x="38" y="95"/>
                      <a:pt x="34" y="88"/>
                    </a:cubicBezTo>
                    <a:cubicBezTo>
                      <a:pt x="28" y="75"/>
                      <a:pt x="23" y="61"/>
                      <a:pt x="12" y="50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91"/>
              <p:cNvSpPr>
                <a:spLocks/>
              </p:cNvSpPr>
              <p:nvPr/>
            </p:nvSpPr>
            <p:spPr bwMode="gray">
              <a:xfrm>
                <a:off x="418" y="2692"/>
                <a:ext cx="218" cy="200"/>
              </a:xfrm>
              <a:custGeom>
                <a:avLst/>
                <a:gdLst>
                  <a:gd name="T0" fmla="*/ 44 w 218"/>
                  <a:gd name="T1" fmla="*/ 30 h 200"/>
                  <a:gd name="T2" fmla="*/ 90 w 218"/>
                  <a:gd name="T3" fmla="*/ 2 h 200"/>
                  <a:gd name="T4" fmla="*/ 114 w 218"/>
                  <a:gd name="T5" fmla="*/ 6 h 200"/>
                  <a:gd name="T6" fmla="*/ 136 w 218"/>
                  <a:gd name="T7" fmla="*/ 32 h 200"/>
                  <a:gd name="T8" fmla="*/ 156 w 218"/>
                  <a:gd name="T9" fmla="*/ 64 h 200"/>
                  <a:gd name="T10" fmla="*/ 172 w 218"/>
                  <a:gd name="T11" fmla="*/ 104 h 200"/>
                  <a:gd name="T12" fmla="*/ 176 w 218"/>
                  <a:gd name="T13" fmla="*/ 110 h 200"/>
                  <a:gd name="T14" fmla="*/ 182 w 218"/>
                  <a:gd name="T15" fmla="*/ 114 h 200"/>
                  <a:gd name="T16" fmla="*/ 190 w 218"/>
                  <a:gd name="T17" fmla="*/ 126 h 200"/>
                  <a:gd name="T18" fmla="*/ 202 w 218"/>
                  <a:gd name="T19" fmla="*/ 144 h 200"/>
                  <a:gd name="T20" fmla="*/ 178 w 218"/>
                  <a:gd name="T21" fmla="*/ 182 h 200"/>
                  <a:gd name="T22" fmla="*/ 156 w 218"/>
                  <a:gd name="T23" fmla="*/ 150 h 200"/>
                  <a:gd name="T24" fmla="*/ 128 w 218"/>
                  <a:gd name="T25" fmla="*/ 156 h 200"/>
                  <a:gd name="T26" fmla="*/ 114 w 218"/>
                  <a:gd name="T27" fmla="*/ 174 h 200"/>
                  <a:gd name="T28" fmla="*/ 110 w 218"/>
                  <a:gd name="T29" fmla="*/ 180 h 200"/>
                  <a:gd name="T30" fmla="*/ 102 w 218"/>
                  <a:gd name="T31" fmla="*/ 196 h 200"/>
                  <a:gd name="T32" fmla="*/ 82 w 218"/>
                  <a:gd name="T33" fmla="*/ 200 h 200"/>
                  <a:gd name="T34" fmla="*/ 36 w 218"/>
                  <a:gd name="T35" fmla="*/ 190 h 200"/>
                  <a:gd name="T36" fmla="*/ 0 w 218"/>
                  <a:gd name="T37" fmla="*/ 150 h 200"/>
                  <a:gd name="T38" fmla="*/ 16 w 218"/>
                  <a:gd name="T39" fmla="*/ 128 h 200"/>
                  <a:gd name="T40" fmla="*/ 36 w 218"/>
                  <a:gd name="T41" fmla="*/ 78 h 200"/>
                  <a:gd name="T42" fmla="*/ 50 w 218"/>
                  <a:gd name="T43" fmla="*/ 48 h 200"/>
                  <a:gd name="T44" fmla="*/ 44 w 218"/>
                  <a:gd name="T45" fmla="*/ 30 h 2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8" h="200">
                    <a:moveTo>
                      <a:pt x="44" y="30"/>
                    </a:moveTo>
                    <a:cubicBezTo>
                      <a:pt x="60" y="25"/>
                      <a:pt x="72" y="8"/>
                      <a:pt x="90" y="2"/>
                    </a:cubicBezTo>
                    <a:cubicBezTo>
                      <a:pt x="98" y="3"/>
                      <a:pt x="108" y="0"/>
                      <a:pt x="114" y="6"/>
                    </a:cubicBezTo>
                    <a:cubicBezTo>
                      <a:pt x="123" y="15"/>
                      <a:pt x="113" y="24"/>
                      <a:pt x="136" y="32"/>
                    </a:cubicBezTo>
                    <a:cubicBezTo>
                      <a:pt x="143" y="42"/>
                      <a:pt x="144" y="60"/>
                      <a:pt x="156" y="64"/>
                    </a:cubicBezTo>
                    <a:cubicBezTo>
                      <a:pt x="165" y="77"/>
                      <a:pt x="158" y="95"/>
                      <a:pt x="172" y="104"/>
                    </a:cubicBezTo>
                    <a:cubicBezTo>
                      <a:pt x="173" y="106"/>
                      <a:pt x="174" y="108"/>
                      <a:pt x="176" y="110"/>
                    </a:cubicBezTo>
                    <a:cubicBezTo>
                      <a:pt x="178" y="112"/>
                      <a:pt x="180" y="112"/>
                      <a:pt x="182" y="114"/>
                    </a:cubicBezTo>
                    <a:cubicBezTo>
                      <a:pt x="185" y="118"/>
                      <a:pt x="190" y="126"/>
                      <a:pt x="190" y="126"/>
                    </a:cubicBezTo>
                    <a:cubicBezTo>
                      <a:pt x="192" y="136"/>
                      <a:pt x="192" y="141"/>
                      <a:pt x="202" y="144"/>
                    </a:cubicBezTo>
                    <a:cubicBezTo>
                      <a:pt x="218" y="169"/>
                      <a:pt x="193" y="172"/>
                      <a:pt x="178" y="182"/>
                    </a:cubicBezTo>
                    <a:cubicBezTo>
                      <a:pt x="168" y="172"/>
                      <a:pt x="164" y="161"/>
                      <a:pt x="156" y="150"/>
                    </a:cubicBezTo>
                    <a:cubicBezTo>
                      <a:pt x="146" y="151"/>
                      <a:pt x="137" y="153"/>
                      <a:pt x="128" y="156"/>
                    </a:cubicBezTo>
                    <a:cubicBezTo>
                      <a:pt x="119" y="165"/>
                      <a:pt x="124" y="160"/>
                      <a:pt x="114" y="174"/>
                    </a:cubicBezTo>
                    <a:cubicBezTo>
                      <a:pt x="113" y="176"/>
                      <a:pt x="110" y="180"/>
                      <a:pt x="110" y="180"/>
                    </a:cubicBezTo>
                    <a:cubicBezTo>
                      <a:pt x="109" y="186"/>
                      <a:pt x="109" y="193"/>
                      <a:pt x="102" y="196"/>
                    </a:cubicBezTo>
                    <a:cubicBezTo>
                      <a:pt x="96" y="198"/>
                      <a:pt x="82" y="200"/>
                      <a:pt x="82" y="200"/>
                    </a:cubicBezTo>
                    <a:cubicBezTo>
                      <a:pt x="66" y="198"/>
                      <a:pt x="51" y="194"/>
                      <a:pt x="36" y="190"/>
                    </a:cubicBezTo>
                    <a:cubicBezTo>
                      <a:pt x="20" y="179"/>
                      <a:pt x="13" y="163"/>
                      <a:pt x="0" y="150"/>
                    </a:cubicBezTo>
                    <a:cubicBezTo>
                      <a:pt x="2" y="136"/>
                      <a:pt x="4" y="134"/>
                      <a:pt x="16" y="128"/>
                    </a:cubicBezTo>
                    <a:cubicBezTo>
                      <a:pt x="31" y="106"/>
                      <a:pt x="25" y="99"/>
                      <a:pt x="36" y="78"/>
                    </a:cubicBezTo>
                    <a:cubicBezTo>
                      <a:pt x="37" y="77"/>
                      <a:pt x="50" y="50"/>
                      <a:pt x="50" y="48"/>
                    </a:cubicBezTo>
                    <a:cubicBezTo>
                      <a:pt x="49" y="42"/>
                      <a:pt x="46" y="36"/>
                      <a:pt x="44" y="3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92"/>
              <p:cNvSpPr>
                <a:spLocks/>
              </p:cNvSpPr>
              <p:nvPr/>
            </p:nvSpPr>
            <p:spPr bwMode="gray">
              <a:xfrm>
                <a:off x="342" y="2560"/>
                <a:ext cx="158" cy="160"/>
              </a:xfrm>
              <a:custGeom>
                <a:avLst/>
                <a:gdLst>
                  <a:gd name="T0" fmla="*/ 18 w 158"/>
                  <a:gd name="T1" fmla="*/ 28 h 160"/>
                  <a:gd name="T2" fmla="*/ 38 w 158"/>
                  <a:gd name="T3" fmla="*/ 8 h 160"/>
                  <a:gd name="T4" fmla="*/ 64 w 158"/>
                  <a:gd name="T5" fmla="*/ 0 h 160"/>
                  <a:gd name="T6" fmla="*/ 78 w 158"/>
                  <a:gd name="T7" fmla="*/ 20 h 160"/>
                  <a:gd name="T8" fmla="*/ 102 w 158"/>
                  <a:gd name="T9" fmla="*/ 48 h 160"/>
                  <a:gd name="T10" fmla="*/ 106 w 158"/>
                  <a:gd name="T11" fmla="*/ 68 h 160"/>
                  <a:gd name="T12" fmla="*/ 118 w 158"/>
                  <a:gd name="T13" fmla="*/ 72 h 160"/>
                  <a:gd name="T14" fmla="*/ 140 w 158"/>
                  <a:gd name="T15" fmla="*/ 112 h 160"/>
                  <a:gd name="T16" fmla="*/ 158 w 158"/>
                  <a:gd name="T17" fmla="*/ 136 h 160"/>
                  <a:gd name="T18" fmla="*/ 124 w 158"/>
                  <a:gd name="T19" fmla="*/ 160 h 160"/>
                  <a:gd name="T20" fmla="*/ 106 w 158"/>
                  <a:gd name="T21" fmla="*/ 150 h 160"/>
                  <a:gd name="T22" fmla="*/ 66 w 158"/>
                  <a:gd name="T23" fmla="*/ 124 h 160"/>
                  <a:gd name="T24" fmla="*/ 18 w 158"/>
                  <a:gd name="T25" fmla="*/ 108 h 160"/>
                  <a:gd name="T26" fmla="*/ 14 w 158"/>
                  <a:gd name="T27" fmla="*/ 82 h 160"/>
                  <a:gd name="T28" fmla="*/ 0 w 158"/>
                  <a:gd name="T29" fmla="*/ 58 h 160"/>
                  <a:gd name="T30" fmla="*/ 2 w 158"/>
                  <a:gd name="T31" fmla="*/ 48 h 160"/>
                  <a:gd name="T32" fmla="*/ 14 w 158"/>
                  <a:gd name="T33" fmla="*/ 40 h 160"/>
                  <a:gd name="T34" fmla="*/ 18 w 158"/>
                  <a:gd name="T35" fmla="*/ 28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8" h="160">
                    <a:moveTo>
                      <a:pt x="18" y="28"/>
                    </a:moveTo>
                    <a:cubicBezTo>
                      <a:pt x="36" y="25"/>
                      <a:pt x="33" y="24"/>
                      <a:pt x="38" y="8"/>
                    </a:cubicBezTo>
                    <a:cubicBezTo>
                      <a:pt x="39" y="6"/>
                      <a:pt x="60" y="1"/>
                      <a:pt x="64" y="0"/>
                    </a:cubicBezTo>
                    <a:cubicBezTo>
                      <a:pt x="76" y="3"/>
                      <a:pt x="74" y="9"/>
                      <a:pt x="78" y="20"/>
                    </a:cubicBezTo>
                    <a:cubicBezTo>
                      <a:pt x="80" y="26"/>
                      <a:pt x="98" y="36"/>
                      <a:pt x="102" y="48"/>
                    </a:cubicBezTo>
                    <a:cubicBezTo>
                      <a:pt x="103" y="55"/>
                      <a:pt x="100" y="64"/>
                      <a:pt x="106" y="68"/>
                    </a:cubicBezTo>
                    <a:cubicBezTo>
                      <a:pt x="109" y="70"/>
                      <a:pt x="118" y="72"/>
                      <a:pt x="118" y="72"/>
                    </a:cubicBezTo>
                    <a:cubicBezTo>
                      <a:pt x="127" y="85"/>
                      <a:pt x="126" y="103"/>
                      <a:pt x="140" y="112"/>
                    </a:cubicBezTo>
                    <a:cubicBezTo>
                      <a:pt x="145" y="120"/>
                      <a:pt x="150" y="131"/>
                      <a:pt x="158" y="136"/>
                    </a:cubicBezTo>
                    <a:cubicBezTo>
                      <a:pt x="155" y="149"/>
                      <a:pt x="137" y="156"/>
                      <a:pt x="124" y="160"/>
                    </a:cubicBezTo>
                    <a:cubicBezTo>
                      <a:pt x="117" y="158"/>
                      <a:pt x="106" y="150"/>
                      <a:pt x="106" y="150"/>
                    </a:cubicBezTo>
                    <a:cubicBezTo>
                      <a:pt x="99" y="128"/>
                      <a:pt x="90" y="127"/>
                      <a:pt x="66" y="124"/>
                    </a:cubicBezTo>
                    <a:cubicBezTo>
                      <a:pt x="47" y="118"/>
                      <a:pt x="39" y="110"/>
                      <a:pt x="18" y="108"/>
                    </a:cubicBezTo>
                    <a:cubicBezTo>
                      <a:pt x="11" y="98"/>
                      <a:pt x="19" y="95"/>
                      <a:pt x="14" y="82"/>
                    </a:cubicBezTo>
                    <a:cubicBezTo>
                      <a:pt x="11" y="73"/>
                      <a:pt x="3" y="67"/>
                      <a:pt x="0" y="58"/>
                    </a:cubicBezTo>
                    <a:cubicBezTo>
                      <a:pt x="1" y="55"/>
                      <a:pt x="0" y="51"/>
                      <a:pt x="2" y="48"/>
                    </a:cubicBezTo>
                    <a:cubicBezTo>
                      <a:pt x="5" y="44"/>
                      <a:pt x="14" y="40"/>
                      <a:pt x="14" y="40"/>
                    </a:cubicBezTo>
                    <a:cubicBezTo>
                      <a:pt x="16" y="29"/>
                      <a:pt x="14" y="32"/>
                      <a:pt x="18" y="2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93"/>
              <p:cNvSpPr>
                <a:spLocks/>
              </p:cNvSpPr>
              <p:nvPr/>
            </p:nvSpPr>
            <p:spPr bwMode="gray">
              <a:xfrm>
                <a:off x="338" y="2662"/>
                <a:ext cx="134" cy="184"/>
              </a:xfrm>
              <a:custGeom>
                <a:avLst/>
                <a:gdLst>
                  <a:gd name="T0" fmla="*/ 0 w 134"/>
                  <a:gd name="T1" fmla="*/ 30 h 184"/>
                  <a:gd name="T2" fmla="*/ 16 w 134"/>
                  <a:gd name="T3" fmla="*/ 16 h 184"/>
                  <a:gd name="T4" fmla="*/ 52 w 134"/>
                  <a:gd name="T5" fmla="*/ 10 h 184"/>
                  <a:gd name="T6" fmla="*/ 80 w 134"/>
                  <a:gd name="T7" fmla="*/ 22 h 184"/>
                  <a:gd name="T8" fmla="*/ 102 w 134"/>
                  <a:gd name="T9" fmla="*/ 24 h 184"/>
                  <a:gd name="T10" fmla="*/ 112 w 134"/>
                  <a:gd name="T11" fmla="*/ 48 h 184"/>
                  <a:gd name="T12" fmla="*/ 124 w 134"/>
                  <a:gd name="T13" fmla="*/ 56 h 184"/>
                  <a:gd name="T14" fmla="*/ 116 w 134"/>
                  <a:gd name="T15" fmla="*/ 102 h 184"/>
                  <a:gd name="T16" fmla="*/ 104 w 134"/>
                  <a:gd name="T17" fmla="*/ 156 h 184"/>
                  <a:gd name="T18" fmla="*/ 92 w 134"/>
                  <a:gd name="T19" fmla="*/ 160 h 184"/>
                  <a:gd name="T20" fmla="*/ 80 w 134"/>
                  <a:gd name="T21" fmla="*/ 170 h 184"/>
                  <a:gd name="T22" fmla="*/ 72 w 134"/>
                  <a:gd name="T23" fmla="*/ 152 h 184"/>
                  <a:gd name="T24" fmla="*/ 56 w 134"/>
                  <a:gd name="T25" fmla="*/ 134 h 184"/>
                  <a:gd name="T26" fmla="*/ 58 w 134"/>
                  <a:gd name="T27" fmla="*/ 116 h 184"/>
                  <a:gd name="T28" fmla="*/ 62 w 134"/>
                  <a:gd name="T29" fmla="*/ 104 h 184"/>
                  <a:gd name="T30" fmla="*/ 44 w 134"/>
                  <a:gd name="T31" fmla="*/ 78 h 184"/>
                  <a:gd name="T32" fmla="*/ 26 w 134"/>
                  <a:gd name="T33" fmla="*/ 72 h 184"/>
                  <a:gd name="T34" fmla="*/ 10 w 134"/>
                  <a:gd name="T35" fmla="*/ 44 h 184"/>
                  <a:gd name="T36" fmla="*/ 0 w 134"/>
                  <a:gd name="T37" fmla="*/ 30 h 18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4" h="184">
                    <a:moveTo>
                      <a:pt x="0" y="30"/>
                    </a:moveTo>
                    <a:cubicBezTo>
                      <a:pt x="5" y="23"/>
                      <a:pt x="10" y="22"/>
                      <a:pt x="16" y="16"/>
                    </a:cubicBezTo>
                    <a:cubicBezTo>
                      <a:pt x="21" y="0"/>
                      <a:pt x="38" y="9"/>
                      <a:pt x="52" y="10"/>
                    </a:cubicBezTo>
                    <a:cubicBezTo>
                      <a:pt x="62" y="13"/>
                      <a:pt x="70" y="19"/>
                      <a:pt x="80" y="22"/>
                    </a:cubicBezTo>
                    <a:cubicBezTo>
                      <a:pt x="88" y="19"/>
                      <a:pt x="94" y="21"/>
                      <a:pt x="102" y="24"/>
                    </a:cubicBezTo>
                    <a:cubicBezTo>
                      <a:pt x="104" y="29"/>
                      <a:pt x="108" y="44"/>
                      <a:pt x="112" y="48"/>
                    </a:cubicBezTo>
                    <a:cubicBezTo>
                      <a:pt x="115" y="51"/>
                      <a:pt x="124" y="56"/>
                      <a:pt x="124" y="56"/>
                    </a:cubicBezTo>
                    <a:cubicBezTo>
                      <a:pt x="134" y="71"/>
                      <a:pt x="131" y="92"/>
                      <a:pt x="116" y="102"/>
                    </a:cubicBezTo>
                    <a:cubicBezTo>
                      <a:pt x="111" y="120"/>
                      <a:pt x="110" y="138"/>
                      <a:pt x="104" y="156"/>
                    </a:cubicBezTo>
                    <a:cubicBezTo>
                      <a:pt x="103" y="160"/>
                      <a:pt x="96" y="158"/>
                      <a:pt x="92" y="160"/>
                    </a:cubicBezTo>
                    <a:cubicBezTo>
                      <a:pt x="84" y="166"/>
                      <a:pt x="88" y="162"/>
                      <a:pt x="80" y="170"/>
                    </a:cubicBezTo>
                    <a:cubicBezTo>
                      <a:pt x="75" y="184"/>
                      <a:pt x="75" y="158"/>
                      <a:pt x="72" y="152"/>
                    </a:cubicBezTo>
                    <a:cubicBezTo>
                      <a:pt x="68" y="145"/>
                      <a:pt x="56" y="134"/>
                      <a:pt x="56" y="134"/>
                    </a:cubicBezTo>
                    <a:cubicBezTo>
                      <a:pt x="53" y="124"/>
                      <a:pt x="53" y="130"/>
                      <a:pt x="58" y="116"/>
                    </a:cubicBezTo>
                    <a:cubicBezTo>
                      <a:pt x="59" y="112"/>
                      <a:pt x="62" y="104"/>
                      <a:pt x="62" y="104"/>
                    </a:cubicBezTo>
                    <a:cubicBezTo>
                      <a:pt x="60" y="88"/>
                      <a:pt x="58" y="84"/>
                      <a:pt x="44" y="78"/>
                    </a:cubicBezTo>
                    <a:cubicBezTo>
                      <a:pt x="38" y="75"/>
                      <a:pt x="26" y="72"/>
                      <a:pt x="26" y="72"/>
                    </a:cubicBezTo>
                    <a:cubicBezTo>
                      <a:pt x="19" y="61"/>
                      <a:pt x="24" y="49"/>
                      <a:pt x="10" y="44"/>
                    </a:cubicBezTo>
                    <a:cubicBezTo>
                      <a:pt x="5" y="39"/>
                      <a:pt x="4" y="34"/>
                      <a:pt x="0" y="3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1" name="Group 94"/>
            <p:cNvGrpSpPr>
              <a:grpSpLocks/>
            </p:cNvGrpSpPr>
            <p:nvPr/>
          </p:nvGrpSpPr>
          <p:grpSpPr bwMode="auto">
            <a:xfrm>
              <a:off x="701675" y="2519361"/>
              <a:ext cx="2809875" cy="1466849"/>
              <a:chOff x="237" y="1607"/>
              <a:chExt cx="1841" cy="961"/>
            </a:xfrm>
            <a:grpFill/>
          </p:grpSpPr>
          <p:sp>
            <p:nvSpPr>
              <p:cNvPr id="36" name="Freeform 95"/>
              <p:cNvSpPr>
                <a:spLocks/>
              </p:cNvSpPr>
              <p:nvPr/>
            </p:nvSpPr>
            <p:spPr bwMode="gray">
              <a:xfrm>
                <a:off x="1689" y="1607"/>
                <a:ext cx="389" cy="367"/>
              </a:xfrm>
              <a:custGeom>
                <a:avLst/>
                <a:gdLst>
                  <a:gd name="T0" fmla="*/ 375 w 389"/>
                  <a:gd name="T1" fmla="*/ 4 h 367"/>
                  <a:gd name="T2" fmla="*/ 345 w 389"/>
                  <a:gd name="T3" fmla="*/ 10 h 367"/>
                  <a:gd name="T4" fmla="*/ 315 w 389"/>
                  <a:gd name="T5" fmla="*/ 19 h 367"/>
                  <a:gd name="T6" fmla="*/ 252 w 389"/>
                  <a:gd name="T7" fmla="*/ 37 h 367"/>
                  <a:gd name="T8" fmla="*/ 216 w 389"/>
                  <a:gd name="T9" fmla="*/ 58 h 367"/>
                  <a:gd name="T10" fmla="*/ 177 w 389"/>
                  <a:gd name="T11" fmla="*/ 88 h 367"/>
                  <a:gd name="T12" fmla="*/ 174 w 389"/>
                  <a:gd name="T13" fmla="*/ 97 h 367"/>
                  <a:gd name="T14" fmla="*/ 138 w 389"/>
                  <a:gd name="T15" fmla="*/ 112 h 367"/>
                  <a:gd name="T16" fmla="*/ 105 w 389"/>
                  <a:gd name="T17" fmla="*/ 145 h 367"/>
                  <a:gd name="T18" fmla="*/ 78 w 389"/>
                  <a:gd name="T19" fmla="*/ 175 h 367"/>
                  <a:gd name="T20" fmla="*/ 51 w 389"/>
                  <a:gd name="T21" fmla="*/ 190 h 367"/>
                  <a:gd name="T22" fmla="*/ 18 w 389"/>
                  <a:gd name="T23" fmla="*/ 208 h 367"/>
                  <a:gd name="T24" fmla="*/ 33 w 389"/>
                  <a:gd name="T25" fmla="*/ 280 h 367"/>
                  <a:gd name="T26" fmla="*/ 48 w 389"/>
                  <a:gd name="T27" fmla="*/ 328 h 367"/>
                  <a:gd name="T28" fmla="*/ 72 w 389"/>
                  <a:gd name="T29" fmla="*/ 358 h 367"/>
                  <a:gd name="T30" fmla="*/ 90 w 389"/>
                  <a:gd name="T31" fmla="*/ 364 h 367"/>
                  <a:gd name="T32" fmla="*/ 99 w 389"/>
                  <a:gd name="T33" fmla="*/ 367 h 367"/>
                  <a:gd name="T34" fmla="*/ 108 w 389"/>
                  <a:gd name="T35" fmla="*/ 364 h 367"/>
                  <a:gd name="T36" fmla="*/ 99 w 389"/>
                  <a:gd name="T37" fmla="*/ 301 h 367"/>
                  <a:gd name="T38" fmla="*/ 93 w 389"/>
                  <a:gd name="T39" fmla="*/ 283 h 367"/>
                  <a:gd name="T40" fmla="*/ 135 w 389"/>
                  <a:gd name="T41" fmla="*/ 205 h 367"/>
                  <a:gd name="T42" fmla="*/ 138 w 389"/>
                  <a:gd name="T43" fmla="*/ 196 h 367"/>
                  <a:gd name="T44" fmla="*/ 156 w 389"/>
                  <a:gd name="T45" fmla="*/ 190 h 367"/>
                  <a:gd name="T46" fmla="*/ 192 w 389"/>
                  <a:gd name="T47" fmla="*/ 169 h 367"/>
                  <a:gd name="T48" fmla="*/ 231 w 389"/>
                  <a:gd name="T49" fmla="*/ 139 h 367"/>
                  <a:gd name="T50" fmla="*/ 249 w 389"/>
                  <a:gd name="T51" fmla="*/ 133 h 367"/>
                  <a:gd name="T52" fmla="*/ 294 w 389"/>
                  <a:gd name="T53" fmla="*/ 100 h 367"/>
                  <a:gd name="T54" fmla="*/ 372 w 389"/>
                  <a:gd name="T55" fmla="*/ 52 h 367"/>
                  <a:gd name="T56" fmla="*/ 375 w 389"/>
                  <a:gd name="T57" fmla="*/ 4 h 36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89" h="367">
                    <a:moveTo>
                      <a:pt x="375" y="4"/>
                    </a:moveTo>
                    <a:cubicBezTo>
                      <a:pt x="362" y="0"/>
                      <a:pt x="356" y="3"/>
                      <a:pt x="345" y="10"/>
                    </a:cubicBezTo>
                    <a:cubicBezTo>
                      <a:pt x="336" y="24"/>
                      <a:pt x="332" y="22"/>
                      <a:pt x="315" y="19"/>
                    </a:cubicBezTo>
                    <a:cubicBezTo>
                      <a:pt x="287" y="22"/>
                      <a:pt x="281" y="33"/>
                      <a:pt x="252" y="37"/>
                    </a:cubicBezTo>
                    <a:cubicBezTo>
                      <a:pt x="235" y="43"/>
                      <a:pt x="229" y="45"/>
                      <a:pt x="216" y="58"/>
                    </a:cubicBezTo>
                    <a:cubicBezTo>
                      <a:pt x="206" y="89"/>
                      <a:pt x="221" y="84"/>
                      <a:pt x="177" y="88"/>
                    </a:cubicBezTo>
                    <a:cubicBezTo>
                      <a:pt x="176" y="91"/>
                      <a:pt x="177" y="95"/>
                      <a:pt x="174" y="97"/>
                    </a:cubicBezTo>
                    <a:cubicBezTo>
                      <a:pt x="169" y="101"/>
                      <a:pt x="145" y="110"/>
                      <a:pt x="138" y="112"/>
                    </a:cubicBezTo>
                    <a:cubicBezTo>
                      <a:pt x="127" y="144"/>
                      <a:pt x="140" y="139"/>
                      <a:pt x="105" y="145"/>
                    </a:cubicBezTo>
                    <a:cubicBezTo>
                      <a:pt x="92" y="153"/>
                      <a:pt x="93" y="168"/>
                      <a:pt x="78" y="175"/>
                    </a:cubicBezTo>
                    <a:cubicBezTo>
                      <a:pt x="69" y="180"/>
                      <a:pt x="51" y="190"/>
                      <a:pt x="51" y="190"/>
                    </a:cubicBezTo>
                    <a:cubicBezTo>
                      <a:pt x="46" y="209"/>
                      <a:pt x="38" y="205"/>
                      <a:pt x="18" y="208"/>
                    </a:cubicBezTo>
                    <a:cubicBezTo>
                      <a:pt x="0" y="235"/>
                      <a:pt x="24" y="254"/>
                      <a:pt x="33" y="280"/>
                    </a:cubicBezTo>
                    <a:cubicBezTo>
                      <a:pt x="35" y="300"/>
                      <a:pt x="31" y="317"/>
                      <a:pt x="48" y="328"/>
                    </a:cubicBezTo>
                    <a:cubicBezTo>
                      <a:pt x="54" y="345"/>
                      <a:pt x="52" y="351"/>
                      <a:pt x="72" y="358"/>
                    </a:cubicBezTo>
                    <a:cubicBezTo>
                      <a:pt x="78" y="360"/>
                      <a:pt x="84" y="362"/>
                      <a:pt x="90" y="364"/>
                    </a:cubicBezTo>
                    <a:cubicBezTo>
                      <a:pt x="93" y="365"/>
                      <a:pt x="99" y="367"/>
                      <a:pt x="99" y="367"/>
                    </a:cubicBezTo>
                    <a:cubicBezTo>
                      <a:pt x="102" y="366"/>
                      <a:pt x="107" y="367"/>
                      <a:pt x="108" y="364"/>
                    </a:cubicBezTo>
                    <a:cubicBezTo>
                      <a:pt x="109" y="360"/>
                      <a:pt x="102" y="311"/>
                      <a:pt x="99" y="301"/>
                    </a:cubicBezTo>
                    <a:cubicBezTo>
                      <a:pt x="97" y="295"/>
                      <a:pt x="93" y="283"/>
                      <a:pt x="93" y="283"/>
                    </a:cubicBezTo>
                    <a:cubicBezTo>
                      <a:pt x="101" y="258"/>
                      <a:pt x="112" y="221"/>
                      <a:pt x="135" y="205"/>
                    </a:cubicBezTo>
                    <a:cubicBezTo>
                      <a:pt x="136" y="202"/>
                      <a:pt x="135" y="198"/>
                      <a:pt x="138" y="196"/>
                    </a:cubicBezTo>
                    <a:cubicBezTo>
                      <a:pt x="143" y="192"/>
                      <a:pt x="150" y="192"/>
                      <a:pt x="156" y="190"/>
                    </a:cubicBezTo>
                    <a:cubicBezTo>
                      <a:pt x="162" y="188"/>
                      <a:pt x="185" y="173"/>
                      <a:pt x="192" y="169"/>
                    </a:cubicBezTo>
                    <a:cubicBezTo>
                      <a:pt x="198" y="152"/>
                      <a:pt x="215" y="144"/>
                      <a:pt x="231" y="139"/>
                    </a:cubicBezTo>
                    <a:cubicBezTo>
                      <a:pt x="237" y="137"/>
                      <a:pt x="249" y="133"/>
                      <a:pt x="249" y="133"/>
                    </a:cubicBezTo>
                    <a:cubicBezTo>
                      <a:pt x="259" y="103"/>
                      <a:pt x="266" y="109"/>
                      <a:pt x="294" y="100"/>
                    </a:cubicBezTo>
                    <a:cubicBezTo>
                      <a:pt x="308" y="80"/>
                      <a:pt x="348" y="57"/>
                      <a:pt x="372" y="52"/>
                    </a:cubicBezTo>
                    <a:cubicBezTo>
                      <a:pt x="381" y="38"/>
                      <a:pt x="389" y="18"/>
                      <a:pt x="375" y="4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96"/>
              <p:cNvSpPr>
                <a:spLocks/>
              </p:cNvSpPr>
              <p:nvPr/>
            </p:nvSpPr>
            <p:spPr bwMode="gray">
              <a:xfrm>
                <a:off x="1800" y="2000"/>
                <a:ext cx="42" cy="52"/>
              </a:xfrm>
              <a:custGeom>
                <a:avLst/>
                <a:gdLst>
                  <a:gd name="T0" fmla="*/ 6 w 42"/>
                  <a:gd name="T1" fmla="*/ 1 h 52"/>
                  <a:gd name="T2" fmla="*/ 15 w 42"/>
                  <a:gd name="T3" fmla="*/ 52 h 52"/>
                  <a:gd name="T4" fmla="*/ 12 w 42"/>
                  <a:gd name="T5" fmla="*/ 10 h 52"/>
                  <a:gd name="T6" fmla="*/ 6 w 42"/>
                  <a:gd name="T7" fmla="*/ 1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2" h="52">
                    <a:moveTo>
                      <a:pt x="6" y="1"/>
                    </a:moveTo>
                    <a:cubicBezTo>
                      <a:pt x="0" y="19"/>
                      <a:pt x="5" y="37"/>
                      <a:pt x="15" y="52"/>
                    </a:cubicBezTo>
                    <a:cubicBezTo>
                      <a:pt x="42" y="45"/>
                      <a:pt x="28" y="15"/>
                      <a:pt x="12" y="10"/>
                    </a:cubicBezTo>
                    <a:cubicBezTo>
                      <a:pt x="9" y="0"/>
                      <a:pt x="12" y="1"/>
                      <a:pt x="6" y="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7"/>
              <p:cNvSpPr>
                <a:spLocks/>
              </p:cNvSpPr>
              <p:nvPr/>
            </p:nvSpPr>
            <p:spPr bwMode="gray">
              <a:xfrm>
                <a:off x="1516" y="1935"/>
                <a:ext cx="72" cy="59"/>
              </a:xfrm>
              <a:custGeom>
                <a:avLst/>
                <a:gdLst>
                  <a:gd name="T0" fmla="*/ 53 w 72"/>
                  <a:gd name="T1" fmla="*/ 9 h 59"/>
                  <a:gd name="T2" fmla="*/ 11 w 72"/>
                  <a:gd name="T3" fmla="*/ 3 h 59"/>
                  <a:gd name="T4" fmla="*/ 26 w 72"/>
                  <a:gd name="T5" fmla="*/ 51 h 59"/>
                  <a:gd name="T6" fmla="*/ 53 w 72"/>
                  <a:gd name="T7" fmla="*/ 9 h 5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" h="59">
                    <a:moveTo>
                      <a:pt x="53" y="9"/>
                    </a:moveTo>
                    <a:cubicBezTo>
                      <a:pt x="32" y="2"/>
                      <a:pt x="39" y="0"/>
                      <a:pt x="11" y="3"/>
                    </a:cubicBezTo>
                    <a:cubicBezTo>
                      <a:pt x="4" y="25"/>
                      <a:pt x="0" y="42"/>
                      <a:pt x="26" y="51"/>
                    </a:cubicBezTo>
                    <a:cubicBezTo>
                      <a:pt x="72" y="47"/>
                      <a:pt x="61" y="59"/>
                      <a:pt x="53" y="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98"/>
              <p:cNvSpPr>
                <a:spLocks/>
              </p:cNvSpPr>
              <p:nvPr/>
            </p:nvSpPr>
            <p:spPr bwMode="gray">
              <a:xfrm>
                <a:off x="1314" y="1917"/>
                <a:ext cx="603" cy="333"/>
              </a:xfrm>
              <a:custGeom>
                <a:avLst/>
                <a:gdLst>
                  <a:gd name="T0" fmla="*/ 531 w 603"/>
                  <a:gd name="T1" fmla="*/ 147 h 333"/>
                  <a:gd name="T2" fmla="*/ 546 w 603"/>
                  <a:gd name="T3" fmla="*/ 159 h 333"/>
                  <a:gd name="T4" fmla="*/ 567 w 603"/>
                  <a:gd name="T5" fmla="*/ 165 h 333"/>
                  <a:gd name="T6" fmla="*/ 585 w 603"/>
                  <a:gd name="T7" fmla="*/ 171 h 333"/>
                  <a:gd name="T8" fmla="*/ 603 w 603"/>
                  <a:gd name="T9" fmla="*/ 195 h 333"/>
                  <a:gd name="T10" fmla="*/ 585 w 603"/>
                  <a:gd name="T11" fmla="*/ 240 h 333"/>
                  <a:gd name="T12" fmla="*/ 600 w 603"/>
                  <a:gd name="T13" fmla="*/ 270 h 333"/>
                  <a:gd name="T14" fmla="*/ 597 w 603"/>
                  <a:gd name="T15" fmla="*/ 279 h 333"/>
                  <a:gd name="T16" fmla="*/ 579 w 603"/>
                  <a:gd name="T17" fmla="*/ 273 h 333"/>
                  <a:gd name="T18" fmla="*/ 564 w 603"/>
                  <a:gd name="T19" fmla="*/ 285 h 333"/>
                  <a:gd name="T20" fmla="*/ 504 w 603"/>
                  <a:gd name="T21" fmla="*/ 312 h 333"/>
                  <a:gd name="T22" fmla="*/ 468 w 603"/>
                  <a:gd name="T23" fmla="*/ 333 h 333"/>
                  <a:gd name="T24" fmla="*/ 426 w 603"/>
                  <a:gd name="T25" fmla="*/ 315 h 333"/>
                  <a:gd name="T26" fmla="*/ 369 w 603"/>
                  <a:gd name="T27" fmla="*/ 297 h 333"/>
                  <a:gd name="T28" fmla="*/ 342 w 603"/>
                  <a:gd name="T29" fmla="*/ 282 h 333"/>
                  <a:gd name="T30" fmla="*/ 285 w 603"/>
                  <a:gd name="T31" fmla="*/ 249 h 333"/>
                  <a:gd name="T32" fmla="*/ 228 w 603"/>
                  <a:gd name="T33" fmla="*/ 204 h 333"/>
                  <a:gd name="T34" fmla="*/ 147 w 603"/>
                  <a:gd name="T35" fmla="*/ 222 h 333"/>
                  <a:gd name="T36" fmla="*/ 132 w 603"/>
                  <a:gd name="T37" fmla="*/ 219 h 333"/>
                  <a:gd name="T38" fmla="*/ 93 w 603"/>
                  <a:gd name="T39" fmla="*/ 216 h 333"/>
                  <a:gd name="T40" fmla="*/ 75 w 603"/>
                  <a:gd name="T41" fmla="*/ 210 h 333"/>
                  <a:gd name="T42" fmla="*/ 45 w 603"/>
                  <a:gd name="T43" fmla="*/ 213 h 333"/>
                  <a:gd name="T44" fmla="*/ 0 w 603"/>
                  <a:gd name="T45" fmla="*/ 132 h 333"/>
                  <a:gd name="T46" fmla="*/ 33 w 603"/>
                  <a:gd name="T47" fmla="*/ 111 h 333"/>
                  <a:gd name="T48" fmla="*/ 48 w 603"/>
                  <a:gd name="T49" fmla="*/ 60 h 333"/>
                  <a:gd name="T50" fmla="*/ 66 w 603"/>
                  <a:gd name="T51" fmla="*/ 48 h 333"/>
                  <a:gd name="T52" fmla="*/ 75 w 603"/>
                  <a:gd name="T53" fmla="*/ 42 h 333"/>
                  <a:gd name="T54" fmla="*/ 99 w 603"/>
                  <a:gd name="T55" fmla="*/ 0 h 333"/>
                  <a:gd name="T56" fmla="*/ 120 w 603"/>
                  <a:gd name="T57" fmla="*/ 21 h 333"/>
                  <a:gd name="T58" fmla="*/ 126 w 603"/>
                  <a:gd name="T59" fmla="*/ 39 h 333"/>
                  <a:gd name="T60" fmla="*/ 90 w 603"/>
                  <a:gd name="T61" fmla="*/ 63 h 333"/>
                  <a:gd name="T62" fmla="*/ 69 w 603"/>
                  <a:gd name="T63" fmla="*/ 108 h 333"/>
                  <a:gd name="T64" fmla="*/ 117 w 603"/>
                  <a:gd name="T65" fmla="*/ 159 h 333"/>
                  <a:gd name="T66" fmla="*/ 132 w 603"/>
                  <a:gd name="T67" fmla="*/ 138 h 333"/>
                  <a:gd name="T68" fmla="*/ 132 w 603"/>
                  <a:gd name="T69" fmla="*/ 138 h 333"/>
                  <a:gd name="T70" fmla="*/ 150 w 603"/>
                  <a:gd name="T71" fmla="*/ 126 h 333"/>
                  <a:gd name="T72" fmla="*/ 204 w 603"/>
                  <a:gd name="T73" fmla="*/ 129 h 333"/>
                  <a:gd name="T74" fmla="*/ 282 w 603"/>
                  <a:gd name="T75" fmla="*/ 129 h 333"/>
                  <a:gd name="T76" fmla="*/ 321 w 603"/>
                  <a:gd name="T77" fmla="*/ 126 h 333"/>
                  <a:gd name="T78" fmla="*/ 336 w 603"/>
                  <a:gd name="T79" fmla="*/ 174 h 333"/>
                  <a:gd name="T80" fmla="*/ 354 w 603"/>
                  <a:gd name="T81" fmla="*/ 171 h 333"/>
                  <a:gd name="T82" fmla="*/ 372 w 603"/>
                  <a:gd name="T83" fmla="*/ 165 h 333"/>
                  <a:gd name="T84" fmla="*/ 447 w 603"/>
                  <a:gd name="T85" fmla="*/ 189 h 333"/>
                  <a:gd name="T86" fmla="*/ 447 w 603"/>
                  <a:gd name="T87" fmla="*/ 216 h 333"/>
                  <a:gd name="T88" fmla="*/ 468 w 603"/>
                  <a:gd name="T89" fmla="*/ 213 h 333"/>
                  <a:gd name="T90" fmla="*/ 498 w 603"/>
                  <a:gd name="T91" fmla="*/ 204 h 333"/>
                  <a:gd name="T92" fmla="*/ 531 w 603"/>
                  <a:gd name="T93" fmla="*/ 147 h 33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603" h="333">
                    <a:moveTo>
                      <a:pt x="531" y="147"/>
                    </a:moveTo>
                    <a:cubicBezTo>
                      <a:pt x="554" y="155"/>
                      <a:pt x="527" y="143"/>
                      <a:pt x="546" y="159"/>
                    </a:cubicBezTo>
                    <a:cubicBezTo>
                      <a:pt x="548" y="161"/>
                      <a:pt x="566" y="165"/>
                      <a:pt x="567" y="165"/>
                    </a:cubicBezTo>
                    <a:cubicBezTo>
                      <a:pt x="573" y="167"/>
                      <a:pt x="585" y="171"/>
                      <a:pt x="585" y="171"/>
                    </a:cubicBezTo>
                    <a:cubicBezTo>
                      <a:pt x="592" y="181"/>
                      <a:pt x="599" y="184"/>
                      <a:pt x="603" y="195"/>
                    </a:cubicBezTo>
                    <a:cubicBezTo>
                      <a:pt x="600" y="213"/>
                      <a:pt x="591" y="223"/>
                      <a:pt x="585" y="240"/>
                    </a:cubicBezTo>
                    <a:cubicBezTo>
                      <a:pt x="588" y="251"/>
                      <a:pt x="600" y="270"/>
                      <a:pt x="600" y="270"/>
                    </a:cubicBezTo>
                    <a:cubicBezTo>
                      <a:pt x="599" y="273"/>
                      <a:pt x="600" y="279"/>
                      <a:pt x="597" y="279"/>
                    </a:cubicBezTo>
                    <a:cubicBezTo>
                      <a:pt x="591" y="280"/>
                      <a:pt x="579" y="273"/>
                      <a:pt x="579" y="273"/>
                    </a:cubicBezTo>
                    <a:cubicBezTo>
                      <a:pt x="559" y="280"/>
                      <a:pt x="581" y="270"/>
                      <a:pt x="564" y="285"/>
                    </a:cubicBezTo>
                    <a:cubicBezTo>
                      <a:pt x="544" y="302"/>
                      <a:pt x="529" y="309"/>
                      <a:pt x="504" y="312"/>
                    </a:cubicBezTo>
                    <a:cubicBezTo>
                      <a:pt x="496" y="324"/>
                      <a:pt x="482" y="329"/>
                      <a:pt x="468" y="333"/>
                    </a:cubicBezTo>
                    <a:cubicBezTo>
                      <a:pt x="449" y="329"/>
                      <a:pt x="443" y="327"/>
                      <a:pt x="426" y="315"/>
                    </a:cubicBezTo>
                    <a:cubicBezTo>
                      <a:pt x="410" y="304"/>
                      <a:pt x="385" y="308"/>
                      <a:pt x="369" y="297"/>
                    </a:cubicBezTo>
                    <a:cubicBezTo>
                      <a:pt x="348" y="283"/>
                      <a:pt x="358" y="287"/>
                      <a:pt x="342" y="282"/>
                    </a:cubicBezTo>
                    <a:cubicBezTo>
                      <a:pt x="327" y="267"/>
                      <a:pt x="305" y="256"/>
                      <a:pt x="285" y="249"/>
                    </a:cubicBezTo>
                    <a:cubicBezTo>
                      <a:pt x="280" y="234"/>
                      <a:pt x="246" y="210"/>
                      <a:pt x="228" y="204"/>
                    </a:cubicBezTo>
                    <a:cubicBezTo>
                      <a:pt x="200" y="207"/>
                      <a:pt x="174" y="213"/>
                      <a:pt x="147" y="222"/>
                    </a:cubicBezTo>
                    <a:cubicBezTo>
                      <a:pt x="142" y="221"/>
                      <a:pt x="137" y="220"/>
                      <a:pt x="132" y="219"/>
                    </a:cubicBezTo>
                    <a:cubicBezTo>
                      <a:pt x="119" y="218"/>
                      <a:pt x="106" y="218"/>
                      <a:pt x="93" y="216"/>
                    </a:cubicBezTo>
                    <a:cubicBezTo>
                      <a:pt x="87" y="215"/>
                      <a:pt x="75" y="210"/>
                      <a:pt x="75" y="210"/>
                    </a:cubicBezTo>
                    <a:cubicBezTo>
                      <a:pt x="53" y="217"/>
                      <a:pt x="63" y="218"/>
                      <a:pt x="45" y="213"/>
                    </a:cubicBezTo>
                    <a:cubicBezTo>
                      <a:pt x="27" y="186"/>
                      <a:pt x="24" y="156"/>
                      <a:pt x="0" y="132"/>
                    </a:cubicBezTo>
                    <a:cubicBezTo>
                      <a:pt x="4" y="114"/>
                      <a:pt x="17" y="115"/>
                      <a:pt x="33" y="111"/>
                    </a:cubicBezTo>
                    <a:cubicBezTo>
                      <a:pt x="44" y="95"/>
                      <a:pt x="41" y="72"/>
                      <a:pt x="48" y="60"/>
                    </a:cubicBezTo>
                    <a:cubicBezTo>
                      <a:pt x="52" y="54"/>
                      <a:pt x="60" y="52"/>
                      <a:pt x="66" y="48"/>
                    </a:cubicBezTo>
                    <a:cubicBezTo>
                      <a:pt x="69" y="46"/>
                      <a:pt x="75" y="42"/>
                      <a:pt x="75" y="42"/>
                    </a:cubicBezTo>
                    <a:cubicBezTo>
                      <a:pt x="80" y="26"/>
                      <a:pt x="85" y="9"/>
                      <a:pt x="99" y="0"/>
                    </a:cubicBezTo>
                    <a:cubicBezTo>
                      <a:pt x="113" y="3"/>
                      <a:pt x="114" y="8"/>
                      <a:pt x="120" y="21"/>
                    </a:cubicBezTo>
                    <a:cubicBezTo>
                      <a:pt x="123" y="27"/>
                      <a:pt x="126" y="39"/>
                      <a:pt x="126" y="39"/>
                    </a:cubicBezTo>
                    <a:cubicBezTo>
                      <a:pt x="122" y="102"/>
                      <a:pt x="125" y="87"/>
                      <a:pt x="90" y="63"/>
                    </a:cubicBezTo>
                    <a:cubicBezTo>
                      <a:pt x="66" y="71"/>
                      <a:pt x="71" y="82"/>
                      <a:pt x="69" y="108"/>
                    </a:cubicBezTo>
                    <a:cubicBezTo>
                      <a:pt x="77" y="146"/>
                      <a:pt x="81" y="147"/>
                      <a:pt x="117" y="159"/>
                    </a:cubicBezTo>
                    <a:lnTo>
                      <a:pt x="132" y="138"/>
                    </a:ln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8" y="134"/>
                      <a:pt x="150" y="126"/>
                      <a:pt x="150" y="126"/>
                    </a:cubicBezTo>
                    <a:cubicBezTo>
                      <a:pt x="174" y="132"/>
                      <a:pt x="174" y="132"/>
                      <a:pt x="204" y="129"/>
                    </a:cubicBezTo>
                    <a:cubicBezTo>
                      <a:pt x="227" y="114"/>
                      <a:pt x="256" y="120"/>
                      <a:pt x="282" y="129"/>
                    </a:cubicBezTo>
                    <a:cubicBezTo>
                      <a:pt x="298" y="126"/>
                      <a:pt x="306" y="122"/>
                      <a:pt x="321" y="126"/>
                    </a:cubicBezTo>
                    <a:cubicBezTo>
                      <a:pt x="327" y="144"/>
                      <a:pt x="315" y="167"/>
                      <a:pt x="336" y="174"/>
                    </a:cubicBezTo>
                    <a:cubicBezTo>
                      <a:pt x="342" y="173"/>
                      <a:pt x="348" y="172"/>
                      <a:pt x="354" y="171"/>
                    </a:cubicBezTo>
                    <a:cubicBezTo>
                      <a:pt x="360" y="169"/>
                      <a:pt x="372" y="165"/>
                      <a:pt x="372" y="165"/>
                    </a:cubicBezTo>
                    <a:cubicBezTo>
                      <a:pt x="398" y="172"/>
                      <a:pt x="421" y="182"/>
                      <a:pt x="447" y="189"/>
                    </a:cubicBezTo>
                    <a:cubicBezTo>
                      <a:pt x="454" y="210"/>
                      <a:pt x="457" y="202"/>
                      <a:pt x="447" y="216"/>
                    </a:cubicBezTo>
                    <a:cubicBezTo>
                      <a:pt x="454" y="236"/>
                      <a:pt x="459" y="219"/>
                      <a:pt x="468" y="213"/>
                    </a:cubicBezTo>
                    <a:cubicBezTo>
                      <a:pt x="473" y="210"/>
                      <a:pt x="491" y="206"/>
                      <a:pt x="498" y="204"/>
                    </a:cubicBezTo>
                    <a:cubicBezTo>
                      <a:pt x="520" y="189"/>
                      <a:pt x="488" y="156"/>
                      <a:pt x="531" y="147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99"/>
              <p:cNvSpPr>
                <a:spLocks/>
              </p:cNvSpPr>
              <p:nvPr/>
            </p:nvSpPr>
            <p:spPr bwMode="gray">
              <a:xfrm>
                <a:off x="1152" y="2124"/>
                <a:ext cx="766" cy="444"/>
              </a:xfrm>
              <a:custGeom>
                <a:avLst/>
                <a:gdLst>
                  <a:gd name="T0" fmla="*/ 756 w 766"/>
                  <a:gd name="T1" fmla="*/ 153 h 444"/>
                  <a:gd name="T2" fmla="*/ 750 w 766"/>
                  <a:gd name="T3" fmla="*/ 111 h 444"/>
                  <a:gd name="T4" fmla="*/ 765 w 766"/>
                  <a:gd name="T5" fmla="*/ 84 h 444"/>
                  <a:gd name="T6" fmla="*/ 744 w 766"/>
                  <a:gd name="T7" fmla="*/ 69 h 444"/>
                  <a:gd name="T8" fmla="*/ 735 w 766"/>
                  <a:gd name="T9" fmla="*/ 66 h 444"/>
                  <a:gd name="T10" fmla="*/ 699 w 766"/>
                  <a:gd name="T11" fmla="*/ 90 h 444"/>
                  <a:gd name="T12" fmla="*/ 636 w 766"/>
                  <a:gd name="T13" fmla="*/ 120 h 444"/>
                  <a:gd name="T14" fmla="*/ 564 w 766"/>
                  <a:gd name="T15" fmla="*/ 102 h 444"/>
                  <a:gd name="T16" fmla="*/ 534 w 766"/>
                  <a:gd name="T17" fmla="*/ 93 h 444"/>
                  <a:gd name="T18" fmla="*/ 516 w 766"/>
                  <a:gd name="T19" fmla="*/ 87 h 444"/>
                  <a:gd name="T20" fmla="*/ 492 w 766"/>
                  <a:gd name="T21" fmla="*/ 72 h 444"/>
                  <a:gd name="T22" fmla="*/ 474 w 766"/>
                  <a:gd name="T23" fmla="*/ 60 h 444"/>
                  <a:gd name="T24" fmla="*/ 441 w 766"/>
                  <a:gd name="T25" fmla="*/ 39 h 444"/>
                  <a:gd name="T26" fmla="*/ 393 w 766"/>
                  <a:gd name="T27" fmla="*/ 0 h 444"/>
                  <a:gd name="T28" fmla="*/ 321 w 766"/>
                  <a:gd name="T29" fmla="*/ 9 h 444"/>
                  <a:gd name="T30" fmla="*/ 261 w 766"/>
                  <a:gd name="T31" fmla="*/ 12 h 444"/>
                  <a:gd name="T32" fmla="*/ 243 w 766"/>
                  <a:gd name="T33" fmla="*/ 48 h 444"/>
                  <a:gd name="T34" fmla="*/ 252 w 766"/>
                  <a:gd name="T35" fmla="*/ 78 h 444"/>
                  <a:gd name="T36" fmla="*/ 225 w 766"/>
                  <a:gd name="T37" fmla="*/ 123 h 444"/>
                  <a:gd name="T38" fmla="*/ 192 w 766"/>
                  <a:gd name="T39" fmla="*/ 117 h 444"/>
                  <a:gd name="T40" fmla="*/ 186 w 766"/>
                  <a:gd name="T41" fmla="*/ 108 h 444"/>
                  <a:gd name="T42" fmla="*/ 168 w 766"/>
                  <a:gd name="T43" fmla="*/ 102 h 444"/>
                  <a:gd name="T44" fmla="*/ 150 w 766"/>
                  <a:gd name="T45" fmla="*/ 90 h 444"/>
                  <a:gd name="T46" fmla="*/ 105 w 766"/>
                  <a:gd name="T47" fmla="*/ 69 h 444"/>
                  <a:gd name="T48" fmla="*/ 102 w 766"/>
                  <a:gd name="T49" fmla="*/ 162 h 444"/>
                  <a:gd name="T50" fmla="*/ 81 w 766"/>
                  <a:gd name="T51" fmla="*/ 183 h 444"/>
                  <a:gd name="T52" fmla="*/ 72 w 766"/>
                  <a:gd name="T53" fmla="*/ 189 h 444"/>
                  <a:gd name="T54" fmla="*/ 63 w 766"/>
                  <a:gd name="T55" fmla="*/ 207 h 444"/>
                  <a:gd name="T56" fmla="*/ 96 w 766"/>
                  <a:gd name="T57" fmla="*/ 228 h 444"/>
                  <a:gd name="T58" fmla="*/ 105 w 766"/>
                  <a:gd name="T59" fmla="*/ 225 h 444"/>
                  <a:gd name="T60" fmla="*/ 108 w 766"/>
                  <a:gd name="T61" fmla="*/ 216 h 444"/>
                  <a:gd name="T62" fmla="*/ 138 w 766"/>
                  <a:gd name="T63" fmla="*/ 207 h 444"/>
                  <a:gd name="T64" fmla="*/ 117 w 766"/>
                  <a:gd name="T65" fmla="*/ 249 h 444"/>
                  <a:gd name="T66" fmla="*/ 96 w 766"/>
                  <a:gd name="T67" fmla="*/ 273 h 444"/>
                  <a:gd name="T68" fmla="*/ 48 w 766"/>
                  <a:gd name="T69" fmla="*/ 312 h 444"/>
                  <a:gd name="T70" fmla="*/ 6 w 766"/>
                  <a:gd name="T71" fmla="*/ 381 h 444"/>
                  <a:gd name="T72" fmla="*/ 15 w 766"/>
                  <a:gd name="T73" fmla="*/ 432 h 444"/>
                  <a:gd name="T74" fmla="*/ 45 w 766"/>
                  <a:gd name="T75" fmla="*/ 417 h 444"/>
                  <a:gd name="T76" fmla="*/ 54 w 766"/>
                  <a:gd name="T77" fmla="*/ 411 h 444"/>
                  <a:gd name="T78" fmla="*/ 111 w 766"/>
                  <a:gd name="T79" fmla="*/ 435 h 444"/>
                  <a:gd name="T80" fmla="*/ 135 w 766"/>
                  <a:gd name="T81" fmla="*/ 429 h 444"/>
                  <a:gd name="T82" fmla="*/ 180 w 766"/>
                  <a:gd name="T83" fmla="*/ 381 h 444"/>
                  <a:gd name="T84" fmla="*/ 204 w 766"/>
                  <a:gd name="T85" fmla="*/ 411 h 444"/>
                  <a:gd name="T86" fmla="*/ 249 w 766"/>
                  <a:gd name="T87" fmla="*/ 432 h 444"/>
                  <a:gd name="T88" fmla="*/ 333 w 766"/>
                  <a:gd name="T89" fmla="*/ 429 h 444"/>
                  <a:gd name="T90" fmla="*/ 375 w 766"/>
                  <a:gd name="T91" fmla="*/ 444 h 444"/>
                  <a:gd name="T92" fmla="*/ 423 w 766"/>
                  <a:gd name="T93" fmla="*/ 429 h 444"/>
                  <a:gd name="T94" fmla="*/ 471 w 766"/>
                  <a:gd name="T95" fmla="*/ 330 h 444"/>
                  <a:gd name="T96" fmla="*/ 486 w 766"/>
                  <a:gd name="T97" fmla="*/ 303 h 444"/>
                  <a:gd name="T98" fmla="*/ 510 w 766"/>
                  <a:gd name="T99" fmla="*/ 249 h 444"/>
                  <a:gd name="T100" fmla="*/ 525 w 766"/>
                  <a:gd name="T101" fmla="*/ 237 h 444"/>
                  <a:gd name="T102" fmla="*/ 543 w 766"/>
                  <a:gd name="T103" fmla="*/ 243 h 444"/>
                  <a:gd name="T104" fmla="*/ 618 w 766"/>
                  <a:gd name="T105" fmla="*/ 213 h 444"/>
                  <a:gd name="T106" fmla="*/ 645 w 766"/>
                  <a:gd name="T107" fmla="*/ 204 h 444"/>
                  <a:gd name="T108" fmla="*/ 654 w 766"/>
                  <a:gd name="T109" fmla="*/ 201 h 444"/>
                  <a:gd name="T110" fmla="*/ 705 w 766"/>
                  <a:gd name="T111" fmla="*/ 177 h 444"/>
                  <a:gd name="T112" fmla="*/ 717 w 766"/>
                  <a:gd name="T113" fmla="*/ 162 h 444"/>
                  <a:gd name="T114" fmla="*/ 741 w 766"/>
                  <a:gd name="T115" fmla="*/ 156 h 444"/>
                  <a:gd name="T116" fmla="*/ 765 w 766"/>
                  <a:gd name="T117" fmla="*/ 132 h 444"/>
                  <a:gd name="T118" fmla="*/ 750 w 766"/>
                  <a:gd name="T119" fmla="*/ 105 h 444"/>
                  <a:gd name="T120" fmla="*/ 762 w 766"/>
                  <a:gd name="T121" fmla="*/ 84 h 4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766" h="444">
                    <a:moveTo>
                      <a:pt x="756" y="153"/>
                    </a:moveTo>
                    <a:cubicBezTo>
                      <a:pt x="766" y="138"/>
                      <a:pt x="766" y="122"/>
                      <a:pt x="750" y="111"/>
                    </a:cubicBezTo>
                    <a:cubicBezTo>
                      <a:pt x="753" y="101"/>
                      <a:pt x="765" y="84"/>
                      <a:pt x="765" y="84"/>
                    </a:cubicBezTo>
                    <a:cubicBezTo>
                      <a:pt x="760" y="69"/>
                      <a:pt x="765" y="76"/>
                      <a:pt x="744" y="69"/>
                    </a:cubicBezTo>
                    <a:cubicBezTo>
                      <a:pt x="741" y="68"/>
                      <a:pt x="735" y="66"/>
                      <a:pt x="735" y="66"/>
                    </a:cubicBezTo>
                    <a:cubicBezTo>
                      <a:pt x="726" y="80"/>
                      <a:pt x="715" y="86"/>
                      <a:pt x="699" y="90"/>
                    </a:cubicBezTo>
                    <a:cubicBezTo>
                      <a:pt x="679" y="103"/>
                      <a:pt x="656" y="107"/>
                      <a:pt x="636" y="120"/>
                    </a:cubicBezTo>
                    <a:cubicBezTo>
                      <a:pt x="606" y="117"/>
                      <a:pt x="591" y="110"/>
                      <a:pt x="564" y="102"/>
                    </a:cubicBezTo>
                    <a:cubicBezTo>
                      <a:pt x="554" y="99"/>
                      <a:pt x="544" y="96"/>
                      <a:pt x="534" y="93"/>
                    </a:cubicBezTo>
                    <a:cubicBezTo>
                      <a:pt x="528" y="91"/>
                      <a:pt x="516" y="87"/>
                      <a:pt x="516" y="87"/>
                    </a:cubicBezTo>
                    <a:cubicBezTo>
                      <a:pt x="502" y="65"/>
                      <a:pt x="522" y="92"/>
                      <a:pt x="492" y="72"/>
                    </a:cubicBezTo>
                    <a:cubicBezTo>
                      <a:pt x="486" y="68"/>
                      <a:pt x="474" y="60"/>
                      <a:pt x="474" y="60"/>
                    </a:cubicBezTo>
                    <a:cubicBezTo>
                      <a:pt x="467" y="49"/>
                      <a:pt x="454" y="43"/>
                      <a:pt x="441" y="39"/>
                    </a:cubicBezTo>
                    <a:cubicBezTo>
                      <a:pt x="428" y="20"/>
                      <a:pt x="415" y="7"/>
                      <a:pt x="393" y="0"/>
                    </a:cubicBezTo>
                    <a:cubicBezTo>
                      <a:pt x="369" y="4"/>
                      <a:pt x="345" y="7"/>
                      <a:pt x="321" y="9"/>
                    </a:cubicBezTo>
                    <a:cubicBezTo>
                      <a:pt x="303" y="15"/>
                      <a:pt x="281" y="10"/>
                      <a:pt x="261" y="12"/>
                    </a:cubicBezTo>
                    <a:cubicBezTo>
                      <a:pt x="254" y="23"/>
                      <a:pt x="247" y="36"/>
                      <a:pt x="243" y="48"/>
                    </a:cubicBezTo>
                    <a:cubicBezTo>
                      <a:pt x="246" y="58"/>
                      <a:pt x="249" y="68"/>
                      <a:pt x="252" y="78"/>
                    </a:cubicBezTo>
                    <a:cubicBezTo>
                      <a:pt x="248" y="99"/>
                      <a:pt x="247" y="116"/>
                      <a:pt x="225" y="123"/>
                    </a:cubicBezTo>
                    <a:cubicBezTo>
                      <a:pt x="214" y="122"/>
                      <a:pt x="201" y="124"/>
                      <a:pt x="192" y="117"/>
                    </a:cubicBezTo>
                    <a:cubicBezTo>
                      <a:pt x="189" y="115"/>
                      <a:pt x="189" y="110"/>
                      <a:pt x="186" y="108"/>
                    </a:cubicBezTo>
                    <a:cubicBezTo>
                      <a:pt x="181" y="105"/>
                      <a:pt x="173" y="106"/>
                      <a:pt x="168" y="102"/>
                    </a:cubicBezTo>
                    <a:cubicBezTo>
                      <a:pt x="162" y="98"/>
                      <a:pt x="156" y="94"/>
                      <a:pt x="150" y="90"/>
                    </a:cubicBezTo>
                    <a:cubicBezTo>
                      <a:pt x="136" y="81"/>
                      <a:pt x="119" y="78"/>
                      <a:pt x="105" y="69"/>
                    </a:cubicBezTo>
                    <a:cubicBezTo>
                      <a:pt x="98" y="90"/>
                      <a:pt x="103" y="150"/>
                      <a:pt x="102" y="162"/>
                    </a:cubicBezTo>
                    <a:cubicBezTo>
                      <a:pt x="101" y="175"/>
                      <a:pt x="92" y="176"/>
                      <a:pt x="81" y="183"/>
                    </a:cubicBezTo>
                    <a:cubicBezTo>
                      <a:pt x="78" y="185"/>
                      <a:pt x="72" y="189"/>
                      <a:pt x="72" y="189"/>
                    </a:cubicBezTo>
                    <a:cubicBezTo>
                      <a:pt x="70" y="195"/>
                      <a:pt x="63" y="200"/>
                      <a:pt x="63" y="207"/>
                    </a:cubicBezTo>
                    <a:cubicBezTo>
                      <a:pt x="63" y="217"/>
                      <a:pt x="89" y="226"/>
                      <a:pt x="96" y="228"/>
                    </a:cubicBezTo>
                    <a:cubicBezTo>
                      <a:pt x="99" y="227"/>
                      <a:pt x="103" y="227"/>
                      <a:pt x="105" y="225"/>
                    </a:cubicBezTo>
                    <a:cubicBezTo>
                      <a:pt x="107" y="223"/>
                      <a:pt x="105" y="218"/>
                      <a:pt x="108" y="216"/>
                    </a:cubicBezTo>
                    <a:cubicBezTo>
                      <a:pt x="112" y="213"/>
                      <a:pt x="132" y="209"/>
                      <a:pt x="138" y="207"/>
                    </a:cubicBezTo>
                    <a:cubicBezTo>
                      <a:pt x="158" y="237"/>
                      <a:pt x="138" y="235"/>
                      <a:pt x="117" y="249"/>
                    </a:cubicBezTo>
                    <a:cubicBezTo>
                      <a:pt x="110" y="259"/>
                      <a:pt x="103" y="263"/>
                      <a:pt x="96" y="273"/>
                    </a:cubicBezTo>
                    <a:cubicBezTo>
                      <a:pt x="108" y="310"/>
                      <a:pt x="81" y="309"/>
                      <a:pt x="48" y="312"/>
                    </a:cubicBezTo>
                    <a:cubicBezTo>
                      <a:pt x="20" y="321"/>
                      <a:pt x="28" y="366"/>
                      <a:pt x="6" y="381"/>
                    </a:cubicBezTo>
                    <a:cubicBezTo>
                      <a:pt x="0" y="399"/>
                      <a:pt x="5" y="417"/>
                      <a:pt x="15" y="432"/>
                    </a:cubicBezTo>
                    <a:cubicBezTo>
                      <a:pt x="34" y="427"/>
                      <a:pt x="24" y="431"/>
                      <a:pt x="45" y="417"/>
                    </a:cubicBezTo>
                    <a:cubicBezTo>
                      <a:pt x="48" y="415"/>
                      <a:pt x="54" y="411"/>
                      <a:pt x="54" y="411"/>
                    </a:cubicBezTo>
                    <a:cubicBezTo>
                      <a:pt x="73" y="416"/>
                      <a:pt x="94" y="424"/>
                      <a:pt x="111" y="435"/>
                    </a:cubicBezTo>
                    <a:cubicBezTo>
                      <a:pt x="119" y="433"/>
                      <a:pt x="129" y="435"/>
                      <a:pt x="135" y="429"/>
                    </a:cubicBezTo>
                    <a:cubicBezTo>
                      <a:pt x="159" y="405"/>
                      <a:pt x="139" y="388"/>
                      <a:pt x="180" y="381"/>
                    </a:cubicBezTo>
                    <a:cubicBezTo>
                      <a:pt x="198" y="387"/>
                      <a:pt x="191" y="401"/>
                      <a:pt x="204" y="411"/>
                    </a:cubicBezTo>
                    <a:cubicBezTo>
                      <a:pt x="215" y="419"/>
                      <a:pt x="236" y="428"/>
                      <a:pt x="249" y="432"/>
                    </a:cubicBezTo>
                    <a:cubicBezTo>
                      <a:pt x="287" y="428"/>
                      <a:pt x="291" y="426"/>
                      <a:pt x="333" y="429"/>
                    </a:cubicBezTo>
                    <a:cubicBezTo>
                      <a:pt x="348" y="434"/>
                      <a:pt x="359" y="441"/>
                      <a:pt x="375" y="444"/>
                    </a:cubicBezTo>
                    <a:cubicBezTo>
                      <a:pt x="393" y="441"/>
                      <a:pt x="408" y="439"/>
                      <a:pt x="423" y="429"/>
                    </a:cubicBezTo>
                    <a:cubicBezTo>
                      <a:pt x="443" y="399"/>
                      <a:pt x="431" y="343"/>
                      <a:pt x="471" y="330"/>
                    </a:cubicBezTo>
                    <a:cubicBezTo>
                      <a:pt x="485" y="309"/>
                      <a:pt x="481" y="319"/>
                      <a:pt x="486" y="303"/>
                    </a:cubicBezTo>
                    <a:cubicBezTo>
                      <a:pt x="488" y="278"/>
                      <a:pt x="484" y="258"/>
                      <a:pt x="510" y="249"/>
                    </a:cubicBezTo>
                    <a:cubicBezTo>
                      <a:pt x="514" y="243"/>
                      <a:pt x="516" y="236"/>
                      <a:pt x="525" y="237"/>
                    </a:cubicBezTo>
                    <a:cubicBezTo>
                      <a:pt x="531" y="238"/>
                      <a:pt x="543" y="243"/>
                      <a:pt x="543" y="243"/>
                    </a:cubicBezTo>
                    <a:cubicBezTo>
                      <a:pt x="573" y="239"/>
                      <a:pt x="591" y="225"/>
                      <a:pt x="618" y="213"/>
                    </a:cubicBezTo>
                    <a:cubicBezTo>
                      <a:pt x="627" y="209"/>
                      <a:pt x="636" y="207"/>
                      <a:pt x="645" y="204"/>
                    </a:cubicBezTo>
                    <a:cubicBezTo>
                      <a:pt x="648" y="203"/>
                      <a:pt x="654" y="201"/>
                      <a:pt x="654" y="201"/>
                    </a:cubicBezTo>
                    <a:cubicBezTo>
                      <a:pt x="660" y="184"/>
                      <a:pt x="689" y="182"/>
                      <a:pt x="705" y="177"/>
                    </a:cubicBezTo>
                    <a:cubicBezTo>
                      <a:pt x="708" y="168"/>
                      <a:pt x="707" y="166"/>
                      <a:pt x="717" y="162"/>
                    </a:cubicBezTo>
                    <a:cubicBezTo>
                      <a:pt x="725" y="159"/>
                      <a:pt x="741" y="156"/>
                      <a:pt x="741" y="156"/>
                    </a:cubicBezTo>
                    <a:cubicBezTo>
                      <a:pt x="751" y="149"/>
                      <a:pt x="756" y="141"/>
                      <a:pt x="765" y="132"/>
                    </a:cubicBezTo>
                    <a:cubicBezTo>
                      <a:pt x="762" y="122"/>
                      <a:pt x="750" y="105"/>
                      <a:pt x="750" y="105"/>
                    </a:cubicBezTo>
                    <a:cubicBezTo>
                      <a:pt x="753" y="95"/>
                      <a:pt x="762" y="94"/>
                      <a:pt x="762" y="84"/>
                    </a:cubicBezTo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0"/>
              <p:cNvSpPr>
                <a:spLocks/>
              </p:cNvSpPr>
              <p:nvPr/>
            </p:nvSpPr>
            <p:spPr bwMode="gray">
              <a:xfrm>
                <a:off x="918" y="1980"/>
                <a:ext cx="489" cy="450"/>
              </a:xfrm>
              <a:custGeom>
                <a:avLst/>
                <a:gdLst>
                  <a:gd name="T0" fmla="*/ 336 w 489"/>
                  <a:gd name="T1" fmla="*/ 30 h 450"/>
                  <a:gd name="T2" fmla="*/ 378 w 489"/>
                  <a:gd name="T3" fmla="*/ 39 h 450"/>
                  <a:gd name="T4" fmla="*/ 396 w 489"/>
                  <a:gd name="T5" fmla="*/ 51 h 450"/>
                  <a:gd name="T6" fmla="*/ 432 w 489"/>
                  <a:gd name="T7" fmla="*/ 141 h 450"/>
                  <a:gd name="T8" fmla="*/ 444 w 489"/>
                  <a:gd name="T9" fmla="*/ 153 h 450"/>
                  <a:gd name="T10" fmla="*/ 462 w 489"/>
                  <a:gd name="T11" fmla="*/ 147 h 450"/>
                  <a:gd name="T12" fmla="*/ 483 w 489"/>
                  <a:gd name="T13" fmla="*/ 150 h 450"/>
                  <a:gd name="T14" fmla="*/ 489 w 489"/>
                  <a:gd name="T15" fmla="*/ 168 h 450"/>
                  <a:gd name="T16" fmla="*/ 483 w 489"/>
                  <a:gd name="T17" fmla="*/ 186 h 450"/>
                  <a:gd name="T18" fmla="*/ 480 w 489"/>
                  <a:gd name="T19" fmla="*/ 195 h 450"/>
                  <a:gd name="T20" fmla="*/ 471 w 489"/>
                  <a:gd name="T21" fmla="*/ 258 h 450"/>
                  <a:gd name="T22" fmla="*/ 444 w 489"/>
                  <a:gd name="T23" fmla="*/ 267 h 450"/>
                  <a:gd name="T24" fmla="*/ 426 w 489"/>
                  <a:gd name="T25" fmla="*/ 261 h 450"/>
                  <a:gd name="T26" fmla="*/ 417 w 489"/>
                  <a:gd name="T27" fmla="*/ 258 h 450"/>
                  <a:gd name="T28" fmla="*/ 375 w 489"/>
                  <a:gd name="T29" fmla="*/ 228 h 450"/>
                  <a:gd name="T30" fmla="*/ 357 w 489"/>
                  <a:gd name="T31" fmla="*/ 222 h 450"/>
                  <a:gd name="T32" fmla="*/ 336 w 489"/>
                  <a:gd name="T33" fmla="*/ 225 h 450"/>
                  <a:gd name="T34" fmla="*/ 330 w 489"/>
                  <a:gd name="T35" fmla="*/ 243 h 450"/>
                  <a:gd name="T36" fmla="*/ 312 w 489"/>
                  <a:gd name="T37" fmla="*/ 327 h 450"/>
                  <a:gd name="T38" fmla="*/ 324 w 489"/>
                  <a:gd name="T39" fmla="*/ 366 h 450"/>
                  <a:gd name="T40" fmla="*/ 333 w 489"/>
                  <a:gd name="T41" fmla="*/ 363 h 450"/>
                  <a:gd name="T42" fmla="*/ 342 w 489"/>
                  <a:gd name="T43" fmla="*/ 357 h 450"/>
                  <a:gd name="T44" fmla="*/ 360 w 489"/>
                  <a:gd name="T45" fmla="*/ 351 h 450"/>
                  <a:gd name="T46" fmla="*/ 378 w 489"/>
                  <a:gd name="T47" fmla="*/ 354 h 450"/>
                  <a:gd name="T48" fmla="*/ 384 w 489"/>
                  <a:gd name="T49" fmla="*/ 372 h 450"/>
                  <a:gd name="T50" fmla="*/ 360 w 489"/>
                  <a:gd name="T51" fmla="*/ 387 h 450"/>
                  <a:gd name="T52" fmla="*/ 333 w 489"/>
                  <a:gd name="T53" fmla="*/ 402 h 450"/>
                  <a:gd name="T54" fmla="*/ 321 w 489"/>
                  <a:gd name="T55" fmla="*/ 447 h 450"/>
                  <a:gd name="T56" fmla="*/ 291 w 489"/>
                  <a:gd name="T57" fmla="*/ 450 h 450"/>
                  <a:gd name="T58" fmla="*/ 246 w 489"/>
                  <a:gd name="T59" fmla="*/ 435 h 450"/>
                  <a:gd name="T60" fmla="*/ 237 w 489"/>
                  <a:gd name="T61" fmla="*/ 438 h 450"/>
                  <a:gd name="T62" fmla="*/ 216 w 489"/>
                  <a:gd name="T63" fmla="*/ 405 h 450"/>
                  <a:gd name="T64" fmla="*/ 174 w 489"/>
                  <a:gd name="T65" fmla="*/ 381 h 450"/>
                  <a:gd name="T66" fmla="*/ 159 w 489"/>
                  <a:gd name="T67" fmla="*/ 366 h 450"/>
                  <a:gd name="T68" fmla="*/ 141 w 489"/>
                  <a:gd name="T69" fmla="*/ 372 h 450"/>
                  <a:gd name="T70" fmla="*/ 120 w 489"/>
                  <a:gd name="T71" fmla="*/ 363 h 450"/>
                  <a:gd name="T72" fmla="*/ 117 w 489"/>
                  <a:gd name="T73" fmla="*/ 354 h 450"/>
                  <a:gd name="T74" fmla="*/ 96 w 489"/>
                  <a:gd name="T75" fmla="*/ 348 h 450"/>
                  <a:gd name="T76" fmla="*/ 78 w 489"/>
                  <a:gd name="T77" fmla="*/ 336 h 450"/>
                  <a:gd name="T78" fmla="*/ 54 w 489"/>
                  <a:gd name="T79" fmla="*/ 303 h 450"/>
                  <a:gd name="T80" fmla="*/ 24 w 489"/>
                  <a:gd name="T81" fmla="*/ 273 h 450"/>
                  <a:gd name="T82" fmla="*/ 9 w 489"/>
                  <a:gd name="T83" fmla="*/ 258 h 450"/>
                  <a:gd name="T84" fmla="*/ 0 w 489"/>
                  <a:gd name="T85" fmla="*/ 228 h 450"/>
                  <a:gd name="T86" fmla="*/ 33 w 489"/>
                  <a:gd name="T87" fmla="*/ 180 h 450"/>
                  <a:gd name="T88" fmla="*/ 51 w 489"/>
                  <a:gd name="T89" fmla="*/ 159 h 450"/>
                  <a:gd name="T90" fmla="*/ 66 w 489"/>
                  <a:gd name="T91" fmla="*/ 135 h 450"/>
                  <a:gd name="T92" fmla="*/ 99 w 489"/>
                  <a:gd name="T93" fmla="*/ 48 h 450"/>
                  <a:gd name="T94" fmla="*/ 132 w 489"/>
                  <a:gd name="T95" fmla="*/ 66 h 450"/>
                  <a:gd name="T96" fmla="*/ 150 w 489"/>
                  <a:gd name="T97" fmla="*/ 78 h 450"/>
                  <a:gd name="T98" fmla="*/ 159 w 489"/>
                  <a:gd name="T99" fmla="*/ 72 h 450"/>
                  <a:gd name="T100" fmla="*/ 165 w 489"/>
                  <a:gd name="T101" fmla="*/ 54 h 450"/>
                  <a:gd name="T102" fmla="*/ 153 w 489"/>
                  <a:gd name="T103" fmla="*/ 27 h 450"/>
                  <a:gd name="T104" fmla="*/ 177 w 489"/>
                  <a:gd name="T105" fmla="*/ 0 h 450"/>
                  <a:gd name="T106" fmla="*/ 192 w 489"/>
                  <a:gd name="T107" fmla="*/ 39 h 450"/>
                  <a:gd name="T108" fmla="*/ 231 w 489"/>
                  <a:gd name="T109" fmla="*/ 90 h 450"/>
                  <a:gd name="T110" fmla="*/ 264 w 489"/>
                  <a:gd name="T111" fmla="*/ 54 h 450"/>
                  <a:gd name="T112" fmla="*/ 324 w 489"/>
                  <a:gd name="T113" fmla="*/ 36 h 450"/>
                  <a:gd name="T114" fmla="*/ 336 w 489"/>
                  <a:gd name="T115" fmla="*/ 30 h 45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489" h="450">
                    <a:moveTo>
                      <a:pt x="336" y="30"/>
                    </a:moveTo>
                    <a:cubicBezTo>
                      <a:pt x="366" y="34"/>
                      <a:pt x="352" y="30"/>
                      <a:pt x="378" y="39"/>
                    </a:cubicBezTo>
                    <a:cubicBezTo>
                      <a:pt x="385" y="41"/>
                      <a:pt x="396" y="51"/>
                      <a:pt x="396" y="51"/>
                    </a:cubicBezTo>
                    <a:cubicBezTo>
                      <a:pt x="405" y="79"/>
                      <a:pt x="411" y="120"/>
                      <a:pt x="432" y="141"/>
                    </a:cubicBezTo>
                    <a:cubicBezTo>
                      <a:pt x="434" y="148"/>
                      <a:pt x="434" y="154"/>
                      <a:pt x="444" y="153"/>
                    </a:cubicBezTo>
                    <a:cubicBezTo>
                      <a:pt x="450" y="152"/>
                      <a:pt x="462" y="147"/>
                      <a:pt x="462" y="147"/>
                    </a:cubicBezTo>
                    <a:cubicBezTo>
                      <a:pt x="469" y="148"/>
                      <a:pt x="477" y="146"/>
                      <a:pt x="483" y="150"/>
                    </a:cubicBezTo>
                    <a:cubicBezTo>
                      <a:pt x="488" y="154"/>
                      <a:pt x="489" y="168"/>
                      <a:pt x="489" y="168"/>
                    </a:cubicBezTo>
                    <a:cubicBezTo>
                      <a:pt x="487" y="174"/>
                      <a:pt x="485" y="180"/>
                      <a:pt x="483" y="186"/>
                    </a:cubicBezTo>
                    <a:cubicBezTo>
                      <a:pt x="482" y="189"/>
                      <a:pt x="480" y="195"/>
                      <a:pt x="480" y="195"/>
                    </a:cubicBezTo>
                    <a:cubicBezTo>
                      <a:pt x="483" y="211"/>
                      <a:pt x="488" y="247"/>
                      <a:pt x="471" y="258"/>
                    </a:cubicBezTo>
                    <a:cubicBezTo>
                      <a:pt x="463" y="263"/>
                      <a:pt x="444" y="267"/>
                      <a:pt x="444" y="267"/>
                    </a:cubicBezTo>
                    <a:cubicBezTo>
                      <a:pt x="438" y="265"/>
                      <a:pt x="432" y="263"/>
                      <a:pt x="426" y="261"/>
                    </a:cubicBezTo>
                    <a:cubicBezTo>
                      <a:pt x="423" y="260"/>
                      <a:pt x="417" y="258"/>
                      <a:pt x="417" y="258"/>
                    </a:cubicBezTo>
                    <a:cubicBezTo>
                      <a:pt x="405" y="240"/>
                      <a:pt x="395" y="235"/>
                      <a:pt x="375" y="228"/>
                    </a:cubicBezTo>
                    <a:cubicBezTo>
                      <a:pt x="369" y="226"/>
                      <a:pt x="357" y="222"/>
                      <a:pt x="357" y="222"/>
                    </a:cubicBezTo>
                    <a:cubicBezTo>
                      <a:pt x="350" y="223"/>
                      <a:pt x="342" y="221"/>
                      <a:pt x="336" y="225"/>
                    </a:cubicBezTo>
                    <a:cubicBezTo>
                      <a:pt x="331" y="229"/>
                      <a:pt x="330" y="243"/>
                      <a:pt x="330" y="243"/>
                    </a:cubicBezTo>
                    <a:cubicBezTo>
                      <a:pt x="332" y="271"/>
                      <a:pt x="346" y="316"/>
                      <a:pt x="312" y="327"/>
                    </a:cubicBezTo>
                    <a:cubicBezTo>
                      <a:pt x="302" y="343"/>
                      <a:pt x="306" y="360"/>
                      <a:pt x="324" y="366"/>
                    </a:cubicBezTo>
                    <a:cubicBezTo>
                      <a:pt x="327" y="365"/>
                      <a:pt x="330" y="364"/>
                      <a:pt x="333" y="363"/>
                    </a:cubicBezTo>
                    <a:cubicBezTo>
                      <a:pt x="336" y="361"/>
                      <a:pt x="339" y="358"/>
                      <a:pt x="342" y="357"/>
                    </a:cubicBezTo>
                    <a:cubicBezTo>
                      <a:pt x="348" y="354"/>
                      <a:pt x="360" y="351"/>
                      <a:pt x="360" y="351"/>
                    </a:cubicBezTo>
                    <a:cubicBezTo>
                      <a:pt x="366" y="352"/>
                      <a:pt x="373" y="350"/>
                      <a:pt x="378" y="354"/>
                    </a:cubicBezTo>
                    <a:cubicBezTo>
                      <a:pt x="383" y="358"/>
                      <a:pt x="384" y="372"/>
                      <a:pt x="384" y="372"/>
                    </a:cubicBezTo>
                    <a:cubicBezTo>
                      <a:pt x="380" y="385"/>
                      <a:pt x="373" y="384"/>
                      <a:pt x="360" y="387"/>
                    </a:cubicBezTo>
                    <a:cubicBezTo>
                      <a:pt x="339" y="401"/>
                      <a:pt x="349" y="397"/>
                      <a:pt x="333" y="402"/>
                    </a:cubicBezTo>
                    <a:cubicBezTo>
                      <a:pt x="329" y="414"/>
                      <a:pt x="323" y="446"/>
                      <a:pt x="321" y="447"/>
                    </a:cubicBezTo>
                    <a:cubicBezTo>
                      <a:pt x="312" y="450"/>
                      <a:pt x="301" y="449"/>
                      <a:pt x="291" y="450"/>
                    </a:cubicBezTo>
                    <a:cubicBezTo>
                      <a:pt x="273" y="447"/>
                      <a:pt x="263" y="441"/>
                      <a:pt x="246" y="435"/>
                    </a:cubicBezTo>
                    <a:cubicBezTo>
                      <a:pt x="243" y="436"/>
                      <a:pt x="239" y="440"/>
                      <a:pt x="237" y="438"/>
                    </a:cubicBezTo>
                    <a:cubicBezTo>
                      <a:pt x="222" y="423"/>
                      <a:pt x="238" y="420"/>
                      <a:pt x="216" y="405"/>
                    </a:cubicBezTo>
                    <a:cubicBezTo>
                      <a:pt x="209" y="378"/>
                      <a:pt x="207" y="384"/>
                      <a:pt x="174" y="381"/>
                    </a:cubicBezTo>
                    <a:cubicBezTo>
                      <a:pt x="171" y="377"/>
                      <a:pt x="166" y="366"/>
                      <a:pt x="159" y="366"/>
                    </a:cubicBezTo>
                    <a:cubicBezTo>
                      <a:pt x="153" y="366"/>
                      <a:pt x="141" y="372"/>
                      <a:pt x="141" y="372"/>
                    </a:cubicBezTo>
                    <a:cubicBezTo>
                      <a:pt x="134" y="370"/>
                      <a:pt x="125" y="369"/>
                      <a:pt x="120" y="363"/>
                    </a:cubicBezTo>
                    <a:cubicBezTo>
                      <a:pt x="118" y="361"/>
                      <a:pt x="119" y="356"/>
                      <a:pt x="117" y="354"/>
                    </a:cubicBezTo>
                    <a:cubicBezTo>
                      <a:pt x="116" y="353"/>
                      <a:pt x="96" y="348"/>
                      <a:pt x="96" y="348"/>
                    </a:cubicBezTo>
                    <a:cubicBezTo>
                      <a:pt x="90" y="344"/>
                      <a:pt x="84" y="340"/>
                      <a:pt x="78" y="336"/>
                    </a:cubicBezTo>
                    <a:cubicBezTo>
                      <a:pt x="75" y="334"/>
                      <a:pt x="67" y="312"/>
                      <a:pt x="54" y="303"/>
                    </a:cubicBezTo>
                    <a:cubicBezTo>
                      <a:pt x="47" y="292"/>
                      <a:pt x="35" y="280"/>
                      <a:pt x="24" y="273"/>
                    </a:cubicBezTo>
                    <a:cubicBezTo>
                      <a:pt x="20" y="267"/>
                      <a:pt x="13" y="264"/>
                      <a:pt x="9" y="258"/>
                    </a:cubicBezTo>
                    <a:cubicBezTo>
                      <a:pt x="6" y="253"/>
                      <a:pt x="2" y="235"/>
                      <a:pt x="0" y="228"/>
                    </a:cubicBezTo>
                    <a:cubicBezTo>
                      <a:pt x="3" y="200"/>
                      <a:pt x="6" y="189"/>
                      <a:pt x="33" y="180"/>
                    </a:cubicBezTo>
                    <a:cubicBezTo>
                      <a:pt x="40" y="169"/>
                      <a:pt x="39" y="163"/>
                      <a:pt x="51" y="159"/>
                    </a:cubicBezTo>
                    <a:cubicBezTo>
                      <a:pt x="55" y="147"/>
                      <a:pt x="62" y="147"/>
                      <a:pt x="66" y="135"/>
                    </a:cubicBezTo>
                    <a:cubicBezTo>
                      <a:pt x="68" y="103"/>
                      <a:pt x="62" y="60"/>
                      <a:pt x="99" y="48"/>
                    </a:cubicBezTo>
                    <a:cubicBezTo>
                      <a:pt x="122" y="52"/>
                      <a:pt x="117" y="53"/>
                      <a:pt x="132" y="66"/>
                    </a:cubicBezTo>
                    <a:cubicBezTo>
                      <a:pt x="137" y="71"/>
                      <a:pt x="150" y="78"/>
                      <a:pt x="150" y="78"/>
                    </a:cubicBezTo>
                    <a:cubicBezTo>
                      <a:pt x="153" y="76"/>
                      <a:pt x="157" y="75"/>
                      <a:pt x="159" y="72"/>
                    </a:cubicBezTo>
                    <a:cubicBezTo>
                      <a:pt x="162" y="67"/>
                      <a:pt x="165" y="54"/>
                      <a:pt x="165" y="54"/>
                    </a:cubicBezTo>
                    <a:cubicBezTo>
                      <a:pt x="162" y="44"/>
                      <a:pt x="156" y="37"/>
                      <a:pt x="153" y="27"/>
                    </a:cubicBezTo>
                    <a:cubicBezTo>
                      <a:pt x="159" y="8"/>
                      <a:pt x="158" y="6"/>
                      <a:pt x="177" y="0"/>
                    </a:cubicBezTo>
                    <a:cubicBezTo>
                      <a:pt x="195" y="6"/>
                      <a:pt x="189" y="21"/>
                      <a:pt x="192" y="39"/>
                    </a:cubicBezTo>
                    <a:cubicBezTo>
                      <a:pt x="195" y="57"/>
                      <a:pt x="217" y="80"/>
                      <a:pt x="231" y="90"/>
                    </a:cubicBezTo>
                    <a:cubicBezTo>
                      <a:pt x="249" y="84"/>
                      <a:pt x="248" y="64"/>
                      <a:pt x="264" y="54"/>
                    </a:cubicBezTo>
                    <a:cubicBezTo>
                      <a:pt x="277" y="34"/>
                      <a:pt x="303" y="38"/>
                      <a:pt x="324" y="36"/>
                    </a:cubicBezTo>
                    <a:cubicBezTo>
                      <a:pt x="334" y="33"/>
                      <a:pt x="331" y="35"/>
                      <a:pt x="336" y="3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01"/>
              <p:cNvSpPr>
                <a:spLocks/>
              </p:cNvSpPr>
              <p:nvPr/>
            </p:nvSpPr>
            <p:spPr bwMode="gray">
              <a:xfrm>
                <a:off x="735" y="2142"/>
                <a:ext cx="420" cy="343"/>
              </a:xfrm>
              <a:custGeom>
                <a:avLst/>
                <a:gdLst>
                  <a:gd name="T0" fmla="*/ 171 w 420"/>
                  <a:gd name="T1" fmla="*/ 0 h 343"/>
                  <a:gd name="T2" fmla="*/ 189 w 420"/>
                  <a:gd name="T3" fmla="*/ 21 h 343"/>
                  <a:gd name="T4" fmla="*/ 183 w 420"/>
                  <a:gd name="T5" fmla="*/ 45 h 343"/>
                  <a:gd name="T6" fmla="*/ 222 w 420"/>
                  <a:gd name="T7" fmla="*/ 120 h 343"/>
                  <a:gd name="T8" fmla="*/ 252 w 420"/>
                  <a:gd name="T9" fmla="*/ 156 h 343"/>
                  <a:gd name="T10" fmla="*/ 261 w 420"/>
                  <a:gd name="T11" fmla="*/ 165 h 343"/>
                  <a:gd name="T12" fmla="*/ 303 w 420"/>
                  <a:gd name="T13" fmla="*/ 198 h 343"/>
                  <a:gd name="T14" fmla="*/ 321 w 420"/>
                  <a:gd name="T15" fmla="*/ 210 h 343"/>
                  <a:gd name="T16" fmla="*/ 342 w 420"/>
                  <a:gd name="T17" fmla="*/ 204 h 343"/>
                  <a:gd name="T18" fmla="*/ 366 w 420"/>
                  <a:gd name="T19" fmla="*/ 222 h 343"/>
                  <a:gd name="T20" fmla="*/ 390 w 420"/>
                  <a:gd name="T21" fmla="*/ 228 h 343"/>
                  <a:gd name="T22" fmla="*/ 408 w 420"/>
                  <a:gd name="T23" fmla="*/ 252 h 343"/>
                  <a:gd name="T24" fmla="*/ 420 w 420"/>
                  <a:gd name="T25" fmla="*/ 279 h 343"/>
                  <a:gd name="T26" fmla="*/ 384 w 420"/>
                  <a:gd name="T27" fmla="*/ 300 h 343"/>
                  <a:gd name="T28" fmla="*/ 387 w 420"/>
                  <a:gd name="T29" fmla="*/ 330 h 343"/>
                  <a:gd name="T30" fmla="*/ 360 w 420"/>
                  <a:gd name="T31" fmla="*/ 333 h 343"/>
                  <a:gd name="T32" fmla="*/ 342 w 420"/>
                  <a:gd name="T33" fmla="*/ 339 h 343"/>
                  <a:gd name="T34" fmla="*/ 288 w 420"/>
                  <a:gd name="T35" fmla="*/ 312 h 343"/>
                  <a:gd name="T36" fmla="*/ 261 w 420"/>
                  <a:gd name="T37" fmla="*/ 300 h 343"/>
                  <a:gd name="T38" fmla="*/ 219 w 420"/>
                  <a:gd name="T39" fmla="*/ 261 h 343"/>
                  <a:gd name="T40" fmla="*/ 195 w 420"/>
                  <a:gd name="T41" fmla="*/ 255 h 343"/>
                  <a:gd name="T42" fmla="*/ 150 w 420"/>
                  <a:gd name="T43" fmla="*/ 258 h 343"/>
                  <a:gd name="T44" fmla="*/ 114 w 420"/>
                  <a:gd name="T45" fmla="*/ 225 h 343"/>
                  <a:gd name="T46" fmla="*/ 102 w 420"/>
                  <a:gd name="T47" fmla="*/ 207 h 343"/>
                  <a:gd name="T48" fmla="*/ 57 w 420"/>
                  <a:gd name="T49" fmla="*/ 183 h 343"/>
                  <a:gd name="T50" fmla="*/ 9 w 420"/>
                  <a:gd name="T51" fmla="*/ 135 h 343"/>
                  <a:gd name="T52" fmla="*/ 0 w 420"/>
                  <a:gd name="T53" fmla="*/ 105 h 343"/>
                  <a:gd name="T54" fmla="*/ 39 w 420"/>
                  <a:gd name="T55" fmla="*/ 78 h 343"/>
                  <a:gd name="T56" fmla="*/ 66 w 420"/>
                  <a:gd name="T57" fmla="*/ 48 h 343"/>
                  <a:gd name="T58" fmla="*/ 93 w 420"/>
                  <a:gd name="T59" fmla="*/ 15 h 343"/>
                  <a:gd name="T60" fmla="*/ 111 w 420"/>
                  <a:gd name="T61" fmla="*/ 9 h 343"/>
                  <a:gd name="T62" fmla="*/ 123 w 420"/>
                  <a:gd name="T63" fmla="*/ 12 h 343"/>
                  <a:gd name="T64" fmla="*/ 129 w 420"/>
                  <a:gd name="T65" fmla="*/ 21 h 343"/>
                  <a:gd name="T66" fmla="*/ 147 w 420"/>
                  <a:gd name="T67" fmla="*/ 27 h 343"/>
                  <a:gd name="T68" fmla="*/ 171 w 420"/>
                  <a:gd name="T69" fmla="*/ 0 h 34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420" h="343">
                    <a:moveTo>
                      <a:pt x="171" y="0"/>
                    </a:moveTo>
                    <a:cubicBezTo>
                      <a:pt x="178" y="11"/>
                      <a:pt x="177" y="17"/>
                      <a:pt x="189" y="21"/>
                    </a:cubicBezTo>
                    <a:cubicBezTo>
                      <a:pt x="197" y="34"/>
                      <a:pt x="195" y="37"/>
                      <a:pt x="183" y="45"/>
                    </a:cubicBezTo>
                    <a:cubicBezTo>
                      <a:pt x="174" y="71"/>
                      <a:pt x="198" y="112"/>
                      <a:pt x="222" y="120"/>
                    </a:cubicBezTo>
                    <a:cubicBezTo>
                      <a:pt x="239" y="145"/>
                      <a:pt x="229" y="133"/>
                      <a:pt x="252" y="156"/>
                    </a:cubicBezTo>
                    <a:cubicBezTo>
                      <a:pt x="255" y="159"/>
                      <a:pt x="261" y="165"/>
                      <a:pt x="261" y="165"/>
                    </a:cubicBezTo>
                    <a:cubicBezTo>
                      <a:pt x="268" y="185"/>
                      <a:pt x="283" y="191"/>
                      <a:pt x="303" y="198"/>
                    </a:cubicBezTo>
                    <a:cubicBezTo>
                      <a:pt x="310" y="200"/>
                      <a:pt x="321" y="210"/>
                      <a:pt x="321" y="210"/>
                    </a:cubicBezTo>
                    <a:cubicBezTo>
                      <a:pt x="328" y="208"/>
                      <a:pt x="335" y="201"/>
                      <a:pt x="342" y="204"/>
                    </a:cubicBezTo>
                    <a:cubicBezTo>
                      <a:pt x="348" y="206"/>
                      <a:pt x="353" y="218"/>
                      <a:pt x="366" y="222"/>
                    </a:cubicBezTo>
                    <a:cubicBezTo>
                      <a:pt x="374" y="224"/>
                      <a:pt x="390" y="228"/>
                      <a:pt x="390" y="228"/>
                    </a:cubicBezTo>
                    <a:cubicBezTo>
                      <a:pt x="394" y="240"/>
                      <a:pt x="398" y="245"/>
                      <a:pt x="408" y="252"/>
                    </a:cubicBezTo>
                    <a:cubicBezTo>
                      <a:pt x="413" y="260"/>
                      <a:pt x="420" y="279"/>
                      <a:pt x="420" y="279"/>
                    </a:cubicBezTo>
                    <a:cubicBezTo>
                      <a:pt x="414" y="296"/>
                      <a:pt x="400" y="297"/>
                      <a:pt x="384" y="300"/>
                    </a:cubicBezTo>
                    <a:cubicBezTo>
                      <a:pt x="380" y="312"/>
                      <a:pt x="383" y="319"/>
                      <a:pt x="387" y="330"/>
                    </a:cubicBezTo>
                    <a:cubicBezTo>
                      <a:pt x="367" y="343"/>
                      <a:pt x="391" y="330"/>
                      <a:pt x="360" y="333"/>
                    </a:cubicBezTo>
                    <a:cubicBezTo>
                      <a:pt x="354" y="334"/>
                      <a:pt x="342" y="339"/>
                      <a:pt x="342" y="339"/>
                    </a:cubicBezTo>
                    <a:cubicBezTo>
                      <a:pt x="324" y="333"/>
                      <a:pt x="305" y="320"/>
                      <a:pt x="288" y="312"/>
                    </a:cubicBezTo>
                    <a:cubicBezTo>
                      <a:pt x="279" y="308"/>
                      <a:pt x="261" y="300"/>
                      <a:pt x="261" y="300"/>
                    </a:cubicBezTo>
                    <a:cubicBezTo>
                      <a:pt x="253" y="276"/>
                      <a:pt x="243" y="267"/>
                      <a:pt x="219" y="261"/>
                    </a:cubicBezTo>
                    <a:cubicBezTo>
                      <a:pt x="211" y="259"/>
                      <a:pt x="195" y="255"/>
                      <a:pt x="195" y="255"/>
                    </a:cubicBezTo>
                    <a:cubicBezTo>
                      <a:pt x="175" y="242"/>
                      <a:pt x="170" y="251"/>
                      <a:pt x="150" y="258"/>
                    </a:cubicBezTo>
                    <a:cubicBezTo>
                      <a:pt x="127" y="250"/>
                      <a:pt x="128" y="243"/>
                      <a:pt x="114" y="225"/>
                    </a:cubicBezTo>
                    <a:cubicBezTo>
                      <a:pt x="110" y="219"/>
                      <a:pt x="108" y="211"/>
                      <a:pt x="102" y="207"/>
                    </a:cubicBezTo>
                    <a:cubicBezTo>
                      <a:pt x="87" y="197"/>
                      <a:pt x="72" y="193"/>
                      <a:pt x="57" y="183"/>
                    </a:cubicBezTo>
                    <a:cubicBezTo>
                      <a:pt x="49" y="159"/>
                      <a:pt x="33" y="143"/>
                      <a:pt x="9" y="135"/>
                    </a:cubicBezTo>
                    <a:cubicBezTo>
                      <a:pt x="2" y="113"/>
                      <a:pt x="5" y="123"/>
                      <a:pt x="0" y="105"/>
                    </a:cubicBezTo>
                    <a:cubicBezTo>
                      <a:pt x="7" y="79"/>
                      <a:pt x="10" y="82"/>
                      <a:pt x="39" y="78"/>
                    </a:cubicBezTo>
                    <a:cubicBezTo>
                      <a:pt x="52" y="70"/>
                      <a:pt x="53" y="57"/>
                      <a:pt x="66" y="48"/>
                    </a:cubicBezTo>
                    <a:cubicBezTo>
                      <a:pt x="75" y="35"/>
                      <a:pt x="84" y="29"/>
                      <a:pt x="93" y="15"/>
                    </a:cubicBezTo>
                    <a:cubicBezTo>
                      <a:pt x="97" y="10"/>
                      <a:pt x="111" y="9"/>
                      <a:pt x="111" y="9"/>
                    </a:cubicBezTo>
                    <a:cubicBezTo>
                      <a:pt x="115" y="10"/>
                      <a:pt x="120" y="10"/>
                      <a:pt x="123" y="12"/>
                    </a:cubicBezTo>
                    <a:cubicBezTo>
                      <a:pt x="126" y="14"/>
                      <a:pt x="126" y="19"/>
                      <a:pt x="129" y="21"/>
                    </a:cubicBezTo>
                    <a:cubicBezTo>
                      <a:pt x="134" y="24"/>
                      <a:pt x="147" y="27"/>
                      <a:pt x="147" y="27"/>
                    </a:cubicBezTo>
                    <a:cubicBezTo>
                      <a:pt x="171" y="23"/>
                      <a:pt x="166" y="21"/>
                      <a:pt x="171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02"/>
              <p:cNvSpPr>
                <a:spLocks/>
              </p:cNvSpPr>
              <p:nvPr/>
            </p:nvSpPr>
            <p:spPr bwMode="gray">
              <a:xfrm>
                <a:off x="515" y="2115"/>
                <a:ext cx="232" cy="177"/>
              </a:xfrm>
              <a:custGeom>
                <a:avLst/>
                <a:gdLst>
                  <a:gd name="T0" fmla="*/ 172 w 232"/>
                  <a:gd name="T1" fmla="*/ 45 h 177"/>
                  <a:gd name="T2" fmla="*/ 199 w 232"/>
                  <a:gd name="T3" fmla="*/ 48 h 177"/>
                  <a:gd name="T4" fmla="*/ 205 w 232"/>
                  <a:gd name="T5" fmla="*/ 72 h 177"/>
                  <a:gd name="T6" fmla="*/ 229 w 232"/>
                  <a:gd name="T7" fmla="*/ 117 h 177"/>
                  <a:gd name="T8" fmla="*/ 226 w 232"/>
                  <a:gd name="T9" fmla="*/ 150 h 177"/>
                  <a:gd name="T10" fmla="*/ 232 w 232"/>
                  <a:gd name="T11" fmla="*/ 168 h 177"/>
                  <a:gd name="T12" fmla="*/ 166 w 232"/>
                  <a:gd name="T13" fmla="*/ 147 h 177"/>
                  <a:gd name="T14" fmla="*/ 133 w 232"/>
                  <a:gd name="T15" fmla="*/ 144 h 177"/>
                  <a:gd name="T16" fmla="*/ 106 w 232"/>
                  <a:gd name="T17" fmla="*/ 141 h 177"/>
                  <a:gd name="T18" fmla="*/ 61 w 232"/>
                  <a:gd name="T19" fmla="*/ 138 h 177"/>
                  <a:gd name="T20" fmla="*/ 13 w 232"/>
                  <a:gd name="T21" fmla="*/ 120 h 177"/>
                  <a:gd name="T22" fmla="*/ 10 w 232"/>
                  <a:gd name="T23" fmla="*/ 87 h 177"/>
                  <a:gd name="T24" fmla="*/ 37 w 232"/>
                  <a:gd name="T25" fmla="*/ 69 h 177"/>
                  <a:gd name="T26" fmla="*/ 52 w 232"/>
                  <a:gd name="T27" fmla="*/ 0 h 177"/>
                  <a:gd name="T28" fmla="*/ 136 w 232"/>
                  <a:gd name="T29" fmla="*/ 9 h 177"/>
                  <a:gd name="T30" fmla="*/ 163 w 232"/>
                  <a:gd name="T31" fmla="*/ 21 h 177"/>
                  <a:gd name="T32" fmla="*/ 172 w 232"/>
                  <a:gd name="T33" fmla="*/ 45 h 17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2" h="177">
                    <a:moveTo>
                      <a:pt x="172" y="45"/>
                    </a:moveTo>
                    <a:cubicBezTo>
                      <a:pt x="181" y="46"/>
                      <a:pt x="192" y="42"/>
                      <a:pt x="199" y="48"/>
                    </a:cubicBezTo>
                    <a:cubicBezTo>
                      <a:pt x="205" y="53"/>
                      <a:pt x="202" y="64"/>
                      <a:pt x="205" y="72"/>
                    </a:cubicBezTo>
                    <a:cubicBezTo>
                      <a:pt x="210" y="86"/>
                      <a:pt x="220" y="104"/>
                      <a:pt x="229" y="117"/>
                    </a:cubicBezTo>
                    <a:cubicBezTo>
                      <a:pt x="219" y="131"/>
                      <a:pt x="221" y="125"/>
                      <a:pt x="226" y="150"/>
                    </a:cubicBezTo>
                    <a:cubicBezTo>
                      <a:pt x="227" y="156"/>
                      <a:pt x="232" y="168"/>
                      <a:pt x="232" y="168"/>
                    </a:cubicBezTo>
                    <a:cubicBezTo>
                      <a:pt x="204" y="177"/>
                      <a:pt x="190" y="155"/>
                      <a:pt x="166" y="147"/>
                    </a:cubicBezTo>
                    <a:cubicBezTo>
                      <a:pt x="156" y="131"/>
                      <a:pt x="147" y="134"/>
                      <a:pt x="133" y="144"/>
                    </a:cubicBezTo>
                    <a:cubicBezTo>
                      <a:pt x="124" y="143"/>
                      <a:pt x="115" y="142"/>
                      <a:pt x="106" y="141"/>
                    </a:cubicBezTo>
                    <a:cubicBezTo>
                      <a:pt x="91" y="140"/>
                      <a:pt x="76" y="140"/>
                      <a:pt x="61" y="138"/>
                    </a:cubicBezTo>
                    <a:cubicBezTo>
                      <a:pt x="43" y="136"/>
                      <a:pt x="29" y="125"/>
                      <a:pt x="13" y="120"/>
                    </a:cubicBezTo>
                    <a:cubicBezTo>
                      <a:pt x="6" y="109"/>
                      <a:pt x="0" y="104"/>
                      <a:pt x="10" y="87"/>
                    </a:cubicBezTo>
                    <a:cubicBezTo>
                      <a:pt x="15" y="78"/>
                      <a:pt x="37" y="69"/>
                      <a:pt x="37" y="69"/>
                    </a:cubicBezTo>
                    <a:cubicBezTo>
                      <a:pt x="45" y="45"/>
                      <a:pt x="38" y="21"/>
                      <a:pt x="52" y="0"/>
                    </a:cubicBezTo>
                    <a:cubicBezTo>
                      <a:pt x="80" y="3"/>
                      <a:pt x="108" y="5"/>
                      <a:pt x="136" y="9"/>
                    </a:cubicBezTo>
                    <a:cubicBezTo>
                      <a:pt x="157" y="16"/>
                      <a:pt x="149" y="11"/>
                      <a:pt x="163" y="21"/>
                    </a:cubicBezTo>
                    <a:cubicBezTo>
                      <a:pt x="170" y="41"/>
                      <a:pt x="166" y="33"/>
                      <a:pt x="172" y="45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03"/>
              <p:cNvSpPr>
                <a:spLocks/>
              </p:cNvSpPr>
              <p:nvPr/>
            </p:nvSpPr>
            <p:spPr bwMode="gray">
              <a:xfrm>
                <a:off x="424" y="2046"/>
                <a:ext cx="155" cy="259"/>
              </a:xfrm>
              <a:custGeom>
                <a:avLst/>
                <a:gdLst>
                  <a:gd name="T0" fmla="*/ 140 w 155"/>
                  <a:gd name="T1" fmla="*/ 0 h 259"/>
                  <a:gd name="T2" fmla="*/ 155 w 155"/>
                  <a:gd name="T3" fmla="*/ 24 h 259"/>
                  <a:gd name="T4" fmla="*/ 152 w 155"/>
                  <a:gd name="T5" fmla="*/ 66 h 259"/>
                  <a:gd name="T6" fmla="*/ 131 w 155"/>
                  <a:gd name="T7" fmla="*/ 126 h 259"/>
                  <a:gd name="T8" fmla="*/ 110 w 155"/>
                  <a:gd name="T9" fmla="*/ 147 h 259"/>
                  <a:gd name="T10" fmla="*/ 101 w 155"/>
                  <a:gd name="T11" fmla="*/ 153 h 259"/>
                  <a:gd name="T12" fmla="*/ 86 w 155"/>
                  <a:gd name="T13" fmla="*/ 219 h 259"/>
                  <a:gd name="T14" fmla="*/ 65 w 155"/>
                  <a:gd name="T15" fmla="*/ 240 h 259"/>
                  <a:gd name="T16" fmla="*/ 38 w 155"/>
                  <a:gd name="T17" fmla="*/ 225 h 259"/>
                  <a:gd name="T18" fmla="*/ 11 w 155"/>
                  <a:gd name="T19" fmla="*/ 210 h 259"/>
                  <a:gd name="T20" fmla="*/ 2 w 155"/>
                  <a:gd name="T21" fmla="*/ 156 h 259"/>
                  <a:gd name="T22" fmla="*/ 17 w 155"/>
                  <a:gd name="T23" fmla="*/ 111 h 259"/>
                  <a:gd name="T24" fmla="*/ 50 w 155"/>
                  <a:gd name="T25" fmla="*/ 90 h 259"/>
                  <a:gd name="T26" fmla="*/ 92 w 155"/>
                  <a:gd name="T27" fmla="*/ 27 h 259"/>
                  <a:gd name="T28" fmla="*/ 140 w 155"/>
                  <a:gd name="T29" fmla="*/ 0 h 2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55" h="259">
                    <a:moveTo>
                      <a:pt x="140" y="0"/>
                    </a:moveTo>
                    <a:cubicBezTo>
                      <a:pt x="147" y="21"/>
                      <a:pt x="141" y="14"/>
                      <a:pt x="155" y="24"/>
                    </a:cubicBezTo>
                    <a:cubicBezTo>
                      <a:pt x="154" y="38"/>
                      <a:pt x="154" y="52"/>
                      <a:pt x="152" y="66"/>
                    </a:cubicBezTo>
                    <a:cubicBezTo>
                      <a:pt x="150" y="80"/>
                      <a:pt x="136" y="108"/>
                      <a:pt x="131" y="126"/>
                    </a:cubicBezTo>
                    <a:cubicBezTo>
                      <a:pt x="127" y="141"/>
                      <a:pt x="127" y="136"/>
                      <a:pt x="110" y="147"/>
                    </a:cubicBezTo>
                    <a:cubicBezTo>
                      <a:pt x="107" y="149"/>
                      <a:pt x="101" y="153"/>
                      <a:pt x="101" y="153"/>
                    </a:cubicBezTo>
                    <a:cubicBezTo>
                      <a:pt x="98" y="176"/>
                      <a:pt x="92" y="197"/>
                      <a:pt x="86" y="219"/>
                    </a:cubicBezTo>
                    <a:cubicBezTo>
                      <a:pt x="83" y="229"/>
                      <a:pt x="65" y="240"/>
                      <a:pt x="65" y="240"/>
                    </a:cubicBezTo>
                    <a:cubicBezTo>
                      <a:pt x="53" y="259"/>
                      <a:pt x="52" y="232"/>
                      <a:pt x="38" y="225"/>
                    </a:cubicBezTo>
                    <a:cubicBezTo>
                      <a:pt x="29" y="220"/>
                      <a:pt x="11" y="210"/>
                      <a:pt x="11" y="210"/>
                    </a:cubicBezTo>
                    <a:cubicBezTo>
                      <a:pt x="9" y="191"/>
                      <a:pt x="6" y="175"/>
                      <a:pt x="2" y="156"/>
                    </a:cubicBezTo>
                    <a:cubicBezTo>
                      <a:pt x="4" y="134"/>
                      <a:pt x="0" y="122"/>
                      <a:pt x="17" y="111"/>
                    </a:cubicBezTo>
                    <a:cubicBezTo>
                      <a:pt x="25" y="99"/>
                      <a:pt x="38" y="98"/>
                      <a:pt x="50" y="90"/>
                    </a:cubicBezTo>
                    <a:cubicBezTo>
                      <a:pt x="60" y="59"/>
                      <a:pt x="55" y="39"/>
                      <a:pt x="92" y="27"/>
                    </a:cubicBezTo>
                    <a:cubicBezTo>
                      <a:pt x="102" y="11"/>
                      <a:pt x="121" y="0"/>
                      <a:pt x="140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04"/>
              <p:cNvSpPr>
                <a:spLocks/>
              </p:cNvSpPr>
              <p:nvPr/>
            </p:nvSpPr>
            <p:spPr bwMode="gray">
              <a:xfrm>
                <a:off x="237" y="2049"/>
                <a:ext cx="93" cy="113"/>
              </a:xfrm>
              <a:custGeom>
                <a:avLst/>
                <a:gdLst>
                  <a:gd name="T0" fmla="*/ 0 w 93"/>
                  <a:gd name="T1" fmla="*/ 9 h 113"/>
                  <a:gd name="T2" fmla="*/ 63 w 93"/>
                  <a:gd name="T3" fmla="*/ 15 h 113"/>
                  <a:gd name="T4" fmla="*/ 84 w 93"/>
                  <a:gd name="T5" fmla="*/ 33 h 113"/>
                  <a:gd name="T6" fmla="*/ 84 w 93"/>
                  <a:gd name="T7" fmla="*/ 111 h 113"/>
                  <a:gd name="T8" fmla="*/ 60 w 93"/>
                  <a:gd name="T9" fmla="*/ 108 h 113"/>
                  <a:gd name="T10" fmla="*/ 45 w 93"/>
                  <a:gd name="T11" fmla="*/ 81 h 113"/>
                  <a:gd name="T12" fmla="*/ 27 w 93"/>
                  <a:gd name="T13" fmla="*/ 69 h 113"/>
                  <a:gd name="T14" fmla="*/ 18 w 93"/>
                  <a:gd name="T15" fmla="*/ 42 h 113"/>
                  <a:gd name="T16" fmla="*/ 0 w 93"/>
                  <a:gd name="T17" fmla="*/ 9 h 1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13">
                    <a:moveTo>
                      <a:pt x="0" y="9"/>
                    </a:moveTo>
                    <a:cubicBezTo>
                      <a:pt x="25" y="5"/>
                      <a:pt x="41" y="0"/>
                      <a:pt x="63" y="15"/>
                    </a:cubicBezTo>
                    <a:cubicBezTo>
                      <a:pt x="67" y="27"/>
                      <a:pt x="72" y="29"/>
                      <a:pt x="84" y="33"/>
                    </a:cubicBezTo>
                    <a:cubicBezTo>
                      <a:pt x="89" y="60"/>
                      <a:pt x="93" y="84"/>
                      <a:pt x="84" y="111"/>
                    </a:cubicBezTo>
                    <a:cubicBezTo>
                      <a:pt x="76" y="110"/>
                      <a:pt x="67" y="113"/>
                      <a:pt x="60" y="108"/>
                    </a:cubicBezTo>
                    <a:cubicBezTo>
                      <a:pt x="52" y="102"/>
                      <a:pt x="53" y="87"/>
                      <a:pt x="45" y="81"/>
                    </a:cubicBezTo>
                    <a:cubicBezTo>
                      <a:pt x="39" y="77"/>
                      <a:pt x="27" y="69"/>
                      <a:pt x="27" y="69"/>
                    </a:cubicBezTo>
                    <a:cubicBezTo>
                      <a:pt x="24" y="60"/>
                      <a:pt x="23" y="50"/>
                      <a:pt x="18" y="42"/>
                    </a:cubicBezTo>
                    <a:cubicBezTo>
                      <a:pt x="11" y="32"/>
                      <a:pt x="0" y="22"/>
                      <a:pt x="0" y="9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05"/>
              <p:cNvSpPr>
                <a:spLocks/>
              </p:cNvSpPr>
              <p:nvPr/>
            </p:nvSpPr>
            <p:spPr bwMode="gray">
              <a:xfrm>
                <a:off x="559" y="1981"/>
                <a:ext cx="296" cy="248"/>
              </a:xfrm>
              <a:custGeom>
                <a:avLst/>
                <a:gdLst>
                  <a:gd name="T0" fmla="*/ 167 w 296"/>
                  <a:gd name="T1" fmla="*/ 8 h 248"/>
                  <a:gd name="T2" fmla="*/ 122 w 296"/>
                  <a:gd name="T3" fmla="*/ 5 h 248"/>
                  <a:gd name="T4" fmla="*/ 101 w 296"/>
                  <a:gd name="T5" fmla="*/ 26 h 248"/>
                  <a:gd name="T6" fmla="*/ 116 w 296"/>
                  <a:gd name="T7" fmla="*/ 41 h 248"/>
                  <a:gd name="T8" fmla="*/ 122 w 296"/>
                  <a:gd name="T9" fmla="*/ 59 h 248"/>
                  <a:gd name="T10" fmla="*/ 98 w 296"/>
                  <a:gd name="T11" fmla="*/ 83 h 248"/>
                  <a:gd name="T12" fmla="*/ 59 w 296"/>
                  <a:gd name="T13" fmla="*/ 50 h 248"/>
                  <a:gd name="T14" fmla="*/ 5 w 296"/>
                  <a:gd name="T15" fmla="*/ 62 h 248"/>
                  <a:gd name="T16" fmla="*/ 11 w 296"/>
                  <a:gd name="T17" fmla="*/ 89 h 248"/>
                  <a:gd name="T18" fmla="*/ 17 w 296"/>
                  <a:gd name="T19" fmla="*/ 107 h 248"/>
                  <a:gd name="T20" fmla="*/ 62 w 296"/>
                  <a:gd name="T21" fmla="*/ 140 h 248"/>
                  <a:gd name="T22" fmla="*/ 95 w 296"/>
                  <a:gd name="T23" fmla="*/ 149 h 248"/>
                  <a:gd name="T24" fmla="*/ 161 w 296"/>
                  <a:gd name="T25" fmla="*/ 197 h 248"/>
                  <a:gd name="T26" fmla="*/ 188 w 296"/>
                  <a:gd name="T27" fmla="*/ 248 h 248"/>
                  <a:gd name="T28" fmla="*/ 227 w 296"/>
                  <a:gd name="T29" fmla="*/ 230 h 248"/>
                  <a:gd name="T30" fmla="*/ 239 w 296"/>
                  <a:gd name="T31" fmla="*/ 218 h 248"/>
                  <a:gd name="T32" fmla="*/ 257 w 296"/>
                  <a:gd name="T33" fmla="*/ 206 h 248"/>
                  <a:gd name="T34" fmla="*/ 269 w 296"/>
                  <a:gd name="T35" fmla="*/ 179 h 248"/>
                  <a:gd name="T36" fmla="*/ 287 w 296"/>
                  <a:gd name="T37" fmla="*/ 173 h 248"/>
                  <a:gd name="T38" fmla="*/ 296 w 296"/>
                  <a:gd name="T39" fmla="*/ 170 h 248"/>
                  <a:gd name="T40" fmla="*/ 263 w 296"/>
                  <a:gd name="T41" fmla="*/ 110 h 248"/>
                  <a:gd name="T42" fmla="*/ 230 w 296"/>
                  <a:gd name="T43" fmla="*/ 119 h 248"/>
                  <a:gd name="T44" fmla="*/ 221 w 296"/>
                  <a:gd name="T45" fmla="*/ 122 h 248"/>
                  <a:gd name="T46" fmla="*/ 194 w 296"/>
                  <a:gd name="T47" fmla="*/ 128 h 248"/>
                  <a:gd name="T48" fmla="*/ 176 w 296"/>
                  <a:gd name="T49" fmla="*/ 122 h 248"/>
                  <a:gd name="T50" fmla="*/ 173 w 296"/>
                  <a:gd name="T51" fmla="*/ 113 h 248"/>
                  <a:gd name="T52" fmla="*/ 158 w 296"/>
                  <a:gd name="T53" fmla="*/ 101 h 248"/>
                  <a:gd name="T54" fmla="*/ 167 w 296"/>
                  <a:gd name="T55" fmla="*/ 65 h 248"/>
                  <a:gd name="T56" fmla="*/ 167 w 296"/>
                  <a:gd name="T57" fmla="*/ 8 h 24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96" h="248">
                    <a:moveTo>
                      <a:pt x="167" y="8"/>
                    </a:moveTo>
                    <a:cubicBezTo>
                      <a:pt x="136" y="0"/>
                      <a:pt x="151" y="1"/>
                      <a:pt x="122" y="5"/>
                    </a:cubicBezTo>
                    <a:cubicBezTo>
                      <a:pt x="113" y="8"/>
                      <a:pt x="101" y="26"/>
                      <a:pt x="101" y="26"/>
                    </a:cubicBezTo>
                    <a:cubicBezTo>
                      <a:pt x="105" y="32"/>
                      <a:pt x="112" y="35"/>
                      <a:pt x="116" y="41"/>
                    </a:cubicBezTo>
                    <a:cubicBezTo>
                      <a:pt x="119" y="46"/>
                      <a:pt x="122" y="59"/>
                      <a:pt x="122" y="59"/>
                    </a:cubicBezTo>
                    <a:cubicBezTo>
                      <a:pt x="118" y="83"/>
                      <a:pt x="123" y="87"/>
                      <a:pt x="98" y="83"/>
                    </a:cubicBezTo>
                    <a:cubicBezTo>
                      <a:pt x="87" y="66"/>
                      <a:pt x="79" y="57"/>
                      <a:pt x="59" y="50"/>
                    </a:cubicBezTo>
                    <a:cubicBezTo>
                      <a:pt x="33" y="52"/>
                      <a:pt x="24" y="49"/>
                      <a:pt x="5" y="62"/>
                    </a:cubicBezTo>
                    <a:cubicBezTo>
                      <a:pt x="0" y="76"/>
                      <a:pt x="5" y="77"/>
                      <a:pt x="11" y="89"/>
                    </a:cubicBezTo>
                    <a:cubicBezTo>
                      <a:pt x="14" y="95"/>
                      <a:pt x="17" y="107"/>
                      <a:pt x="17" y="107"/>
                    </a:cubicBezTo>
                    <a:cubicBezTo>
                      <a:pt x="5" y="144"/>
                      <a:pt x="23" y="137"/>
                      <a:pt x="62" y="140"/>
                    </a:cubicBezTo>
                    <a:cubicBezTo>
                      <a:pt x="73" y="143"/>
                      <a:pt x="84" y="146"/>
                      <a:pt x="95" y="149"/>
                    </a:cubicBezTo>
                    <a:cubicBezTo>
                      <a:pt x="122" y="167"/>
                      <a:pt x="128" y="186"/>
                      <a:pt x="161" y="197"/>
                    </a:cubicBezTo>
                    <a:cubicBezTo>
                      <a:pt x="167" y="214"/>
                      <a:pt x="173" y="238"/>
                      <a:pt x="188" y="248"/>
                    </a:cubicBezTo>
                    <a:cubicBezTo>
                      <a:pt x="218" y="244"/>
                      <a:pt x="207" y="243"/>
                      <a:pt x="227" y="230"/>
                    </a:cubicBezTo>
                    <a:cubicBezTo>
                      <a:pt x="232" y="215"/>
                      <a:pt x="226" y="225"/>
                      <a:pt x="239" y="218"/>
                    </a:cubicBezTo>
                    <a:cubicBezTo>
                      <a:pt x="245" y="214"/>
                      <a:pt x="257" y="206"/>
                      <a:pt x="257" y="206"/>
                    </a:cubicBezTo>
                    <a:cubicBezTo>
                      <a:pt x="258" y="203"/>
                      <a:pt x="263" y="183"/>
                      <a:pt x="269" y="179"/>
                    </a:cubicBezTo>
                    <a:cubicBezTo>
                      <a:pt x="274" y="176"/>
                      <a:pt x="281" y="175"/>
                      <a:pt x="287" y="173"/>
                    </a:cubicBezTo>
                    <a:cubicBezTo>
                      <a:pt x="290" y="172"/>
                      <a:pt x="296" y="170"/>
                      <a:pt x="296" y="170"/>
                    </a:cubicBezTo>
                    <a:cubicBezTo>
                      <a:pt x="293" y="140"/>
                      <a:pt x="294" y="120"/>
                      <a:pt x="263" y="110"/>
                    </a:cubicBezTo>
                    <a:cubicBezTo>
                      <a:pt x="242" y="114"/>
                      <a:pt x="253" y="111"/>
                      <a:pt x="230" y="119"/>
                    </a:cubicBezTo>
                    <a:cubicBezTo>
                      <a:pt x="227" y="120"/>
                      <a:pt x="221" y="122"/>
                      <a:pt x="221" y="122"/>
                    </a:cubicBezTo>
                    <a:cubicBezTo>
                      <a:pt x="209" y="118"/>
                      <a:pt x="206" y="124"/>
                      <a:pt x="194" y="128"/>
                    </a:cubicBezTo>
                    <a:cubicBezTo>
                      <a:pt x="188" y="126"/>
                      <a:pt x="182" y="124"/>
                      <a:pt x="176" y="122"/>
                    </a:cubicBezTo>
                    <a:cubicBezTo>
                      <a:pt x="173" y="121"/>
                      <a:pt x="174" y="116"/>
                      <a:pt x="173" y="113"/>
                    </a:cubicBezTo>
                    <a:cubicBezTo>
                      <a:pt x="168" y="102"/>
                      <a:pt x="168" y="104"/>
                      <a:pt x="158" y="101"/>
                    </a:cubicBezTo>
                    <a:cubicBezTo>
                      <a:pt x="151" y="79"/>
                      <a:pt x="151" y="81"/>
                      <a:pt x="167" y="65"/>
                    </a:cubicBezTo>
                    <a:cubicBezTo>
                      <a:pt x="174" y="45"/>
                      <a:pt x="178" y="29"/>
                      <a:pt x="167" y="8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06"/>
              <p:cNvSpPr>
                <a:spLocks/>
              </p:cNvSpPr>
              <p:nvPr/>
            </p:nvSpPr>
            <p:spPr bwMode="gray">
              <a:xfrm>
                <a:off x="729" y="1734"/>
                <a:ext cx="387" cy="432"/>
              </a:xfrm>
              <a:custGeom>
                <a:avLst/>
                <a:gdLst>
                  <a:gd name="T0" fmla="*/ 93 w 387"/>
                  <a:gd name="T1" fmla="*/ 243 h 432"/>
                  <a:gd name="T2" fmla="*/ 27 w 387"/>
                  <a:gd name="T3" fmla="*/ 246 h 432"/>
                  <a:gd name="T4" fmla="*/ 0 w 387"/>
                  <a:gd name="T5" fmla="*/ 255 h 432"/>
                  <a:gd name="T6" fmla="*/ 60 w 387"/>
                  <a:gd name="T7" fmla="*/ 270 h 432"/>
                  <a:gd name="T8" fmla="*/ 54 w 387"/>
                  <a:gd name="T9" fmla="*/ 354 h 432"/>
                  <a:gd name="T10" fmla="*/ 81 w 387"/>
                  <a:gd name="T11" fmla="*/ 360 h 432"/>
                  <a:gd name="T12" fmla="*/ 117 w 387"/>
                  <a:gd name="T13" fmla="*/ 378 h 432"/>
                  <a:gd name="T14" fmla="*/ 153 w 387"/>
                  <a:gd name="T15" fmla="*/ 333 h 432"/>
                  <a:gd name="T16" fmla="*/ 165 w 387"/>
                  <a:gd name="T17" fmla="*/ 318 h 432"/>
                  <a:gd name="T18" fmla="*/ 168 w 387"/>
                  <a:gd name="T19" fmla="*/ 333 h 432"/>
                  <a:gd name="T20" fmla="*/ 177 w 387"/>
                  <a:gd name="T21" fmla="*/ 336 h 432"/>
                  <a:gd name="T22" fmla="*/ 180 w 387"/>
                  <a:gd name="T23" fmla="*/ 345 h 432"/>
                  <a:gd name="T24" fmla="*/ 195 w 387"/>
                  <a:gd name="T25" fmla="*/ 303 h 432"/>
                  <a:gd name="T26" fmla="*/ 216 w 387"/>
                  <a:gd name="T27" fmla="*/ 321 h 432"/>
                  <a:gd name="T28" fmla="*/ 213 w 387"/>
                  <a:gd name="T29" fmla="*/ 351 h 432"/>
                  <a:gd name="T30" fmla="*/ 195 w 387"/>
                  <a:gd name="T31" fmla="*/ 363 h 432"/>
                  <a:gd name="T32" fmla="*/ 192 w 387"/>
                  <a:gd name="T33" fmla="*/ 372 h 432"/>
                  <a:gd name="T34" fmla="*/ 186 w 387"/>
                  <a:gd name="T35" fmla="*/ 381 h 432"/>
                  <a:gd name="T36" fmla="*/ 180 w 387"/>
                  <a:gd name="T37" fmla="*/ 399 h 432"/>
                  <a:gd name="T38" fmla="*/ 219 w 387"/>
                  <a:gd name="T39" fmla="*/ 426 h 432"/>
                  <a:gd name="T40" fmla="*/ 234 w 387"/>
                  <a:gd name="T41" fmla="*/ 402 h 432"/>
                  <a:gd name="T42" fmla="*/ 252 w 387"/>
                  <a:gd name="T43" fmla="*/ 390 h 432"/>
                  <a:gd name="T44" fmla="*/ 285 w 387"/>
                  <a:gd name="T45" fmla="*/ 303 h 432"/>
                  <a:gd name="T46" fmla="*/ 309 w 387"/>
                  <a:gd name="T47" fmla="*/ 300 h 432"/>
                  <a:gd name="T48" fmla="*/ 294 w 387"/>
                  <a:gd name="T49" fmla="*/ 246 h 432"/>
                  <a:gd name="T50" fmla="*/ 294 w 387"/>
                  <a:gd name="T51" fmla="*/ 219 h 432"/>
                  <a:gd name="T52" fmla="*/ 312 w 387"/>
                  <a:gd name="T53" fmla="*/ 207 h 432"/>
                  <a:gd name="T54" fmla="*/ 351 w 387"/>
                  <a:gd name="T55" fmla="*/ 168 h 432"/>
                  <a:gd name="T56" fmla="*/ 363 w 387"/>
                  <a:gd name="T57" fmla="*/ 150 h 432"/>
                  <a:gd name="T58" fmla="*/ 324 w 387"/>
                  <a:gd name="T59" fmla="*/ 66 h 432"/>
                  <a:gd name="T60" fmla="*/ 309 w 387"/>
                  <a:gd name="T61" fmla="*/ 12 h 432"/>
                  <a:gd name="T62" fmla="*/ 291 w 387"/>
                  <a:gd name="T63" fmla="*/ 0 h 432"/>
                  <a:gd name="T64" fmla="*/ 267 w 387"/>
                  <a:gd name="T65" fmla="*/ 36 h 432"/>
                  <a:gd name="T66" fmla="*/ 258 w 387"/>
                  <a:gd name="T67" fmla="*/ 54 h 432"/>
                  <a:gd name="T68" fmla="*/ 210 w 387"/>
                  <a:gd name="T69" fmla="*/ 75 h 432"/>
                  <a:gd name="T70" fmla="*/ 177 w 387"/>
                  <a:gd name="T71" fmla="*/ 108 h 432"/>
                  <a:gd name="T72" fmla="*/ 171 w 387"/>
                  <a:gd name="T73" fmla="*/ 144 h 432"/>
                  <a:gd name="T74" fmla="*/ 153 w 387"/>
                  <a:gd name="T75" fmla="*/ 156 h 432"/>
                  <a:gd name="T76" fmla="*/ 135 w 387"/>
                  <a:gd name="T77" fmla="*/ 192 h 432"/>
                  <a:gd name="T78" fmla="*/ 123 w 387"/>
                  <a:gd name="T79" fmla="*/ 225 h 432"/>
                  <a:gd name="T80" fmla="*/ 93 w 387"/>
                  <a:gd name="T81" fmla="*/ 243 h 43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387" h="432">
                    <a:moveTo>
                      <a:pt x="93" y="243"/>
                    </a:moveTo>
                    <a:cubicBezTo>
                      <a:pt x="71" y="244"/>
                      <a:pt x="49" y="244"/>
                      <a:pt x="27" y="246"/>
                    </a:cubicBezTo>
                    <a:cubicBezTo>
                      <a:pt x="18" y="247"/>
                      <a:pt x="0" y="255"/>
                      <a:pt x="0" y="255"/>
                    </a:cubicBezTo>
                    <a:cubicBezTo>
                      <a:pt x="8" y="280"/>
                      <a:pt x="38" y="263"/>
                      <a:pt x="60" y="270"/>
                    </a:cubicBezTo>
                    <a:cubicBezTo>
                      <a:pt x="69" y="298"/>
                      <a:pt x="61" y="327"/>
                      <a:pt x="54" y="354"/>
                    </a:cubicBezTo>
                    <a:cubicBezTo>
                      <a:pt x="59" y="377"/>
                      <a:pt x="61" y="364"/>
                      <a:pt x="81" y="360"/>
                    </a:cubicBezTo>
                    <a:cubicBezTo>
                      <a:pt x="101" y="363"/>
                      <a:pt x="102" y="368"/>
                      <a:pt x="117" y="378"/>
                    </a:cubicBezTo>
                    <a:cubicBezTo>
                      <a:pt x="142" y="372"/>
                      <a:pt x="134" y="346"/>
                      <a:pt x="153" y="333"/>
                    </a:cubicBezTo>
                    <a:cubicBezTo>
                      <a:pt x="153" y="332"/>
                      <a:pt x="158" y="313"/>
                      <a:pt x="165" y="318"/>
                    </a:cubicBezTo>
                    <a:cubicBezTo>
                      <a:pt x="169" y="321"/>
                      <a:pt x="165" y="329"/>
                      <a:pt x="168" y="333"/>
                    </a:cubicBezTo>
                    <a:cubicBezTo>
                      <a:pt x="170" y="336"/>
                      <a:pt x="174" y="335"/>
                      <a:pt x="177" y="336"/>
                    </a:cubicBezTo>
                    <a:cubicBezTo>
                      <a:pt x="178" y="339"/>
                      <a:pt x="177" y="344"/>
                      <a:pt x="180" y="345"/>
                    </a:cubicBezTo>
                    <a:cubicBezTo>
                      <a:pt x="194" y="349"/>
                      <a:pt x="193" y="311"/>
                      <a:pt x="195" y="303"/>
                    </a:cubicBezTo>
                    <a:cubicBezTo>
                      <a:pt x="207" y="307"/>
                      <a:pt x="212" y="309"/>
                      <a:pt x="216" y="321"/>
                    </a:cubicBezTo>
                    <a:cubicBezTo>
                      <a:pt x="215" y="331"/>
                      <a:pt x="217" y="342"/>
                      <a:pt x="213" y="351"/>
                    </a:cubicBezTo>
                    <a:cubicBezTo>
                      <a:pt x="210" y="357"/>
                      <a:pt x="195" y="363"/>
                      <a:pt x="195" y="363"/>
                    </a:cubicBezTo>
                    <a:cubicBezTo>
                      <a:pt x="194" y="366"/>
                      <a:pt x="193" y="369"/>
                      <a:pt x="192" y="372"/>
                    </a:cubicBezTo>
                    <a:cubicBezTo>
                      <a:pt x="190" y="375"/>
                      <a:pt x="187" y="378"/>
                      <a:pt x="186" y="381"/>
                    </a:cubicBezTo>
                    <a:cubicBezTo>
                      <a:pt x="183" y="387"/>
                      <a:pt x="180" y="399"/>
                      <a:pt x="180" y="399"/>
                    </a:cubicBezTo>
                    <a:cubicBezTo>
                      <a:pt x="185" y="432"/>
                      <a:pt x="183" y="430"/>
                      <a:pt x="219" y="426"/>
                    </a:cubicBezTo>
                    <a:cubicBezTo>
                      <a:pt x="233" y="416"/>
                      <a:pt x="227" y="423"/>
                      <a:pt x="234" y="402"/>
                    </a:cubicBezTo>
                    <a:cubicBezTo>
                      <a:pt x="236" y="395"/>
                      <a:pt x="252" y="390"/>
                      <a:pt x="252" y="390"/>
                    </a:cubicBezTo>
                    <a:cubicBezTo>
                      <a:pt x="258" y="372"/>
                      <a:pt x="257" y="311"/>
                      <a:pt x="285" y="303"/>
                    </a:cubicBezTo>
                    <a:cubicBezTo>
                      <a:pt x="293" y="301"/>
                      <a:pt x="301" y="301"/>
                      <a:pt x="309" y="300"/>
                    </a:cubicBezTo>
                    <a:cubicBezTo>
                      <a:pt x="317" y="277"/>
                      <a:pt x="314" y="260"/>
                      <a:pt x="294" y="246"/>
                    </a:cubicBezTo>
                    <a:cubicBezTo>
                      <a:pt x="290" y="233"/>
                      <a:pt x="283" y="229"/>
                      <a:pt x="294" y="219"/>
                    </a:cubicBezTo>
                    <a:cubicBezTo>
                      <a:pt x="299" y="214"/>
                      <a:pt x="312" y="207"/>
                      <a:pt x="312" y="207"/>
                    </a:cubicBezTo>
                    <a:cubicBezTo>
                      <a:pt x="316" y="194"/>
                      <a:pt x="341" y="178"/>
                      <a:pt x="351" y="168"/>
                    </a:cubicBezTo>
                    <a:cubicBezTo>
                      <a:pt x="356" y="163"/>
                      <a:pt x="363" y="150"/>
                      <a:pt x="363" y="150"/>
                    </a:cubicBezTo>
                    <a:cubicBezTo>
                      <a:pt x="382" y="72"/>
                      <a:pt x="387" y="71"/>
                      <a:pt x="324" y="66"/>
                    </a:cubicBezTo>
                    <a:cubicBezTo>
                      <a:pt x="321" y="57"/>
                      <a:pt x="315" y="16"/>
                      <a:pt x="309" y="12"/>
                    </a:cubicBezTo>
                    <a:cubicBezTo>
                      <a:pt x="303" y="8"/>
                      <a:pt x="291" y="0"/>
                      <a:pt x="291" y="0"/>
                    </a:cubicBezTo>
                    <a:cubicBezTo>
                      <a:pt x="283" y="12"/>
                      <a:pt x="275" y="24"/>
                      <a:pt x="267" y="36"/>
                    </a:cubicBezTo>
                    <a:cubicBezTo>
                      <a:pt x="263" y="43"/>
                      <a:pt x="266" y="49"/>
                      <a:pt x="258" y="54"/>
                    </a:cubicBezTo>
                    <a:cubicBezTo>
                      <a:pt x="244" y="63"/>
                      <a:pt x="225" y="67"/>
                      <a:pt x="210" y="75"/>
                    </a:cubicBezTo>
                    <a:cubicBezTo>
                      <a:pt x="196" y="83"/>
                      <a:pt x="188" y="97"/>
                      <a:pt x="177" y="108"/>
                    </a:cubicBezTo>
                    <a:cubicBezTo>
                      <a:pt x="176" y="120"/>
                      <a:pt x="180" y="135"/>
                      <a:pt x="171" y="144"/>
                    </a:cubicBezTo>
                    <a:cubicBezTo>
                      <a:pt x="166" y="149"/>
                      <a:pt x="153" y="156"/>
                      <a:pt x="153" y="156"/>
                    </a:cubicBezTo>
                    <a:cubicBezTo>
                      <a:pt x="137" y="179"/>
                      <a:pt x="143" y="167"/>
                      <a:pt x="135" y="192"/>
                    </a:cubicBezTo>
                    <a:cubicBezTo>
                      <a:pt x="132" y="200"/>
                      <a:pt x="132" y="219"/>
                      <a:pt x="123" y="225"/>
                    </a:cubicBezTo>
                    <a:cubicBezTo>
                      <a:pt x="117" y="229"/>
                      <a:pt x="79" y="236"/>
                      <a:pt x="93" y="24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07"/>
              <p:cNvSpPr>
                <a:spLocks/>
              </p:cNvSpPr>
              <p:nvPr/>
            </p:nvSpPr>
            <p:spPr bwMode="gray">
              <a:xfrm>
                <a:off x="1020" y="1609"/>
                <a:ext cx="297" cy="365"/>
              </a:xfrm>
              <a:custGeom>
                <a:avLst/>
                <a:gdLst>
                  <a:gd name="T0" fmla="*/ 189 w 297"/>
                  <a:gd name="T1" fmla="*/ 11 h 365"/>
                  <a:gd name="T2" fmla="*/ 132 w 297"/>
                  <a:gd name="T3" fmla="*/ 14 h 365"/>
                  <a:gd name="T4" fmla="*/ 105 w 297"/>
                  <a:gd name="T5" fmla="*/ 26 h 365"/>
                  <a:gd name="T6" fmla="*/ 78 w 297"/>
                  <a:gd name="T7" fmla="*/ 59 h 365"/>
                  <a:gd name="T8" fmla="*/ 60 w 297"/>
                  <a:gd name="T9" fmla="*/ 95 h 365"/>
                  <a:gd name="T10" fmla="*/ 42 w 297"/>
                  <a:gd name="T11" fmla="*/ 104 h 365"/>
                  <a:gd name="T12" fmla="*/ 24 w 297"/>
                  <a:gd name="T13" fmla="*/ 110 h 365"/>
                  <a:gd name="T14" fmla="*/ 18 w 297"/>
                  <a:gd name="T15" fmla="*/ 119 h 365"/>
                  <a:gd name="T16" fmla="*/ 0 w 297"/>
                  <a:gd name="T17" fmla="*/ 125 h 365"/>
                  <a:gd name="T18" fmla="*/ 18 w 297"/>
                  <a:gd name="T19" fmla="*/ 149 h 365"/>
                  <a:gd name="T20" fmla="*/ 33 w 297"/>
                  <a:gd name="T21" fmla="*/ 200 h 365"/>
                  <a:gd name="T22" fmla="*/ 69 w 297"/>
                  <a:gd name="T23" fmla="*/ 203 h 365"/>
                  <a:gd name="T24" fmla="*/ 81 w 297"/>
                  <a:gd name="T25" fmla="*/ 167 h 365"/>
                  <a:gd name="T26" fmla="*/ 102 w 297"/>
                  <a:gd name="T27" fmla="*/ 176 h 365"/>
                  <a:gd name="T28" fmla="*/ 111 w 297"/>
                  <a:gd name="T29" fmla="*/ 248 h 365"/>
                  <a:gd name="T30" fmla="*/ 132 w 297"/>
                  <a:gd name="T31" fmla="*/ 284 h 365"/>
                  <a:gd name="T32" fmla="*/ 138 w 297"/>
                  <a:gd name="T33" fmla="*/ 293 h 365"/>
                  <a:gd name="T34" fmla="*/ 153 w 297"/>
                  <a:gd name="T35" fmla="*/ 326 h 365"/>
                  <a:gd name="T36" fmla="*/ 177 w 297"/>
                  <a:gd name="T37" fmla="*/ 344 h 365"/>
                  <a:gd name="T38" fmla="*/ 192 w 297"/>
                  <a:gd name="T39" fmla="*/ 359 h 365"/>
                  <a:gd name="T40" fmla="*/ 210 w 297"/>
                  <a:gd name="T41" fmla="*/ 365 h 365"/>
                  <a:gd name="T42" fmla="*/ 267 w 297"/>
                  <a:gd name="T43" fmla="*/ 356 h 365"/>
                  <a:gd name="T44" fmla="*/ 270 w 297"/>
                  <a:gd name="T45" fmla="*/ 197 h 365"/>
                  <a:gd name="T46" fmla="*/ 234 w 297"/>
                  <a:gd name="T47" fmla="*/ 86 h 365"/>
                  <a:gd name="T48" fmla="*/ 219 w 297"/>
                  <a:gd name="T49" fmla="*/ 50 h 365"/>
                  <a:gd name="T50" fmla="*/ 246 w 297"/>
                  <a:gd name="T51" fmla="*/ 44 h 365"/>
                  <a:gd name="T52" fmla="*/ 210 w 297"/>
                  <a:gd name="T53" fmla="*/ 11 h 365"/>
                  <a:gd name="T54" fmla="*/ 189 w 297"/>
                  <a:gd name="T55" fmla="*/ 11 h 36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97" h="365">
                    <a:moveTo>
                      <a:pt x="189" y="11"/>
                    </a:moveTo>
                    <a:cubicBezTo>
                      <a:pt x="170" y="12"/>
                      <a:pt x="151" y="11"/>
                      <a:pt x="132" y="14"/>
                    </a:cubicBezTo>
                    <a:cubicBezTo>
                      <a:pt x="122" y="15"/>
                      <a:pt x="105" y="26"/>
                      <a:pt x="105" y="26"/>
                    </a:cubicBezTo>
                    <a:cubicBezTo>
                      <a:pt x="101" y="39"/>
                      <a:pt x="90" y="51"/>
                      <a:pt x="78" y="59"/>
                    </a:cubicBezTo>
                    <a:cubicBezTo>
                      <a:pt x="71" y="70"/>
                      <a:pt x="70" y="87"/>
                      <a:pt x="60" y="95"/>
                    </a:cubicBezTo>
                    <a:cubicBezTo>
                      <a:pt x="55" y="99"/>
                      <a:pt x="48" y="101"/>
                      <a:pt x="42" y="104"/>
                    </a:cubicBezTo>
                    <a:cubicBezTo>
                      <a:pt x="36" y="107"/>
                      <a:pt x="24" y="110"/>
                      <a:pt x="24" y="110"/>
                    </a:cubicBezTo>
                    <a:cubicBezTo>
                      <a:pt x="22" y="113"/>
                      <a:pt x="21" y="117"/>
                      <a:pt x="18" y="119"/>
                    </a:cubicBezTo>
                    <a:cubicBezTo>
                      <a:pt x="13" y="122"/>
                      <a:pt x="0" y="125"/>
                      <a:pt x="0" y="125"/>
                    </a:cubicBezTo>
                    <a:cubicBezTo>
                      <a:pt x="4" y="137"/>
                      <a:pt x="8" y="142"/>
                      <a:pt x="18" y="149"/>
                    </a:cubicBezTo>
                    <a:cubicBezTo>
                      <a:pt x="24" y="166"/>
                      <a:pt x="27" y="183"/>
                      <a:pt x="33" y="200"/>
                    </a:cubicBezTo>
                    <a:cubicBezTo>
                      <a:pt x="37" y="211"/>
                      <a:pt x="57" y="202"/>
                      <a:pt x="69" y="203"/>
                    </a:cubicBezTo>
                    <a:cubicBezTo>
                      <a:pt x="83" y="189"/>
                      <a:pt x="85" y="188"/>
                      <a:pt x="81" y="167"/>
                    </a:cubicBezTo>
                    <a:cubicBezTo>
                      <a:pt x="95" y="158"/>
                      <a:pt x="98" y="160"/>
                      <a:pt x="102" y="176"/>
                    </a:cubicBezTo>
                    <a:cubicBezTo>
                      <a:pt x="103" y="194"/>
                      <a:pt x="102" y="229"/>
                      <a:pt x="111" y="248"/>
                    </a:cubicBezTo>
                    <a:cubicBezTo>
                      <a:pt x="117" y="261"/>
                      <a:pt x="124" y="272"/>
                      <a:pt x="132" y="284"/>
                    </a:cubicBezTo>
                    <a:cubicBezTo>
                      <a:pt x="134" y="287"/>
                      <a:pt x="138" y="293"/>
                      <a:pt x="138" y="293"/>
                    </a:cubicBezTo>
                    <a:cubicBezTo>
                      <a:pt x="141" y="308"/>
                      <a:pt x="140" y="317"/>
                      <a:pt x="153" y="326"/>
                    </a:cubicBezTo>
                    <a:cubicBezTo>
                      <a:pt x="160" y="336"/>
                      <a:pt x="165" y="340"/>
                      <a:pt x="177" y="344"/>
                    </a:cubicBezTo>
                    <a:cubicBezTo>
                      <a:pt x="182" y="352"/>
                      <a:pt x="183" y="355"/>
                      <a:pt x="192" y="359"/>
                    </a:cubicBezTo>
                    <a:cubicBezTo>
                      <a:pt x="198" y="362"/>
                      <a:pt x="210" y="365"/>
                      <a:pt x="210" y="365"/>
                    </a:cubicBezTo>
                    <a:cubicBezTo>
                      <a:pt x="230" y="363"/>
                      <a:pt x="248" y="359"/>
                      <a:pt x="267" y="356"/>
                    </a:cubicBezTo>
                    <a:cubicBezTo>
                      <a:pt x="297" y="311"/>
                      <a:pt x="276" y="249"/>
                      <a:pt x="270" y="197"/>
                    </a:cubicBezTo>
                    <a:cubicBezTo>
                      <a:pt x="268" y="157"/>
                      <a:pt x="271" y="111"/>
                      <a:pt x="234" y="86"/>
                    </a:cubicBezTo>
                    <a:cubicBezTo>
                      <a:pt x="230" y="73"/>
                      <a:pt x="223" y="63"/>
                      <a:pt x="219" y="50"/>
                    </a:cubicBezTo>
                    <a:cubicBezTo>
                      <a:pt x="232" y="46"/>
                      <a:pt x="234" y="52"/>
                      <a:pt x="246" y="44"/>
                    </a:cubicBezTo>
                    <a:cubicBezTo>
                      <a:pt x="240" y="22"/>
                      <a:pt x="232" y="18"/>
                      <a:pt x="210" y="11"/>
                    </a:cubicBezTo>
                    <a:cubicBezTo>
                      <a:pt x="200" y="8"/>
                      <a:pt x="194" y="0"/>
                      <a:pt x="189" y="11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Group 108"/>
            <p:cNvGrpSpPr>
              <a:grpSpLocks/>
            </p:cNvGrpSpPr>
            <p:nvPr/>
          </p:nvGrpSpPr>
          <p:grpSpPr bwMode="auto">
            <a:xfrm>
              <a:off x="519113" y="4375150"/>
              <a:ext cx="942975" cy="1052513"/>
              <a:chOff x="123" y="2837"/>
              <a:chExt cx="618" cy="690"/>
            </a:xfrm>
            <a:grpFill/>
          </p:grpSpPr>
          <p:sp>
            <p:nvSpPr>
              <p:cNvPr id="23" name="Freeform 109"/>
              <p:cNvSpPr>
                <a:spLocks/>
              </p:cNvSpPr>
              <p:nvPr/>
            </p:nvSpPr>
            <p:spPr bwMode="gray">
              <a:xfrm>
                <a:off x="451" y="2837"/>
                <a:ext cx="290" cy="250"/>
              </a:xfrm>
              <a:custGeom>
                <a:avLst/>
                <a:gdLst>
                  <a:gd name="T0" fmla="*/ 98 w 290"/>
                  <a:gd name="T1" fmla="*/ 0 h 250"/>
                  <a:gd name="T2" fmla="*/ 125 w 290"/>
                  <a:gd name="T3" fmla="*/ 4 h 250"/>
                  <a:gd name="T4" fmla="*/ 151 w 290"/>
                  <a:gd name="T5" fmla="*/ 33 h 250"/>
                  <a:gd name="T6" fmla="*/ 167 w 290"/>
                  <a:gd name="T7" fmla="*/ 30 h 250"/>
                  <a:gd name="T8" fmla="*/ 178 w 290"/>
                  <a:gd name="T9" fmla="*/ 48 h 250"/>
                  <a:gd name="T10" fmla="*/ 205 w 290"/>
                  <a:gd name="T11" fmla="*/ 58 h 250"/>
                  <a:gd name="T12" fmla="*/ 217 w 290"/>
                  <a:gd name="T13" fmla="*/ 67 h 250"/>
                  <a:gd name="T14" fmla="*/ 226 w 290"/>
                  <a:gd name="T15" fmla="*/ 79 h 250"/>
                  <a:gd name="T16" fmla="*/ 241 w 290"/>
                  <a:gd name="T17" fmla="*/ 106 h 250"/>
                  <a:gd name="T18" fmla="*/ 232 w 290"/>
                  <a:gd name="T19" fmla="*/ 126 h 250"/>
                  <a:gd name="T20" fmla="*/ 253 w 290"/>
                  <a:gd name="T21" fmla="*/ 138 h 250"/>
                  <a:gd name="T22" fmla="*/ 272 w 290"/>
                  <a:gd name="T23" fmla="*/ 157 h 250"/>
                  <a:gd name="T24" fmla="*/ 286 w 290"/>
                  <a:gd name="T25" fmla="*/ 172 h 250"/>
                  <a:gd name="T26" fmla="*/ 277 w 290"/>
                  <a:gd name="T27" fmla="*/ 190 h 250"/>
                  <a:gd name="T28" fmla="*/ 257 w 290"/>
                  <a:gd name="T29" fmla="*/ 198 h 250"/>
                  <a:gd name="T30" fmla="*/ 245 w 290"/>
                  <a:gd name="T31" fmla="*/ 208 h 250"/>
                  <a:gd name="T32" fmla="*/ 236 w 290"/>
                  <a:gd name="T33" fmla="*/ 220 h 250"/>
                  <a:gd name="T34" fmla="*/ 227 w 290"/>
                  <a:gd name="T35" fmla="*/ 240 h 250"/>
                  <a:gd name="T36" fmla="*/ 203 w 290"/>
                  <a:gd name="T37" fmla="*/ 250 h 250"/>
                  <a:gd name="T38" fmla="*/ 184 w 290"/>
                  <a:gd name="T39" fmla="*/ 238 h 250"/>
                  <a:gd name="T40" fmla="*/ 149 w 290"/>
                  <a:gd name="T41" fmla="*/ 234 h 250"/>
                  <a:gd name="T42" fmla="*/ 23 w 290"/>
                  <a:gd name="T43" fmla="*/ 229 h 250"/>
                  <a:gd name="T44" fmla="*/ 11 w 290"/>
                  <a:gd name="T45" fmla="*/ 219 h 250"/>
                  <a:gd name="T46" fmla="*/ 11 w 290"/>
                  <a:gd name="T47" fmla="*/ 205 h 250"/>
                  <a:gd name="T48" fmla="*/ 2 w 290"/>
                  <a:gd name="T49" fmla="*/ 174 h 250"/>
                  <a:gd name="T50" fmla="*/ 7 w 290"/>
                  <a:gd name="T51" fmla="*/ 160 h 250"/>
                  <a:gd name="T52" fmla="*/ 43 w 290"/>
                  <a:gd name="T53" fmla="*/ 153 h 250"/>
                  <a:gd name="T54" fmla="*/ 58 w 290"/>
                  <a:gd name="T55" fmla="*/ 139 h 250"/>
                  <a:gd name="T56" fmla="*/ 61 w 290"/>
                  <a:gd name="T57" fmla="*/ 100 h 250"/>
                  <a:gd name="T58" fmla="*/ 67 w 290"/>
                  <a:gd name="T59" fmla="*/ 85 h 250"/>
                  <a:gd name="T60" fmla="*/ 62 w 290"/>
                  <a:gd name="T61" fmla="*/ 64 h 250"/>
                  <a:gd name="T62" fmla="*/ 76 w 290"/>
                  <a:gd name="T63" fmla="*/ 40 h 250"/>
                  <a:gd name="T64" fmla="*/ 85 w 290"/>
                  <a:gd name="T65" fmla="*/ 9 h 250"/>
                  <a:gd name="T66" fmla="*/ 98 w 290"/>
                  <a:gd name="T67" fmla="*/ 0 h 25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90" h="250">
                    <a:moveTo>
                      <a:pt x="98" y="0"/>
                    </a:moveTo>
                    <a:cubicBezTo>
                      <a:pt x="107" y="1"/>
                      <a:pt x="116" y="3"/>
                      <a:pt x="125" y="4"/>
                    </a:cubicBezTo>
                    <a:cubicBezTo>
                      <a:pt x="134" y="8"/>
                      <a:pt x="143" y="25"/>
                      <a:pt x="151" y="33"/>
                    </a:cubicBezTo>
                    <a:cubicBezTo>
                      <a:pt x="159" y="30"/>
                      <a:pt x="159" y="27"/>
                      <a:pt x="167" y="30"/>
                    </a:cubicBezTo>
                    <a:cubicBezTo>
                      <a:pt x="170" y="37"/>
                      <a:pt x="172" y="44"/>
                      <a:pt x="178" y="48"/>
                    </a:cubicBezTo>
                    <a:cubicBezTo>
                      <a:pt x="185" y="57"/>
                      <a:pt x="193" y="57"/>
                      <a:pt x="205" y="58"/>
                    </a:cubicBezTo>
                    <a:cubicBezTo>
                      <a:pt x="210" y="60"/>
                      <a:pt x="212" y="64"/>
                      <a:pt x="217" y="67"/>
                    </a:cubicBezTo>
                    <a:cubicBezTo>
                      <a:pt x="218" y="74"/>
                      <a:pt x="220" y="75"/>
                      <a:pt x="226" y="79"/>
                    </a:cubicBezTo>
                    <a:cubicBezTo>
                      <a:pt x="228" y="88"/>
                      <a:pt x="236" y="97"/>
                      <a:pt x="241" y="106"/>
                    </a:cubicBezTo>
                    <a:cubicBezTo>
                      <a:pt x="232" y="111"/>
                      <a:pt x="233" y="115"/>
                      <a:pt x="232" y="126"/>
                    </a:cubicBezTo>
                    <a:cubicBezTo>
                      <a:pt x="235" y="142"/>
                      <a:pt x="256" y="122"/>
                      <a:pt x="253" y="138"/>
                    </a:cubicBezTo>
                    <a:cubicBezTo>
                      <a:pt x="262" y="149"/>
                      <a:pt x="253" y="155"/>
                      <a:pt x="272" y="157"/>
                    </a:cubicBezTo>
                    <a:cubicBezTo>
                      <a:pt x="279" y="161"/>
                      <a:pt x="282" y="165"/>
                      <a:pt x="286" y="172"/>
                    </a:cubicBezTo>
                    <a:cubicBezTo>
                      <a:pt x="288" y="182"/>
                      <a:pt x="290" y="188"/>
                      <a:pt x="277" y="190"/>
                    </a:cubicBezTo>
                    <a:cubicBezTo>
                      <a:pt x="270" y="193"/>
                      <a:pt x="264" y="194"/>
                      <a:pt x="257" y="198"/>
                    </a:cubicBezTo>
                    <a:cubicBezTo>
                      <a:pt x="256" y="206"/>
                      <a:pt x="253" y="207"/>
                      <a:pt x="245" y="208"/>
                    </a:cubicBezTo>
                    <a:cubicBezTo>
                      <a:pt x="242" y="213"/>
                      <a:pt x="238" y="215"/>
                      <a:pt x="236" y="220"/>
                    </a:cubicBezTo>
                    <a:cubicBezTo>
                      <a:pt x="235" y="229"/>
                      <a:pt x="238" y="242"/>
                      <a:pt x="227" y="240"/>
                    </a:cubicBezTo>
                    <a:cubicBezTo>
                      <a:pt x="218" y="241"/>
                      <a:pt x="212" y="248"/>
                      <a:pt x="203" y="250"/>
                    </a:cubicBezTo>
                    <a:cubicBezTo>
                      <a:pt x="196" y="247"/>
                      <a:pt x="191" y="240"/>
                      <a:pt x="184" y="238"/>
                    </a:cubicBezTo>
                    <a:cubicBezTo>
                      <a:pt x="173" y="234"/>
                      <a:pt x="161" y="235"/>
                      <a:pt x="149" y="234"/>
                    </a:cubicBezTo>
                    <a:cubicBezTo>
                      <a:pt x="106" y="236"/>
                      <a:pt x="65" y="231"/>
                      <a:pt x="23" y="229"/>
                    </a:cubicBezTo>
                    <a:cubicBezTo>
                      <a:pt x="19" y="224"/>
                      <a:pt x="16" y="222"/>
                      <a:pt x="11" y="219"/>
                    </a:cubicBezTo>
                    <a:cubicBezTo>
                      <a:pt x="7" y="213"/>
                      <a:pt x="5" y="210"/>
                      <a:pt x="11" y="205"/>
                    </a:cubicBezTo>
                    <a:cubicBezTo>
                      <a:pt x="16" y="195"/>
                      <a:pt x="8" y="182"/>
                      <a:pt x="2" y="174"/>
                    </a:cubicBezTo>
                    <a:cubicBezTo>
                      <a:pt x="1" y="167"/>
                      <a:pt x="0" y="164"/>
                      <a:pt x="7" y="160"/>
                    </a:cubicBezTo>
                    <a:cubicBezTo>
                      <a:pt x="16" y="148"/>
                      <a:pt x="26" y="154"/>
                      <a:pt x="43" y="153"/>
                    </a:cubicBezTo>
                    <a:cubicBezTo>
                      <a:pt x="50" y="149"/>
                      <a:pt x="54" y="146"/>
                      <a:pt x="58" y="139"/>
                    </a:cubicBezTo>
                    <a:cubicBezTo>
                      <a:pt x="56" y="124"/>
                      <a:pt x="54" y="114"/>
                      <a:pt x="61" y="100"/>
                    </a:cubicBezTo>
                    <a:cubicBezTo>
                      <a:pt x="62" y="94"/>
                      <a:pt x="65" y="91"/>
                      <a:pt x="67" y="85"/>
                    </a:cubicBezTo>
                    <a:cubicBezTo>
                      <a:pt x="69" y="75"/>
                      <a:pt x="65" y="72"/>
                      <a:pt x="62" y="64"/>
                    </a:cubicBezTo>
                    <a:cubicBezTo>
                      <a:pt x="64" y="50"/>
                      <a:pt x="65" y="47"/>
                      <a:pt x="76" y="40"/>
                    </a:cubicBezTo>
                    <a:cubicBezTo>
                      <a:pt x="83" y="31"/>
                      <a:pt x="78" y="17"/>
                      <a:pt x="85" y="9"/>
                    </a:cubicBezTo>
                    <a:cubicBezTo>
                      <a:pt x="87" y="6"/>
                      <a:pt x="98" y="3"/>
                      <a:pt x="98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10"/>
              <p:cNvSpPr>
                <a:spLocks/>
              </p:cNvSpPr>
              <p:nvPr/>
            </p:nvSpPr>
            <p:spPr bwMode="gray">
              <a:xfrm>
                <a:off x="535" y="3068"/>
                <a:ext cx="138" cy="222"/>
              </a:xfrm>
              <a:custGeom>
                <a:avLst/>
                <a:gdLst>
                  <a:gd name="T0" fmla="*/ 112 w 138"/>
                  <a:gd name="T1" fmla="*/ 16 h 222"/>
                  <a:gd name="T2" fmla="*/ 95 w 138"/>
                  <a:gd name="T3" fmla="*/ 6 h 222"/>
                  <a:gd name="T4" fmla="*/ 55 w 138"/>
                  <a:gd name="T5" fmla="*/ 1 h 222"/>
                  <a:gd name="T6" fmla="*/ 40 w 138"/>
                  <a:gd name="T7" fmla="*/ 19 h 222"/>
                  <a:gd name="T8" fmla="*/ 35 w 138"/>
                  <a:gd name="T9" fmla="*/ 55 h 222"/>
                  <a:gd name="T10" fmla="*/ 40 w 138"/>
                  <a:gd name="T11" fmla="*/ 67 h 222"/>
                  <a:gd name="T12" fmla="*/ 44 w 138"/>
                  <a:gd name="T13" fmla="*/ 72 h 222"/>
                  <a:gd name="T14" fmla="*/ 49 w 138"/>
                  <a:gd name="T15" fmla="*/ 73 h 222"/>
                  <a:gd name="T16" fmla="*/ 52 w 138"/>
                  <a:gd name="T17" fmla="*/ 82 h 222"/>
                  <a:gd name="T18" fmla="*/ 58 w 138"/>
                  <a:gd name="T19" fmla="*/ 100 h 222"/>
                  <a:gd name="T20" fmla="*/ 25 w 138"/>
                  <a:gd name="T21" fmla="*/ 148 h 222"/>
                  <a:gd name="T22" fmla="*/ 14 w 138"/>
                  <a:gd name="T23" fmla="*/ 157 h 222"/>
                  <a:gd name="T24" fmla="*/ 25 w 138"/>
                  <a:gd name="T25" fmla="*/ 181 h 222"/>
                  <a:gd name="T26" fmla="*/ 4 w 138"/>
                  <a:gd name="T27" fmla="*/ 195 h 222"/>
                  <a:gd name="T28" fmla="*/ 13 w 138"/>
                  <a:gd name="T29" fmla="*/ 208 h 222"/>
                  <a:gd name="T30" fmla="*/ 28 w 138"/>
                  <a:gd name="T31" fmla="*/ 214 h 222"/>
                  <a:gd name="T32" fmla="*/ 67 w 138"/>
                  <a:gd name="T33" fmla="*/ 217 h 222"/>
                  <a:gd name="T34" fmla="*/ 80 w 138"/>
                  <a:gd name="T35" fmla="*/ 222 h 222"/>
                  <a:gd name="T36" fmla="*/ 109 w 138"/>
                  <a:gd name="T37" fmla="*/ 214 h 222"/>
                  <a:gd name="T38" fmla="*/ 109 w 138"/>
                  <a:gd name="T39" fmla="*/ 196 h 222"/>
                  <a:gd name="T40" fmla="*/ 128 w 138"/>
                  <a:gd name="T41" fmla="*/ 183 h 222"/>
                  <a:gd name="T42" fmla="*/ 134 w 138"/>
                  <a:gd name="T43" fmla="*/ 153 h 222"/>
                  <a:gd name="T44" fmla="*/ 113 w 138"/>
                  <a:gd name="T45" fmla="*/ 105 h 222"/>
                  <a:gd name="T46" fmla="*/ 97 w 138"/>
                  <a:gd name="T47" fmla="*/ 91 h 222"/>
                  <a:gd name="T48" fmla="*/ 106 w 138"/>
                  <a:gd name="T49" fmla="*/ 76 h 222"/>
                  <a:gd name="T50" fmla="*/ 104 w 138"/>
                  <a:gd name="T51" fmla="*/ 52 h 222"/>
                  <a:gd name="T52" fmla="*/ 95 w 138"/>
                  <a:gd name="T53" fmla="*/ 39 h 222"/>
                  <a:gd name="T54" fmla="*/ 106 w 138"/>
                  <a:gd name="T55" fmla="*/ 27 h 222"/>
                  <a:gd name="T56" fmla="*/ 112 w 138"/>
                  <a:gd name="T57" fmla="*/ 16 h 22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8" h="222">
                    <a:moveTo>
                      <a:pt x="112" y="16"/>
                    </a:moveTo>
                    <a:cubicBezTo>
                      <a:pt x="104" y="14"/>
                      <a:pt x="104" y="8"/>
                      <a:pt x="95" y="6"/>
                    </a:cubicBezTo>
                    <a:cubicBezTo>
                      <a:pt x="83" y="0"/>
                      <a:pt x="68" y="4"/>
                      <a:pt x="55" y="1"/>
                    </a:cubicBezTo>
                    <a:cubicBezTo>
                      <a:pt x="36" y="3"/>
                      <a:pt x="14" y="4"/>
                      <a:pt x="40" y="19"/>
                    </a:cubicBezTo>
                    <a:cubicBezTo>
                      <a:pt x="42" y="33"/>
                      <a:pt x="44" y="43"/>
                      <a:pt x="35" y="55"/>
                    </a:cubicBezTo>
                    <a:cubicBezTo>
                      <a:pt x="34" y="62"/>
                      <a:pt x="32" y="65"/>
                      <a:pt x="40" y="67"/>
                    </a:cubicBezTo>
                    <a:cubicBezTo>
                      <a:pt x="41" y="69"/>
                      <a:pt x="42" y="71"/>
                      <a:pt x="44" y="72"/>
                    </a:cubicBezTo>
                    <a:cubicBezTo>
                      <a:pt x="45" y="73"/>
                      <a:pt x="48" y="72"/>
                      <a:pt x="49" y="73"/>
                    </a:cubicBezTo>
                    <a:cubicBezTo>
                      <a:pt x="51" y="75"/>
                      <a:pt x="51" y="79"/>
                      <a:pt x="52" y="82"/>
                    </a:cubicBezTo>
                    <a:cubicBezTo>
                      <a:pt x="53" y="88"/>
                      <a:pt x="55" y="94"/>
                      <a:pt x="58" y="100"/>
                    </a:cubicBezTo>
                    <a:cubicBezTo>
                      <a:pt x="54" y="137"/>
                      <a:pt x="65" y="146"/>
                      <a:pt x="25" y="148"/>
                    </a:cubicBezTo>
                    <a:cubicBezTo>
                      <a:pt x="19" y="150"/>
                      <a:pt x="17" y="152"/>
                      <a:pt x="14" y="157"/>
                    </a:cubicBezTo>
                    <a:cubicBezTo>
                      <a:pt x="17" y="166"/>
                      <a:pt x="21" y="172"/>
                      <a:pt x="25" y="181"/>
                    </a:cubicBezTo>
                    <a:cubicBezTo>
                      <a:pt x="21" y="188"/>
                      <a:pt x="11" y="190"/>
                      <a:pt x="4" y="195"/>
                    </a:cubicBezTo>
                    <a:cubicBezTo>
                      <a:pt x="0" y="203"/>
                      <a:pt x="6" y="207"/>
                      <a:pt x="13" y="208"/>
                    </a:cubicBezTo>
                    <a:cubicBezTo>
                      <a:pt x="18" y="211"/>
                      <a:pt x="22" y="213"/>
                      <a:pt x="28" y="214"/>
                    </a:cubicBezTo>
                    <a:cubicBezTo>
                      <a:pt x="41" y="212"/>
                      <a:pt x="54" y="215"/>
                      <a:pt x="67" y="217"/>
                    </a:cubicBezTo>
                    <a:cubicBezTo>
                      <a:pt x="71" y="219"/>
                      <a:pt x="76" y="220"/>
                      <a:pt x="80" y="222"/>
                    </a:cubicBezTo>
                    <a:cubicBezTo>
                      <a:pt x="90" y="219"/>
                      <a:pt x="98" y="216"/>
                      <a:pt x="109" y="214"/>
                    </a:cubicBezTo>
                    <a:cubicBezTo>
                      <a:pt x="113" y="206"/>
                      <a:pt x="110" y="204"/>
                      <a:pt x="109" y="196"/>
                    </a:cubicBezTo>
                    <a:cubicBezTo>
                      <a:pt x="110" y="181"/>
                      <a:pt x="113" y="184"/>
                      <a:pt x="128" y="183"/>
                    </a:cubicBezTo>
                    <a:cubicBezTo>
                      <a:pt x="135" y="171"/>
                      <a:pt x="133" y="172"/>
                      <a:pt x="134" y="153"/>
                    </a:cubicBezTo>
                    <a:cubicBezTo>
                      <a:pt x="133" y="132"/>
                      <a:pt x="138" y="109"/>
                      <a:pt x="113" y="105"/>
                    </a:cubicBezTo>
                    <a:cubicBezTo>
                      <a:pt x="107" y="100"/>
                      <a:pt x="103" y="95"/>
                      <a:pt x="97" y="91"/>
                    </a:cubicBezTo>
                    <a:cubicBezTo>
                      <a:pt x="98" y="82"/>
                      <a:pt x="102" y="83"/>
                      <a:pt x="106" y="76"/>
                    </a:cubicBezTo>
                    <a:cubicBezTo>
                      <a:pt x="107" y="68"/>
                      <a:pt x="107" y="60"/>
                      <a:pt x="104" y="52"/>
                    </a:cubicBezTo>
                    <a:cubicBezTo>
                      <a:pt x="103" y="44"/>
                      <a:pt x="102" y="43"/>
                      <a:pt x="95" y="39"/>
                    </a:cubicBezTo>
                    <a:cubicBezTo>
                      <a:pt x="97" y="32"/>
                      <a:pt x="100" y="31"/>
                      <a:pt x="106" y="27"/>
                    </a:cubicBezTo>
                    <a:cubicBezTo>
                      <a:pt x="110" y="20"/>
                      <a:pt x="108" y="24"/>
                      <a:pt x="112" y="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11"/>
              <p:cNvSpPr>
                <a:spLocks/>
              </p:cNvSpPr>
              <p:nvPr/>
            </p:nvSpPr>
            <p:spPr bwMode="gray">
              <a:xfrm>
                <a:off x="327" y="3061"/>
                <a:ext cx="273" cy="250"/>
              </a:xfrm>
              <a:custGeom>
                <a:avLst/>
                <a:gdLst>
                  <a:gd name="T0" fmla="*/ 170 w 273"/>
                  <a:gd name="T1" fmla="*/ 250 h 250"/>
                  <a:gd name="T2" fmla="*/ 188 w 273"/>
                  <a:gd name="T3" fmla="*/ 244 h 250"/>
                  <a:gd name="T4" fmla="*/ 209 w 273"/>
                  <a:gd name="T5" fmla="*/ 232 h 250"/>
                  <a:gd name="T6" fmla="*/ 230 w 273"/>
                  <a:gd name="T7" fmla="*/ 224 h 250"/>
                  <a:gd name="T8" fmla="*/ 219 w 273"/>
                  <a:gd name="T9" fmla="*/ 217 h 250"/>
                  <a:gd name="T10" fmla="*/ 228 w 273"/>
                  <a:gd name="T11" fmla="*/ 194 h 250"/>
                  <a:gd name="T12" fmla="*/ 228 w 273"/>
                  <a:gd name="T13" fmla="*/ 179 h 250"/>
                  <a:gd name="T14" fmla="*/ 230 w 273"/>
                  <a:gd name="T15" fmla="*/ 157 h 250"/>
                  <a:gd name="T16" fmla="*/ 251 w 273"/>
                  <a:gd name="T17" fmla="*/ 151 h 250"/>
                  <a:gd name="T18" fmla="*/ 267 w 273"/>
                  <a:gd name="T19" fmla="*/ 139 h 250"/>
                  <a:gd name="T20" fmla="*/ 267 w 273"/>
                  <a:gd name="T21" fmla="*/ 94 h 250"/>
                  <a:gd name="T22" fmla="*/ 249 w 273"/>
                  <a:gd name="T23" fmla="*/ 77 h 250"/>
                  <a:gd name="T24" fmla="*/ 248 w 273"/>
                  <a:gd name="T25" fmla="*/ 58 h 250"/>
                  <a:gd name="T26" fmla="*/ 168 w 273"/>
                  <a:gd name="T27" fmla="*/ 7 h 250"/>
                  <a:gd name="T28" fmla="*/ 146 w 273"/>
                  <a:gd name="T29" fmla="*/ 19 h 250"/>
                  <a:gd name="T30" fmla="*/ 179 w 273"/>
                  <a:gd name="T31" fmla="*/ 35 h 250"/>
                  <a:gd name="T32" fmla="*/ 165 w 273"/>
                  <a:gd name="T33" fmla="*/ 50 h 250"/>
                  <a:gd name="T34" fmla="*/ 123 w 273"/>
                  <a:gd name="T35" fmla="*/ 68 h 250"/>
                  <a:gd name="T36" fmla="*/ 108 w 273"/>
                  <a:gd name="T37" fmla="*/ 83 h 250"/>
                  <a:gd name="T38" fmla="*/ 87 w 273"/>
                  <a:gd name="T39" fmla="*/ 65 h 250"/>
                  <a:gd name="T40" fmla="*/ 63 w 273"/>
                  <a:gd name="T41" fmla="*/ 31 h 250"/>
                  <a:gd name="T42" fmla="*/ 47 w 273"/>
                  <a:gd name="T43" fmla="*/ 23 h 250"/>
                  <a:gd name="T44" fmla="*/ 35 w 273"/>
                  <a:gd name="T45" fmla="*/ 31 h 250"/>
                  <a:gd name="T46" fmla="*/ 18 w 273"/>
                  <a:gd name="T47" fmla="*/ 29 h 250"/>
                  <a:gd name="T48" fmla="*/ 41 w 273"/>
                  <a:gd name="T49" fmla="*/ 59 h 250"/>
                  <a:gd name="T50" fmla="*/ 66 w 273"/>
                  <a:gd name="T51" fmla="*/ 61 h 250"/>
                  <a:gd name="T52" fmla="*/ 78 w 273"/>
                  <a:gd name="T53" fmla="*/ 70 h 250"/>
                  <a:gd name="T54" fmla="*/ 83 w 273"/>
                  <a:gd name="T55" fmla="*/ 83 h 250"/>
                  <a:gd name="T56" fmla="*/ 96 w 273"/>
                  <a:gd name="T57" fmla="*/ 104 h 250"/>
                  <a:gd name="T58" fmla="*/ 99 w 273"/>
                  <a:gd name="T59" fmla="*/ 125 h 250"/>
                  <a:gd name="T60" fmla="*/ 107 w 273"/>
                  <a:gd name="T61" fmla="*/ 157 h 250"/>
                  <a:gd name="T62" fmla="*/ 125 w 273"/>
                  <a:gd name="T63" fmla="*/ 184 h 250"/>
                  <a:gd name="T64" fmla="*/ 129 w 273"/>
                  <a:gd name="T65" fmla="*/ 214 h 250"/>
                  <a:gd name="T66" fmla="*/ 168 w 273"/>
                  <a:gd name="T67" fmla="*/ 241 h 250"/>
                  <a:gd name="T68" fmla="*/ 170 w 273"/>
                  <a:gd name="T69" fmla="*/ 250 h 2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73" h="250">
                    <a:moveTo>
                      <a:pt x="170" y="250"/>
                    </a:moveTo>
                    <a:cubicBezTo>
                      <a:pt x="176" y="247"/>
                      <a:pt x="182" y="245"/>
                      <a:pt x="188" y="244"/>
                    </a:cubicBezTo>
                    <a:cubicBezTo>
                      <a:pt x="194" y="237"/>
                      <a:pt x="200" y="233"/>
                      <a:pt x="209" y="232"/>
                    </a:cubicBezTo>
                    <a:cubicBezTo>
                      <a:pt x="217" y="229"/>
                      <a:pt x="223" y="228"/>
                      <a:pt x="230" y="224"/>
                    </a:cubicBezTo>
                    <a:cubicBezTo>
                      <a:pt x="227" y="218"/>
                      <a:pt x="225" y="218"/>
                      <a:pt x="219" y="217"/>
                    </a:cubicBezTo>
                    <a:cubicBezTo>
                      <a:pt x="209" y="205"/>
                      <a:pt x="216" y="200"/>
                      <a:pt x="228" y="194"/>
                    </a:cubicBezTo>
                    <a:cubicBezTo>
                      <a:pt x="232" y="188"/>
                      <a:pt x="231" y="185"/>
                      <a:pt x="228" y="179"/>
                    </a:cubicBezTo>
                    <a:cubicBezTo>
                      <a:pt x="227" y="171"/>
                      <a:pt x="223" y="164"/>
                      <a:pt x="230" y="157"/>
                    </a:cubicBezTo>
                    <a:cubicBezTo>
                      <a:pt x="235" y="152"/>
                      <a:pt x="251" y="151"/>
                      <a:pt x="251" y="151"/>
                    </a:cubicBezTo>
                    <a:cubicBezTo>
                      <a:pt x="257" y="147"/>
                      <a:pt x="262" y="145"/>
                      <a:pt x="267" y="139"/>
                    </a:cubicBezTo>
                    <a:cubicBezTo>
                      <a:pt x="271" y="126"/>
                      <a:pt x="273" y="106"/>
                      <a:pt x="267" y="94"/>
                    </a:cubicBezTo>
                    <a:cubicBezTo>
                      <a:pt x="265" y="83"/>
                      <a:pt x="259" y="81"/>
                      <a:pt x="249" y="77"/>
                    </a:cubicBezTo>
                    <a:cubicBezTo>
                      <a:pt x="244" y="70"/>
                      <a:pt x="244" y="65"/>
                      <a:pt x="248" y="58"/>
                    </a:cubicBezTo>
                    <a:cubicBezTo>
                      <a:pt x="253" y="0"/>
                      <a:pt x="214" y="12"/>
                      <a:pt x="168" y="7"/>
                    </a:cubicBezTo>
                    <a:cubicBezTo>
                      <a:pt x="148" y="8"/>
                      <a:pt x="149" y="4"/>
                      <a:pt x="146" y="19"/>
                    </a:cubicBezTo>
                    <a:cubicBezTo>
                      <a:pt x="149" y="36"/>
                      <a:pt x="164" y="33"/>
                      <a:pt x="179" y="35"/>
                    </a:cubicBezTo>
                    <a:cubicBezTo>
                      <a:pt x="175" y="41"/>
                      <a:pt x="170" y="44"/>
                      <a:pt x="165" y="50"/>
                    </a:cubicBezTo>
                    <a:cubicBezTo>
                      <a:pt x="163" y="67"/>
                      <a:pt x="137" y="65"/>
                      <a:pt x="123" y="68"/>
                    </a:cubicBezTo>
                    <a:cubicBezTo>
                      <a:pt x="121" y="79"/>
                      <a:pt x="119" y="81"/>
                      <a:pt x="108" y="83"/>
                    </a:cubicBezTo>
                    <a:cubicBezTo>
                      <a:pt x="100" y="77"/>
                      <a:pt x="95" y="70"/>
                      <a:pt x="87" y="65"/>
                    </a:cubicBezTo>
                    <a:cubicBezTo>
                      <a:pt x="85" y="50"/>
                      <a:pt x="80" y="34"/>
                      <a:pt x="63" y="31"/>
                    </a:cubicBezTo>
                    <a:cubicBezTo>
                      <a:pt x="58" y="22"/>
                      <a:pt x="59" y="22"/>
                      <a:pt x="47" y="23"/>
                    </a:cubicBezTo>
                    <a:cubicBezTo>
                      <a:pt x="42" y="25"/>
                      <a:pt x="40" y="28"/>
                      <a:pt x="35" y="31"/>
                    </a:cubicBezTo>
                    <a:cubicBezTo>
                      <a:pt x="29" y="28"/>
                      <a:pt x="25" y="28"/>
                      <a:pt x="18" y="29"/>
                    </a:cubicBezTo>
                    <a:cubicBezTo>
                      <a:pt x="0" y="38"/>
                      <a:pt x="30" y="58"/>
                      <a:pt x="41" y="59"/>
                    </a:cubicBezTo>
                    <a:cubicBezTo>
                      <a:pt x="49" y="60"/>
                      <a:pt x="58" y="60"/>
                      <a:pt x="66" y="61"/>
                    </a:cubicBezTo>
                    <a:cubicBezTo>
                      <a:pt x="73" y="62"/>
                      <a:pt x="73" y="66"/>
                      <a:pt x="78" y="70"/>
                    </a:cubicBezTo>
                    <a:cubicBezTo>
                      <a:pt x="80" y="74"/>
                      <a:pt x="81" y="79"/>
                      <a:pt x="83" y="83"/>
                    </a:cubicBezTo>
                    <a:cubicBezTo>
                      <a:pt x="85" y="92"/>
                      <a:pt x="89" y="99"/>
                      <a:pt x="96" y="104"/>
                    </a:cubicBezTo>
                    <a:cubicBezTo>
                      <a:pt x="100" y="113"/>
                      <a:pt x="104" y="114"/>
                      <a:pt x="99" y="125"/>
                    </a:cubicBezTo>
                    <a:cubicBezTo>
                      <a:pt x="101" y="136"/>
                      <a:pt x="101" y="148"/>
                      <a:pt x="107" y="157"/>
                    </a:cubicBezTo>
                    <a:cubicBezTo>
                      <a:pt x="109" y="169"/>
                      <a:pt x="121" y="173"/>
                      <a:pt x="125" y="184"/>
                    </a:cubicBezTo>
                    <a:cubicBezTo>
                      <a:pt x="127" y="194"/>
                      <a:pt x="125" y="205"/>
                      <a:pt x="129" y="214"/>
                    </a:cubicBezTo>
                    <a:cubicBezTo>
                      <a:pt x="132" y="222"/>
                      <a:pt x="160" y="235"/>
                      <a:pt x="168" y="241"/>
                    </a:cubicBezTo>
                    <a:cubicBezTo>
                      <a:pt x="169" y="242"/>
                      <a:pt x="174" y="250"/>
                      <a:pt x="170" y="25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12"/>
              <p:cNvSpPr>
                <a:spLocks/>
              </p:cNvSpPr>
              <p:nvPr/>
            </p:nvSpPr>
            <p:spPr bwMode="gray">
              <a:xfrm>
                <a:off x="254" y="2876"/>
                <a:ext cx="267" cy="268"/>
              </a:xfrm>
              <a:custGeom>
                <a:avLst/>
                <a:gdLst>
                  <a:gd name="T0" fmla="*/ 199 w 267"/>
                  <a:gd name="T1" fmla="*/ 0 h 268"/>
                  <a:gd name="T2" fmla="*/ 213 w 267"/>
                  <a:gd name="T3" fmla="*/ 4 h 268"/>
                  <a:gd name="T4" fmla="*/ 237 w 267"/>
                  <a:gd name="T5" fmla="*/ 13 h 268"/>
                  <a:gd name="T6" fmla="*/ 247 w 267"/>
                  <a:gd name="T7" fmla="*/ 12 h 268"/>
                  <a:gd name="T8" fmla="*/ 252 w 267"/>
                  <a:gd name="T9" fmla="*/ 9 h 268"/>
                  <a:gd name="T10" fmla="*/ 267 w 267"/>
                  <a:gd name="T11" fmla="*/ 6 h 268"/>
                  <a:gd name="T12" fmla="*/ 259 w 267"/>
                  <a:gd name="T13" fmla="*/ 25 h 268"/>
                  <a:gd name="T14" fmla="*/ 267 w 267"/>
                  <a:gd name="T15" fmla="*/ 45 h 268"/>
                  <a:gd name="T16" fmla="*/ 253 w 267"/>
                  <a:gd name="T17" fmla="*/ 67 h 268"/>
                  <a:gd name="T18" fmla="*/ 256 w 267"/>
                  <a:gd name="T19" fmla="*/ 96 h 268"/>
                  <a:gd name="T20" fmla="*/ 222 w 267"/>
                  <a:gd name="T21" fmla="*/ 118 h 268"/>
                  <a:gd name="T22" fmla="*/ 199 w 267"/>
                  <a:gd name="T23" fmla="*/ 126 h 268"/>
                  <a:gd name="T24" fmla="*/ 207 w 267"/>
                  <a:gd name="T25" fmla="*/ 150 h 268"/>
                  <a:gd name="T26" fmla="*/ 205 w 267"/>
                  <a:gd name="T27" fmla="*/ 168 h 268"/>
                  <a:gd name="T28" fmla="*/ 216 w 267"/>
                  <a:gd name="T29" fmla="*/ 184 h 268"/>
                  <a:gd name="T30" fmla="*/ 217 w 267"/>
                  <a:gd name="T31" fmla="*/ 202 h 268"/>
                  <a:gd name="T32" fmla="*/ 228 w 267"/>
                  <a:gd name="T33" fmla="*/ 214 h 268"/>
                  <a:gd name="T34" fmla="*/ 247 w 267"/>
                  <a:gd name="T35" fmla="*/ 220 h 268"/>
                  <a:gd name="T36" fmla="*/ 232 w 267"/>
                  <a:gd name="T37" fmla="*/ 244 h 268"/>
                  <a:gd name="T38" fmla="*/ 217 w 267"/>
                  <a:gd name="T39" fmla="*/ 250 h 268"/>
                  <a:gd name="T40" fmla="*/ 201 w 267"/>
                  <a:gd name="T41" fmla="*/ 255 h 268"/>
                  <a:gd name="T42" fmla="*/ 187 w 267"/>
                  <a:gd name="T43" fmla="*/ 268 h 268"/>
                  <a:gd name="T44" fmla="*/ 166 w 267"/>
                  <a:gd name="T45" fmla="*/ 258 h 268"/>
                  <a:gd name="T46" fmla="*/ 157 w 267"/>
                  <a:gd name="T47" fmla="*/ 247 h 268"/>
                  <a:gd name="T48" fmla="*/ 151 w 267"/>
                  <a:gd name="T49" fmla="*/ 225 h 268"/>
                  <a:gd name="T50" fmla="*/ 127 w 267"/>
                  <a:gd name="T51" fmla="*/ 207 h 268"/>
                  <a:gd name="T52" fmla="*/ 115 w 267"/>
                  <a:gd name="T53" fmla="*/ 211 h 268"/>
                  <a:gd name="T54" fmla="*/ 73 w 267"/>
                  <a:gd name="T55" fmla="*/ 213 h 268"/>
                  <a:gd name="T56" fmla="*/ 61 w 267"/>
                  <a:gd name="T57" fmla="*/ 207 h 268"/>
                  <a:gd name="T58" fmla="*/ 58 w 267"/>
                  <a:gd name="T59" fmla="*/ 181 h 268"/>
                  <a:gd name="T60" fmla="*/ 42 w 267"/>
                  <a:gd name="T61" fmla="*/ 168 h 268"/>
                  <a:gd name="T62" fmla="*/ 52 w 267"/>
                  <a:gd name="T63" fmla="*/ 154 h 268"/>
                  <a:gd name="T64" fmla="*/ 46 w 267"/>
                  <a:gd name="T65" fmla="*/ 120 h 268"/>
                  <a:gd name="T66" fmla="*/ 19 w 267"/>
                  <a:gd name="T67" fmla="*/ 115 h 268"/>
                  <a:gd name="T68" fmla="*/ 57 w 267"/>
                  <a:gd name="T69" fmla="*/ 97 h 268"/>
                  <a:gd name="T70" fmla="*/ 21 w 267"/>
                  <a:gd name="T71" fmla="*/ 61 h 268"/>
                  <a:gd name="T72" fmla="*/ 27 w 267"/>
                  <a:gd name="T73" fmla="*/ 51 h 268"/>
                  <a:gd name="T74" fmla="*/ 39 w 267"/>
                  <a:gd name="T75" fmla="*/ 45 h 268"/>
                  <a:gd name="T76" fmla="*/ 57 w 267"/>
                  <a:gd name="T77" fmla="*/ 55 h 268"/>
                  <a:gd name="T78" fmla="*/ 76 w 267"/>
                  <a:gd name="T79" fmla="*/ 55 h 268"/>
                  <a:gd name="T80" fmla="*/ 96 w 267"/>
                  <a:gd name="T81" fmla="*/ 64 h 268"/>
                  <a:gd name="T82" fmla="*/ 109 w 267"/>
                  <a:gd name="T83" fmla="*/ 64 h 268"/>
                  <a:gd name="T84" fmla="*/ 126 w 267"/>
                  <a:gd name="T85" fmla="*/ 63 h 268"/>
                  <a:gd name="T86" fmla="*/ 133 w 267"/>
                  <a:gd name="T87" fmla="*/ 49 h 268"/>
                  <a:gd name="T88" fmla="*/ 129 w 267"/>
                  <a:gd name="T89" fmla="*/ 39 h 268"/>
                  <a:gd name="T90" fmla="*/ 150 w 267"/>
                  <a:gd name="T91" fmla="*/ 30 h 268"/>
                  <a:gd name="T92" fmla="*/ 180 w 267"/>
                  <a:gd name="T93" fmla="*/ 18 h 268"/>
                  <a:gd name="T94" fmla="*/ 198 w 267"/>
                  <a:gd name="T95" fmla="*/ 7 h 268"/>
                  <a:gd name="T96" fmla="*/ 199 w 267"/>
                  <a:gd name="T97" fmla="*/ 0 h 26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67" h="268">
                    <a:moveTo>
                      <a:pt x="199" y="0"/>
                    </a:moveTo>
                    <a:cubicBezTo>
                      <a:pt x="204" y="1"/>
                      <a:pt x="208" y="3"/>
                      <a:pt x="213" y="4"/>
                    </a:cubicBezTo>
                    <a:cubicBezTo>
                      <a:pt x="221" y="8"/>
                      <a:pt x="229" y="12"/>
                      <a:pt x="237" y="13"/>
                    </a:cubicBezTo>
                    <a:cubicBezTo>
                      <a:pt x="240" y="13"/>
                      <a:pt x="244" y="13"/>
                      <a:pt x="247" y="12"/>
                    </a:cubicBezTo>
                    <a:cubicBezTo>
                      <a:pt x="249" y="11"/>
                      <a:pt x="250" y="10"/>
                      <a:pt x="252" y="9"/>
                    </a:cubicBezTo>
                    <a:cubicBezTo>
                      <a:pt x="257" y="8"/>
                      <a:pt x="267" y="6"/>
                      <a:pt x="267" y="6"/>
                    </a:cubicBezTo>
                    <a:cubicBezTo>
                      <a:pt x="262" y="12"/>
                      <a:pt x="262" y="18"/>
                      <a:pt x="259" y="25"/>
                    </a:cubicBezTo>
                    <a:cubicBezTo>
                      <a:pt x="262" y="32"/>
                      <a:pt x="264" y="38"/>
                      <a:pt x="267" y="45"/>
                    </a:cubicBezTo>
                    <a:cubicBezTo>
                      <a:pt x="263" y="53"/>
                      <a:pt x="258" y="60"/>
                      <a:pt x="253" y="67"/>
                    </a:cubicBezTo>
                    <a:cubicBezTo>
                      <a:pt x="251" y="77"/>
                      <a:pt x="254" y="86"/>
                      <a:pt x="256" y="96"/>
                    </a:cubicBezTo>
                    <a:cubicBezTo>
                      <a:pt x="254" y="113"/>
                      <a:pt x="237" y="117"/>
                      <a:pt x="222" y="118"/>
                    </a:cubicBezTo>
                    <a:cubicBezTo>
                      <a:pt x="210" y="121"/>
                      <a:pt x="208" y="121"/>
                      <a:pt x="199" y="126"/>
                    </a:cubicBezTo>
                    <a:cubicBezTo>
                      <a:pt x="201" y="135"/>
                      <a:pt x="202" y="142"/>
                      <a:pt x="207" y="150"/>
                    </a:cubicBezTo>
                    <a:cubicBezTo>
                      <a:pt x="208" y="157"/>
                      <a:pt x="208" y="162"/>
                      <a:pt x="205" y="168"/>
                    </a:cubicBezTo>
                    <a:cubicBezTo>
                      <a:pt x="203" y="177"/>
                      <a:pt x="208" y="179"/>
                      <a:pt x="216" y="184"/>
                    </a:cubicBezTo>
                    <a:cubicBezTo>
                      <a:pt x="218" y="192"/>
                      <a:pt x="221" y="194"/>
                      <a:pt x="217" y="202"/>
                    </a:cubicBezTo>
                    <a:cubicBezTo>
                      <a:pt x="219" y="211"/>
                      <a:pt x="219" y="212"/>
                      <a:pt x="228" y="214"/>
                    </a:cubicBezTo>
                    <a:cubicBezTo>
                      <a:pt x="234" y="217"/>
                      <a:pt x="241" y="219"/>
                      <a:pt x="247" y="220"/>
                    </a:cubicBezTo>
                    <a:cubicBezTo>
                      <a:pt x="246" y="230"/>
                      <a:pt x="243" y="242"/>
                      <a:pt x="232" y="244"/>
                    </a:cubicBezTo>
                    <a:cubicBezTo>
                      <a:pt x="227" y="248"/>
                      <a:pt x="223" y="249"/>
                      <a:pt x="217" y="250"/>
                    </a:cubicBezTo>
                    <a:cubicBezTo>
                      <a:pt x="212" y="253"/>
                      <a:pt x="206" y="252"/>
                      <a:pt x="201" y="255"/>
                    </a:cubicBezTo>
                    <a:cubicBezTo>
                      <a:pt x="196" y="262"/>
                      <a:pt x="196" y="266"/>
                      <a:pt x="187" y="268"/>
                    </a:cubicBezTo>
                    <a:cubicBezTo>
                      <a:pt x="176" y="267"/>
                      <a:pt x="176" y="260"/>
                      <a:pt x="166" y="258"/>
                    </a:cubicBezTo>
                    <a:cubicBezTo>
                      <a:pt x="161" y="255"/>
                      <a:pt x="159" y="253"/>
                      <a:pt x="157" y="247"/>
                    </a:cubicBezTo>
                    <a:cubicBezTo>
                      <a:pt x="156" y="238"/>
                      <a:pt x="156" y="232"/>
                      <a:pt x="151" y="225"/>
                    </a:cubicBezTo>
                    <a:cubicBezTo>
                      <a:pt x="149" y="217"/>
                      <a:pt x="135" y="209"/>
                      <a:pt x="127" y="207"/>
                    </a:cubicBezTo>
                    <a:cubicBezTo>
                      <a:pt x="120" y="204"/>
                      <a:pt x="122" y="210"/>
                      <a:pt x="115" y="211"/>
                    </a:cubicBezTo>
                    <a:cubicBezTo>
                      <a:pt x="103" y="217"/>
                      <a:pt x="87" y="210"/>
                      <a:pt x="73" y="213"/>
                    </a:cubicBezTo>
                    <a:cubicBezTo>
                      <a:pt x="63" y="220"/>
                      <a:pt x="65" y="215"/>
                      <a:pt x="61" y="207"/>
                    </a:cubicBezTo>
                    <a:cubicBezTo>
                      <a:pt x="60" y="199"/>
                      <a:pt x="63" y="188"/>
                      <a:pt x="58" y="181"/>
                    </a:cubicBezTo>
                    <a:cubicBezTo>
                      <a:pt x="54" y="176"/>
                      <a:pt x="46" y="174"/>
                      <a:pt x="42" y="168"/>
                    </a:cubicBezTo>
                    <a:cubicBezTo>
                      <a:pt x="43" y="157"/>
                      <a:pt x="43" y="158"/>
                      <a:pt x="52" y="154"/>
                    </a:cubicBezTo>
                    <a:cubicBezTo>
                      <a:pt x="61" y="142"/>
                      <a:pt x="63" y="123"/>
                      <a:pt x="46" y="120"/>
                    </a:cubicBezTo>
                    <a:cubicBezTo>
                      <a:pt x="37" y="116"/>
                      <a:pt x="28" y="118"/>
                      <a:pt x="19" y="115"/>
                    </a:cubicBezTo>
                    <a:cubicBezTo>
                      <a:pt x="0" y="90"/>
                      <a:pt x="51" y="97"/>
                      <a:pt x="57" y="97"/>
                    </a:cubicBezTo>
                    <a:cubicBezTo>
                      <a:pt x="51" y="80"/>
                      <a:pt x="37" y="68"/>
                      <a:pt x="21" y="61"/>
                    </a:cubicBezTo>
                    <a:cubicBezTo>
                      <a:pt x="16" y="55"/>
                      <a:pt x="21" y="55"/>
                      <a:pt x="27" y="51"/>
                    </a:cubicBezTo>
                    <a:cubicBezTo>
                      <a:pt x="29" y="43"/>
                      <a:pt x="32" y="43"/>
                      <a:pt x="39" y="45"/>
                    </a:cubicBezTo>
                    <a:cubicBezTo>
                      <a:pt x="46" y="50"/>
                      <a:pt x="48" y="53"/>
                      <a:pt x="57" y="55"/>
                    </a:cubicBezTo>
                    <a:cubicBezTo>
                      <a:pt x="63" y="58"/>
                      <a:pt x="69" y="54"/>
                      <a:pt x="76" y="55"/>
                    </a:cubicBezTo>
                    <a:cubicBezTo>
                      <a:pt x="83" y="58"/>
                      <a:pt x="88" y="62"/>
                      <a:pt x="96" y="64"/>
                    </a:cubicBezTo>
                    <a:cubicBezTo>
                      <a:pt x="99" y="77"/>
                      <a:pt x="103" y="65"/>
                      <a:pt x="109" y="64"/>
                    </a:cubicBezTo>
                    <a:cubicBezTo>
                      <a:pt x="115" y="63"/>
                      <a:pt x="120" y="63"/>
                      <a:pt x="126" y="63"/>
                    </a:cubicBezTo>
                    <a:cubicBezTo>
                      <a:pt x="129" y="58"/>
                      <a:pt x="132" y="55"/>
                      <a:pt x="133" y="49"/>
                    </a:cubicBezTo>
                    <a:cubicBezTo>
                      <a:pt x="132" y="45"/>
                      <a:pt x="129" y="43"/>
                      <a:pt x="129" y="39"/>
                    </a:cubicBezTo>
                    <a:cubicBezTo>
                      <a:pt x="130" y="32"/>
                      <a:pt x="145" y="31"/>
                      <a:pt x="150" y="30"/>
                    </a:cubicBezTo>
                    <a:cubicBezTo>
                      <a:pt x="163" y="23"/>
                      <a:pt x="161" y="19"/>
                      <a:pt x="180" y="18"/>
                    </a:cubicBezTo>
                    <a:cubicBezTo>
                      <a:pt x="186" y="15"/>
                      <a:pt x="192" y="11"/>
                      <a:pt x="198" y="7"/>
                    </a:cubicBezTo>
                    <a:cubicBezTo>
                      <a:pt x="202" y="2"/>
                      <a:pt x="202" y="4"/>
                      <a:pt x="199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3"/>
              <p:cNvSpPr>
                <a:spLocks/>
              </p:cNvSpPr>
              <p:nvPr/>
            </p:nvSpPr>
            <p:spPr bwMode="gray">
              <a:xfrm>
                <a:off x="344" y="3270"/>
                <a:ext cx="154" cy="257"/>
              </a:xfrm>
              <a:custGeom>
                <a:avLst/>
                <a:gdLst>
                  <a:gd name="T0" fmla="*/ 81 w 154"/>
                  <a:gd name="T1" fmla="*/ 2 h 257"/>
                  <a:gd name="T2" fmla="*/ 111 w 154"/>
                  <a:gd name="T3" fmla="*/ 3 h 257"/>
                  <a:gd name="T4" fmla="*/ 132 w 154"/>
                  <a:gd name="T5" fmla="*/ 18 h 257"/>
                  <a:gd name="T6" fmla="*/ 141 w 154"/>
                  <a:gd name="T7" fmla="*/ 21 h 257"/>
                  <a:gd name="T8" fmla="*/ 148 w 154"/>
                  <a:gd name="T9" fmla="*/ 30 h 257"/>
                  <a:gd name="T10" fmla="*/ 153 w 154"/>
                  <a:gd name="T11" fmla="*/ 33 h 257"/>
                  <a:gd name="T12" fmla="*/ 145 w 154"/>
                  <a:gd name="T13" fmla="*/ 42 h 257"/>
                  <a:gd name="T14" fmla="*/ 136 w 154"/>
                  <a:gd name="T15" fmla="*/ 54 h 257"/>
                  <a:gd name="T16" fmla="*/ 139 w 154"/>
                  <a:gd name="T17" fmla="*/ 77 h 257"/>
                  <a:gd name="T18" fmla="*/ 142 w 154"/>
                  <a:gd name="T19" fmla="*/ 96 h 257"/>
                  <a:gd name="T20" fmla="*/ 126 w 154"/>
                  <a:gd name="T21" fmla="*/ 123 h 257"/>
                  <a:gd name="T22" fmla="*/ 112 w 154"/>
                  <a:gd name="T23" fmla="*/ 141 h 257"/>
                  <a:gd name="T24" fmla="*/ 111 w 154"/>
                  <a:gd name="T25" fmla="*/ 146 h 257"/>
                  <a:gd name="T26" fmla="*/ 106 w 154"/>
                  <a:gd name="T27" fmla="*/ 150 h 257"/>
                  <a:gd name="T28" fmla="*/ 100 w 154"/>
                  <a:gd name="T29" fmla="*/ 186 h 257"/>
                  <a:gd name="T30" fmla="*/ 102 w 154"/>
                  <a:gd name="T31" fmla="*/ 228 h 257"/>
                  <a:gd name="T32" fmla="*/ 90 w 154"/>
                  <a:gd name="T33" fmla="*/ 245 h 257"/>
                  <a:gd name="T34" fmla="*/ 54 w 154"/>
                  <a:gd name="T35" fmla="*/ 257 h 257"/>
                  <a:gd name="T36" fmla="*/ 40 w 154"/>
                  <a:gd name="T37" fmla="*/ 230 h 257"/>
                  <a:gd name="T38" fmla="*/ 31 w 154"/>
                  <a:gd name="T39" fmla="*/ 212 h 257"/>
                  <a:gd name="T40" fmla="*/ 25 w 154"/>
                  <a:gd name="T41" fmla="*/ 198 h 257"/>
                  <a:gd name="T42" fmla="*/ 7 w 154"/>
                  <a:gd name="T43" fmla="*/ 167 h 257"/>
                  <a:gd name="T44" fmla="*/ 0 w 154"/>
                  <a:gd name="T45" fmla="*/ 153 h 257"/>
                  <a:gd name="T46" fmla="*/ 15 w 154"/>
                  <a:gd name="T47" fmla="*/ 134 h 257"/>
                  <a:gd name="T48" fmla="*/ 34 w 154"/>
                  <a:gd name="T49" fmla="*/ 131 h 257"/>
                  <a:gd name="T50" fmla="*/ 75 w 154"/>
                  <a:gd name="T51" fmla="*/ 105 h 257"/>
                  <a:gd name="T52" fmla="*/ 84 w 154"/>
                  <a:gd name="T53" fmla="*/ 89 h 257"/>
                  <a:gd name="T54" fmla="*/ 97 w 154"/>
                  <a:gd name="T55" fmla="*/ 84 h 257"/>
                  <a:gd name="T56" fmla="*/ 91 w 154"/>
                  <a:gd name="T57" fmla="*/ 66 h 257"/>
                  <a:gd name="T58" fmla="*/ 64 w 154"/>
                  <a:gd name="T59" fmla="*/ 44 h 257"/>
                  <a:gd name="T60" fmla="*/ 67 w 154"/>
                  <a:gd name="T61" fmla="*/ 24 h 257"/>
                  <a:gd name="T62" fmla="*/ 75 w 154"/>
                  <a:gd name="T63" fmla="*/ 17 h 257"/>
                  <a:gd name="T64" fmla="*/ 81 w 154"/>
                  <a:gd name="T65" fmla="*/ 2 h 25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54" h="257">
                    <a:moveTo>
                      <a:pt x="81" y="2"/>
                    </a:moveTo>
                    <a:cubicBezTo>
                      <a:pt x="92" y="0"/>
                      <a:pt x="100" y="1"/>
                      <a:pt x="111" y="3"/>
                    </a:cubicBezTo>
                    <a:cubicBezTo>
                      <a:pt x="115" y="10"/>
                      <a:pt x="124" y="16"/>
                      <a:pt x="132" y="18"/>
                    </a:cubicBezTo>
                    <a:cubicBezTo>
                      <a:pt x="135" y="19"/>
                      <a:pt x="139" y="19"/>
                      <a:pt x="141" y="21"/>
                    </a:cubicBezTo>
                    <a:cubicBezTo>
                      <a:pt x="144" y="23"/>
                      <a:pt x="145" y="28"/>
                      <a:pt x="148" y="30"/>
                    </a:cubicBezTo>
                    <a:cubicBezTo>
                      <a:pt x="150" y="31"/>
                      <a:pt x="151" y="32"/>
                      <a:pt x="153" y="33"/>
                    </a:cubicBezTo>
                    <a:cubicBezTo>
                      <a:pt x="154" y="40"/>
                      <a:pt x="152" y="41"/>
                      <a:pt x="145" y="42"/>
                    </a:cubicBezTo>
                    <a:cubicBezTo>
                      <a:pt x="140" y="45"/>
                      <a:pt x="139" y="49"/>
                      <a:pt x="136" y="54"/>
                    </a:cubicBezTo>
                    <a:cubicBezTo>
                      <a:pt x="134" y="62"/>
                      <a:pt x="137" y="69"/>
                      <a:pt x="139" y="77"/>
                    </a:cubicBezTo>
                    <a:cubicBezTo>
                      <a:pt x="138" y="86"/>
                      <a:pt x="137" y="89"/>
                      <a:pt x="142" y="96"/>
                    </a:cubicBezTo>
                    <a:cubicBezTo>
                      <a:pt x="140" y="106"/>
                      <a:pt x="135" y="117"/>
                      <a:pt x="126" y="123"/>
                    </a:cubicBezTo>
                    <a:cubicBezTo>
                      <a:pt x="122" y="130"/>
                      <a:pt x="119" y="136"/>
                      <a:pt x="112" y="141"/>
                    </a:cubicBezTo>
                    <a:cubicBezTo>
                      <a:pt x="112" y="143"/>
                      <a:pt x="112" y="145"/>
                      <a:pt x="111" y="146"/>
                    </a:cubicBezTo>
                    <a:cubicBezTo>
                      <a:pt x="110" y="148"/>
                      <a:pt x="107" y="148"/>
                      <a:pt x="106" y="150"/>
                    </a:cubicBezTo>
                    <a:cubicBezTo>
                      <a:pt x="102" y="161"/>
                      <a:pt x="106" y="175"/>
                      <a:pt x="100" y="186"/>
                    </a:cubicBezTo>
                    <a:cubicBezTo>
                      <a:pt x="99" y="201"/>
                      <a:pt x="99" y="214"/>
                      <a:pt x="102" y="228"/>
                    </a:cubicBezTo>
                    <a:cubicBezTo>
                      <a:pt x="99" y="247"/>
                      <a:pt x="102" y="239"/>
                      <a:pt x="90" y="245"/>
                    </a:cubicBezTo>
                    <a:cubicBezTo>
                      <a:pt x="51" y="242"/>
                      <a:pt x="74" y="242"/>
                      <a:pt x="54" y="257"/>
                    </a:cubicBezTo>
                    <a:cubicBezTo>
                      <a:pt x="36" y="253"/>
                      <a:pt x="48" y="245"/>
                      <a:pt x="40" y="230"/>
                    </a:cubicBezTo>
                    <a:cubicBezTo>
                      <a:pt x="39" y="224"/>
                      <a:pt x="35" y="217"/>
                      <a:pt x="31" y="212"/>
                    </a:cubicBezTo>
                    <a:cubicBezTo>
                      <a:pt x="30" y="206"/>
                      <a:pt x="27" y="203"/>
                      <a:pt x="25" y="198"/>
                    </a:cubicBezTo>
                    <a:cubicBezTo>
                      <a:pt x="23" y="184"/>
                      <a:pt x="22" y="170"/>
                      <a:pt x="7" y="167"/>
                    </a:cubicBezTo>
                    <a:cubicBezTo>
                      <a:pt x="4" y="162"/>
                      <a:pt x="1" y="159"/>
                      <a:pt x="0" y="153"/>
                    </a:cubicBezTo>
                    <a:cubicBezTo>
                      <a:pt x="1" y="141"/>
                      <a:pt x="3" y="136"/>
                      <a:pt x="15" y="134"/>
                    </a:cubicBezTo>
                    <a:cubicBezTo>
                      <a:pt x="21" y="123"/>
                      <a:pt x="24" y="128"/>
                      <a:pt x="34" y="131"/>
                    </a:cubicBezTo>
                    <a:cubicBezTo>
                      <a:pt x="63" y="128"/>
                      <a:pt x="61" y="128"/>
                      <a:pt x="75" y="105"/>
                    </a:cubicBezTo>
                    <a:cubicBezTo>
                      <a:pt x="76" y="98"/>
                      <a:pt x="77" y="90"/>
                      <a:pt x="84" y="89"/>
                    </a:cubicBezTo>
                    <a:cubicBezTo>
                      <a:pt x="88" y="87"/>
                      <a:pt x="93" y="86"/>
                      <a:pt x="97" y="84"/>
                    </a:cubicBezTo>
                    <a:cubicBezTo>
                      <a:pt x="100" y="77"/>
                      <a:pt x="97" y="70"/>
                      <a:pt x="91" y="66"/>
                    </a:cubicBezTo>
                    <a:cubicBezTo>
                      <a:pt x="84" y="56"/>
                      <a:pt x="77" y="47"/>
                      <a:pt x="64" y="44"/>
                    </a:cubicBezTo>
                    <a:cubicBezTo>
                      <a:pt x="62" y="36"/>
                      <a:pt x="58" y="29"/>
                      <a:pt x="67" y="24"/>
                    </a:cubicBezTo>
                    <a:cubicBezTo>
                      <a:pt x="75" y="27"/>
                      <a:pt x="72" y="23"/>
                      <a:pt x="75" y="17"/>
                    </a:cubicBezTo>
                    <a:cubicBezTo>
                      <a:pt x="75" y="12"/>
                      <a:pt x="74" y="2"/>
                      <a:pt x="81" y="2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14"/>
              <p:cNvSpPr>
                <a:spLocks/>
              </p:cNvSpPr>
              <p:nvPr/>
            </p:nvSpPr>
            <p:spPr bwMode="gray">
              <a:xfrm>
                <a:off x="335" y="3306"/>
                <a:ext cx="113" cy="98"/>
              </a:xfrm>
              <a:custGeom>
                <a:avLst/>
                <a:gdLst>
                  <a:gd name="T0" fmla="*/ 54 w 113"/>
                  <a:gd name="T1" fmla="*/ 0 h 98"/>
                  <a:gd name="T2" fmla="*/ 76 w 113"/>
                  <a:gd name="T3" fmla="*/ 5 h 98"/>
                  <a:gd name="T4" fmla="*/ 93 w 113"/>
                  <a:gd name="T5" fmla="*/ 15 h 98"/>
                  <a:gd name="T6" fmla="*/ 105 w 113"/>
                  <a:gd name="T7" fmla="*/ 30 h 98"/>
                  <a:gd name="T8" fmla="*/ 100 w 113"/>
                  <a:gd name="T9" fmla="*/ 51 h 98"/>
                  <a:gd name="T10" fmla="*/ 84 w 113"/>
                  <a:gd name="T11" fmla="*/ 63 h 98"/>
                  <a:gd name="T12" fmla="*/ 79 w 113"/>
                  <a:gd name="T13" fmla="*/ 78 h 98"/>
                  <a:gd name="T14" fmla="*/ 67 w 113"/>
                  <a:gd name="T15" fmla="*/ 93 h 98"/>
                  <a:gd name="T16" fmla="*/ 40 w 113"/>
                  <a:gd name="T17" fmla="*/ 95 h 98"/>
                  <a:gd name="T18" fmla="*/ 19 w 113"/>
                  <a:gd name="T19" fmla="*/ 86 h 98"/>
                  <a:gd name="T20" fmla="*/ 3 w 113"/>
                  <a:gd name="T21" fmla="*/ 72 h 98"/>
                  <a:gd name="T22" fmla="*/ 9 w 113"/>
                  <a:gd name="T23" fmla="*/ 62 h 98"/>
                  <a:gd name="T24" fmla="*/ 18 w 113"/>
                  <a:gd name="T25" fmla="*/ 59 h 98"/>
                  <a:gd name="T26" fmla="*/ 30 w 113"/>
                  <a:gd name="T27" fmla="*/ 50 h 98"/>
                  <a:gd name="T28" fmla="*/ 52 w 113"/>
                  <a:gd name="T29" fmla="*/ 27 h 98"/>
                  <a:gd name="T30" fmla="*/ 54 w 113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3" h="98">
                    <a:moveTo>
                      <a:pt x="54" y="0"/>
                    </a:moveTo>
                    <a:cubicBezTo>
                      <a:pt x="61" y="1"/>
                      <a:pt x="69" y="2"/>
                      <a:pt x="76" y="5"/>
                    </a:cubicBezTo>
                    <a:cubicBezTo>
                      <a:pt x="80" y="11"/>
                      <a:pt x="86" y="14"/>
                      <a:pt x="93" y="15"/>
                    </a:cubicBezTo>
                    <a:cubicBezTo>
                      <a:pt x="97" y="21"/>
                      <a:pt x="99" y="29"/>
                      <a:pt x="105" y="30"/>
                    </a:cubicBezTo>
                    <a:cubicBezTo>
                      <a:pt x="107" y="39"/>
                      <a:pt x="113" y="49"/>
                      <a:pt x="100" y="51"/>
                    </a:cubicBezTo>
                    <a:cubicBezTo>
                      <a:pt x="93" y="54"/>
                      <a:pt x="90" y="59"/>
                      <a:pt x="84" y="63"/>
                    </a:cubicBezTo>
                    <a:cubicBezTo>
                      <a:pt x="82" y="68"/>
                      <a:pt x="81" y="73"/>
                      <a:pt x="79" y="78"/>
                    </a:cubicBezTo>
                    <a:cubicBezTo>
                      <a:pt x="77" y="86"/>
                      <a:pt x="76" y="92"/>
                      <a:pt x="67" y="93"/>
                    </a:cubicBezTo>
                    <a:cubicBezTo>
                      <a:pt x="57" y="98"/>
                      <a:pt x="52" y="96"/>
                      <a:pt x="40" y="95"/>
                    </a:cubicBezTo>
                    <a:cubicBezTo>
                      <a:pt x="32" y="92"/>
                      <a:pt x="26" y="90"/>
                      <a:pt x="19" y="86"/>
                    </a:cubicBezTo>
                    <a:cubicBezTo>
                      <a:pt x="15" y="79"/>
                      <a:pt x="9" y="77"/>
                      <a:pt x="3" y="72"/>
                    </a:cubicBezTo>
                    <a:cubicBezTo>
                      <a:pt x="0" y="65"/>
                      <a:pt x="2" y="63"/>
                      <a:pt x="9" y="62"/>
                    </a:cubicBezTo>
                    <a:cubicBezTo>
                      <a:pt x="12" y="61"/>
                      <a:pt x="15" y="61"/>
                      <a:pt x="18" y="59"/>
                    </a:cubicBezTo>
                    <a:cubicBezTo>
                      <a:pt x="24" y="55"/>
                      <a:pt x="22" y="52"/>
                      <a:pt x="30" y="50"/>
                    </a:cubicBezTo>
                    <a:cubicBezTo>
                      <a:pt x="35" y="42"/>
                      <a:pt x="50" y="38"/>
                      <a:pt x="52" y="27"/>
                    </a:cubicBezTo>
                    <a:cubicBezTo>
                      <a:pt x="53" y="18"/>
                      <a:pt x="53" y="9"/>
                      <a:pt x="54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15"/>
              <p:cNvSpPr>
                <a:spLocks/>
              </p:cNvSpPr>
              <p:nvPr/>
            </p:nvSpPr>
            <p:spPr bwMode="gray">
              <a:xfrm>
                <a:off x="323" y="3302"/>
                <a:ext cx="71" cy="73"/>
              </a:xfrm>
              <a:custGeom>
                <a:avLst/>
                <a:gdLst>
                  <a:gd name="T0" fmla="*/ 21 w 71"/>
                  <a:gd name="T1" fmla="*/ 3 h 73"/>
                  <a:gd name="T2" fmla="*/ 36 w 71"/>
                  <a:gd name="T3" fmla="*/ 4 h 73"/>
                  <a:gd name="T4" fmla="*/ 57 w 71"/>
                  <a:gd name="T5" fmla="*/ 0 h 73"/>
                  <a:gd name="T6" fmla="*/ 52 w 71"/>
                  <a:gd name="T7" fmla="*/ 46 h 73"/>
                  <a:gd name="T8" fmla="*/ 19 w 71"/>
                  <a:gd name="T9" fmla="*/ 70 h 73"/>
                  <a:gd name="T10" fmla="*/ 4 w 71"/>
                  <a:gd name="T11" fmla="*/ 66 h 73"/>
                  <a:gd name="T12" fmla="*/ 0 w 71"/>
                  <a:gd name="T13" fmla="*/ 52 h 73"/>
                  <a:gd name="T14" fmla="*/ 21 w 71"/>
                  <a:gd name="T15" fmla="*/ 39 h 73"/>
                  <a:gd name="T16" fmla="*/ 21 w 71"/>
                  <a:gd name="T17" fmla="*/ 3 h 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1" h="73">
                    <a:moveTo>
                      <a:pt x="21" y="3"/>
                    </a:moveTo>
                    <a:cubicBezTo>
                      <a:pt x="27" y="0"/>
                      <a:pt x="30" y="3"/>
                      <a:pt x="36" y="4"/>
                    </a:cubicBezTo>
                    <a:cubicBezTo>
                      <a:pt x="44" y="3"/>
                      <a:pt x="50" y="1"/>
                      <a:pt x="57" y="0"/>
                    </a:cubicBezTo>
                    <a:cubicBezTo>
                      <a:pt x="71" y="2"/>
                      <a:pt x="65" y="38"/>
                      <a:pt x="52" y="46"/>
                    </a:cubicBezTo>
                    <a:cubicBezTo>
                      <a:pt x="46" y="57"/>
                      <a:pt x="31" y="68"/>
                      <a:pt x="19" y="70"/>
                    </a:cubicBezTo>
                    <a:cubicBezTo>
                      <a:pt x="13" y="73"/>
                      <a:pt x="8" y="72"/>
                      <a:pt x="4" y="66"/>
                    </a:cubicBezTo>
                    <a:cubicBezTo>
                      <a:pt x="3" y="61"/>
                      <a:pt x="1" y="57"/>
                      <a:pt x="0" y="52"/>
                    </a:cubicBezTo>
                    <a:cubicBezTo>
                      <a:pt x="5" y="45"/>
                      <a:pt x="13" y="41"/>
                      <a:pt x="21" y="39"/>
                    </a:cubicBezTo>
                    <a:cubicBezTo>
                      <a:pt x="22" y="23"/>
                      <a:pt x="24" y="17"/>
                      <a:pt x="21" y="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16"/>
              <p:cNvSpPr>
                <a:spLocks/>
              </p:cNvSpPr>
              <p:nvPr/>
            </p:nvSpPr>
            <p:spPr bwMode="gray">
              <a:xfrm>
                <a:off x="270" y="3086"/>
                <a:ext cx="193" cy="222"/>
              </a:xfrm>
              <a:custGeom>
                <a:avLst/>
                <a:gdLst>
                  <a:gd name="T0" fmla="*/ 17 w 193"/>
                  <a:gd name="T1" fmla="*/ 16 h 222"/>
                  <a:gd name="T2" fmla="*/ 44 w 193"/>
                  <a:gd name="T3" fmla="*/ 12 h 222"/>
                  <a:gd name="T4" fmla="*/ 56 w 193"/>
                  <a:gd name="T5" fmla="*/ 1 h 222"/>
                  <a:gd name="T6" fmla="*/ 72 w 193"/>
                  <a:gd name="T7" fmla="*/ 3 h 222"/>
                  <a:gd name="T8" fmla="*/ 71 w 193"/>
                  <a:gd name="T9" fmla="*/ 10 h 222"/>
                  <a:gd name="T10" fmla="*/ 75 w 193"/>
                  <a:gd name="T11" fmla="*/ 19 h 222"/>
                  <a:gd name="T12" fmla="*/ 125 w 193"/>
                  <a:gd name="T13" fmla="*/ 37 h 222"/>
                  <a:gd name="T14" fmla="*/ 146 w 193"/>
                  <a:gd name="T15" fmla="*/ 66 h 222"/>
                  <a:gd name="T16" fmla="*/ 155 w 193"/>
                  <a:gd name="T17" fmla="*/ 81 h 222"/>
                  <a:gd name="T18" fmla="*/ 159 w 193"/>
                  <a:gd name="T19" fmla="*/ 96 h 222"/>
                  <a:gd name="T20" fmla="*/ 170 w 193"/>
                  <a:gd name="T21" fmla="*/ 132 h 222"/>
                  <a:gd name="T22" fmla="*/ 180 w 193"/>
                  <a:gd name="T23" fmla="*/ 154 h 222"/>
                  <a:gd name="T24" fmla="*/ 174 w 193"/>
                  <a:gd name="T25" fmla="*/ 192 h 222"/>
                  <a:gd name="T26" fmla="*/ 152 w 193"/>
                  <a:gd name="T27" fmla="*/ 190 h 222"/>
                  <a:gd name="T28" fmla="*/ 140 w 193"/>
                  <a:gd name="T29" fmla="*/ 214 h 222"/>
                  <a:gd name="T30" fmla="*/ 128 w 193"/>
                  <a:gd name="T31" fmla="*/ 222 h 222"/>
                  <a:gd name="T32" fmla="*/ 107 w 193"/>
                  <a:gd name="T33" fmla="*/ 217 h 222"/>
                  <a:gd name="T34" fmla="*/ 84 w 193"/>
                  <a:gd name="T35" fmla="*/ 219 h 222"/>
                  <a:gd name="T36" fmla="*/ 74 w 193"/>
                  <a:gd name="T37" fmla="*/ 216 h 222"/>
                  <a:gd name="T38" fmla="*/ 80 w 193"/>
                  <a:gd name="T39" fmla="*/ 202 h 222"/>
                  <a:gd name="T40" fmla="*/ 63 w 193"/>
                  <a:gd name="T41" fmla="*/ 187 h 222"/>
                  <a:gd name="T42" fmla="*/ 39 w 193"/>
                  <a:gd name="T43" fmla="*/ 174 h 222"/>
                  <a:gd name="T44" fmla="*/ 12 w 193"/>
                  <a:gd name="T45" fmla="*/ 159 h 222"/>
                  <a:gd name="T46" fmla="*/ 5 w 193"/>
                  <a:gd name="T47" fmla="*/ 145 h 222"/>
                  <a:gd name="T48" fmla="*/ 27 w 193"/>
                  <a:gd name="T49" fmla="*/ 129 h 222"/>
                  <a:gd name="T50" fmla="*/ 17 w 193"/>
                  <a:gd name="T51" fmla="*/ 105 h 222"/>
                  <a:gd name="T52" fmla="*/ 6 w 193"/>
                  <a:gd name="T53" fmla="*/ 94 h 222"/>
                  <a:gd name="T54" fmla="*/ 11 w 193"/>
                  <a:gd name="T55" fmla="*/ 72 h 222"/>
                  <a:gd name="T56" fmla="*/ 6 w 193"/>
                  <a:gd name="T57" fmla="*/ 46 h 222"/>
                  <a:gd name="T58" fmla="*/ 11 w 193"/>
                  <a:gd name="T59" fmla="*/ 30 h 222"/>
                  <a:gd name="T60" fmla="*/ 17 w 193"/>
                  <a:gd name="T61" fmla="*/ 16 h 22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93" h="222">
                    <a:moveTo>
                      <a:pt x="17" y="16"/>
                    </a:moveTo>
                    <a:cubicBezTo>
                      <a:pt x="28" y="14"/>
                      <a:pt x="31" y="13"/>
                      <a:pt x="44" y="12"/>
                    </a:cubicBezTo>
                    <a:cubicBezTo>
                      <a:pt x="47" y="6"/>
                      <a:pt x="50" y="4"/>
                      <a:pt x="56" y="1"/>
                    </a:cubicBezTo>
                    <a:cubicBezTo>
                      <a:pt x="61" y="2"/>
                      <a:pt x="67" y="0"/>
                      <a:pt x="72" y="3"/>
                    </a:cubicBezTo>
                    <a:cubicBezTo>
                      <a:pt x="74" y="4"/>
                      <a:pt x="71" y="8"/>
                      <a:pt x="71" y="10"/>
                    </a:cubicBezTo>
                    <a:cubicBezTo>
                      <a:pt x="71" y="14"/>
                      <a:pt x="72" y="17"/>
                      <a:pt x="75" y="19"/>
                    </a:cubicBezTo>
                    <a:cubicBezTo>
                      <a:pt x="88" y="31"/>
                      <a:pt x="108" y="35"/>
                      <a:pt x="125" y="37"/>
                    </a:cubicBezTo>
                    <a:cubicBezTo>
                      <a:pt x="135" y="42"/>
                      <a:pt x="140" y="57"/>
                      <a:pt x="146" y="66"/>
                    </a:cubicBezTo>
                    <a:cubicBezTo>
                      <a:pt x="147" y="74"/>
                      <a:pt x="149" y="75"/>
                      <a:pt x="155" y="81"/>
                    </a:cubicBezTo>
                    <a:cubicBezTo>
                      <a:pt x="156" y="86"/>
                      <a:pt x="158" y="91"/>
                      <a:pt x="159" y="96"/>
                    </a:cubicBezTo>
                    <a:cubicBezTo>
                      <a:pt x="157" y="111"/>
                      <a:pt x="154" y="123"/>
                      <a:pt x="170" y="132"/>
                    </a:cubicBezTo>
                    <a:cubicBezTo>
                      <a:pt x="171" y="140"/>
                      <a:pt x="173" y="149"/>
                      <a:pt x="180" y="154"/>
                    </a:cubicBezTo>
                    <a:cubicBezTo>
                      <a:pt x="188" y="167"/>
                      <a:pt x="193" y="188"/>
                      <a:pt x="174" y="192"/>
                    </a:cubicBezTo>
                    <a:cubicBezTo>
                      <a:pt x="166" y="188"/>
                      <a:pt x="161" y="189"/>
                      <a:pt x="152" y="190"/>
                    </a:cubicBezTo>
                    <a:cubicBezTo>
                      <a:pt x="149" y="200"/>
                      <a:pt x="149" y="207"/>
                      <a:pt x="140" y="214"/>
                    </a:cubicBezTo>
                    <a:cubicBezTo>
                      <a:pt x="136" y="220"/>
                      <a:pt x="134" y="219"/>
                      <a:pt x="128" y="222"/>
                    </a:cubicBezTo>
                    <a:cubicBezTo>
                      <a:pt x="110" y="219"/>
                      <a:pt x="116" y="222"/>
                      <a:pt x="107" y="217"/>
                    </a:cubicBezTo>
                    <a:cubicBezTo>
                      <a:pt x="98" y="219"/>
                      <a:pt x="93" y="220"/>
                      <a:pt x="84" y="219"/>
                    </a:cubicBezTo>
                    <a:cubicBezTo>
                      <a:pt x="81" y="217"/>
                      <a:pt x="75" y="219"/>
                      <a:pt x="74" y="216"/>
                    </a:cubicBezTo>
                    <a:cubicBezTo>
                      <a:pt x="70" y="206"/>
                      <a:pt x="75" y="205"/>
                      <a:pt x="80" y="202"/>
                    </a:cubicBezTo>
                    <a:cubicBezTo>
                      <a:pt x="85" y="195"/>
                      <a:pt x="70" y="190"/>
                      <a:pt x="63" y="187"/>
                    </a:cubicBezTo>
                    <a:cubicBezTo>
                      <a:pt x="58" y="182"/>
                      <a:pt x="47" y="176"/>
                      <a:pt x="39" y="174"/>
                    </a:cubicBezTo>
                    <a:cubicBezTo>
                      <a:pt x="30" y="169"/>
                      <a:pt x="21" y="165"/>
                      <a:pt x="12" y="159"/>
                    </a:cubicBezTo>
                    <a:cubicBezTo>
                      <a:pt x="9" y="154"/>
                      <a:pt x="6" y="151"/>
                      <a:pt x="5" y="145"/>
                    </a:cubicBezTo>
                    <a:cubicBezTo>
                      <a:pt x="7" y="130"/>
                      <a:pt x="13" y="130"/>
                      <a:pt x="27" y="129"/>
                    </a:cubicBezTo>
                    <a:cubicBezTo>
                      <a:pt x="26" y="118"/>
                      <a:pt x="26" y="112"/>
                      <a:pt x="17" y="105"/>
                    </a:cubicBezTo>
                    <a:cubicBezTo>
                      <a:pt x="14" y="99"/>
                      <a:pt x="12" y="97"/>
                      <a:pt x="6" y="94"/>
                    </a:cubicBezTo>
                    <a:cubicBezTo>
                      <a:pt x="0" y="87"/>
                      <a:pt x="5" y="77"/>
                      <a:pt x="11" y="72"/>
                    </a:cubicBezTo>
                    <a:cubicBezTo>
                      <a:pt x="13" y="62"/>
                      <a:pt x="11" y="55"/>
                      <a:pt x="6" y="46"/>
                    </a:cubicBezTo>
                    <a:cubicBezTo>
                      <a:pt x="8" y="40"/>
                      <a:pt x="8" y="35"/>
                      <a:pt x="11" y="30"/>
                    </a:cubicBezTo>
                    <a:cubicBezTo>
                      <a:pt x="12" y="26"/>
                      <a:pt x="18" y="18"/>
                      <a:pt x="17" y="16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117"/>
              <p:cNvSpPr>
                <a:spLocks/>
              </p:cNvSpPr>
              <p:nvPr/>
            </p:nvSpPr>
            <p:spPr bwMode="gray">
              <a:xfrm>
                <a:off x="272" y="3299"/>
                <a:ext cx="76" cy="52"/>
              </a:xfrm>
              <a:custGeom>
                <a:avLst/>
                <a:gdLst>
                  <a:gd name="T0" fmla="*/ 27 w 76"/>
                  <a:gd name="T1" fmla="*/ 3 h 52"/>
                  <a:gd name="T2" fmla="*/ 42 w 76"/>
                  <a:gd name="T3" fmla="*/ 7 h 52"/>
                  <a:gd name="T4" fmla="*/ 72 w 76"/>
                  <a:gd name="T5" fmla="*/ 9 h 52"/>
                  <a:gd name="T6" fmla="*/ 58 w 76"/>
                  <a:gd name="T7" fmla="*/ 52 h 52"/>
                  <a:gd name="T8" fmla="*/ 43 w 76"/>
                  <a:gd name="T9" fmla="*/ 48 h 52"/>
                  <a:gd name="T10" fmla="*/ 25 w 76"/>
                  <a:gd name="T11" fmla="*/ 42 h 52"/>
                  <a:gd name="T12" fmla="*/ 16 w 76"/>
                  <a:gd name="T13" fmla="*/ 39 h 52"/>
                  <a:gd name="T14" fmla="*/ 10 w 76"/>
                  <a:gd name="T15" fmla="*/ 33 h 52"/>
                  <a:gd name="T16" fmla="*/ 1 w 76"/>
                  <a:gd name="T17" fmla="*/ 21 h 52"/>
                  <a:gd name="T18" fmla="*/ 9 w 76"/>
                  <a:gd name="T19" fmla="*/ 12 h 52"/>
                  <a:gd name="T20" fmla="*/ 27 w 76"/>
                  <a:gd name="T21" fmla="*/ 3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6" h="52">
                    <a:moveTo>
                      <a:pt x="27" y="3"/>
                    </a:moveTo>
                    <a:cubicBezTo>
                      <a:pt x="32" y="4"/>
                      <a:pt x="37" y="6"/>
                      <a:pt x="42" y="7"/>
                    </a:cubicBezTo>
                    <a:cubicBezTo>
                      <a:pt x="52" y="7"/>
                      <a:pt x="68" y="0"/>
                      <a:pt x="72" y="9"/>
                    </a:cubicBezTo>
                    <a:cubicBezTo>
                      <a:pt x="71" y="22"/>
                      <a:pt x="76" y="48"/>
                      <a:pt x="58" y="52"/>
                    </a:cubicBezTo>
                    <a:cubicBezTo>
                      <a:pt x="53" y="51"/>
                      <a:pt x="48" y="49"/>
                      <a:pt x="43" y="48"/>
                    </a:cubicBezTo>
                    <a:cubicBezTo>
                      <a:pt x="37" y="45"/>
                      <a:pt x="31" y="43"/>
                      <a:pt x="25" y="42"/>
                    </a:cubicBezTo>
                    <a:cubicBezTo>
                      <a:pt x="22" y="41"/>
                      <a:pt x="18" y="41"/>
                      <a:pt x="16" y="39"/>
                    </a:cubicBezTo>
                    <a:cubicBezTo>
                      <a:pt x="8" y="31"/>
                      <a:pt x="23" y="36"/>
                      <a:pt x="10" y="33"/>
                    </a:cubicBezTo>
                    <a:cubicBezTo>
                      <a:pt x="9" y="26"/>
                      <a:pt x="7" y="25"/>
                      <a:pt x="1" y="21"/>
                    </a:cubicBezTo>
                    <a:cubicBezTo>
                      <a:pt x="0" y="14"/>
                      <a:pt x="2" y="13"/>
                      <a:pt x="9" y="12"/>
                    </a:cubicBezTo>
                    <a:cubicBezTo>
                      <a:pt x="16" y="9"/>
                      <a:pt x="21" y="8"/>
                      <a:pt x="27" y="3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118"/>
              <p:cNvSpPr>
                <a:spLocks/>
              </p:cNvSpPr>
              <p:nvPr/>
            </p:nvSpPr>
            <p:spPr bwMode="gray">
              <a:xfrm>
                <a:off x="242" y="3232"/>
                <a:ext cx="108" cy="83"/>
              </a:xfrm>
              <a:custGeom>
                <a:avLst/>
                <a:gdLst>
                  <a:gd name="T0" fmla="*/ 0 w 108"/>
                  <a:gd name="T1" fmla="*/ 35 h 83"/>
                  <a:gd name="T2" fmla="*/ 18 w 108"/>
                  <a:gd name="T3" fmla="*/ 16 h 83"/>
                  <a:gd name="T4" fmla="*/ 58 w 108"/>
                  <a:gd name="T5" fmla="*/ 23 h 83"/>
                  <a:gd name="T6" fmla="*/ 75 w 108"/>
                  <a:gd name="T7" fmla="*/ 29 h 83"/>
                  <a:gd name="T8" fmla="*/ 99 w 108"/>
                  <a:gd name="T9" fmla="*/ 41 h 83"/>
                  <a:gd name="T10" fmla="*/ 108 w 108"/>
                  <a:gd name="T11" fmla="*/ 55 h 83"/>
                  <a:gd name="T12" fmla="*/ 84 w 108"/>
                  <a:gd name="T13" fmla="*/ 73 h 83"/>
                  <a:gd name="T14" fmla="*/ 52 w 108"/>
                  <a:gd name="T15" fmla="*/ 71 h 83"/>
                  <a:gd name="T16" fmla="*/ 37 w 108"/>
                  <a:gd name="T17" fmla="*/ 77 h 83"/>
                  <a:gd name="T18" fmla="*/ 24 w 108"/>
                  <a:gd name="T19" fmla="*/ 80 h 83"/>
                  <a:gd name="T20" fmla="*/ 16 w 108"/>
                  <a:gd name="T21" fmla="*/ 59 h 83"/>
                  <a:gd name="T22" fmla="*/ 0 w 108"/>
                  <a:gd name="T23" fmla="*/ 35 h 8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8" h="83">
                    <a:moveTo>
                      <a:pt x="0" y="35"/>
                    </a:moveTo>
                    <a:cubicBezTo>
                      <a:pt x="8" y="29"/>
                      <a:pt x="13" y="25"/>
                      <a:pt x="18" y="16"/>
                    </a:cubicBezTo>
                    <a:cubicBezTo>
                      <a:pt x="21" y="0"/>
                      <a:pt x="48" y="22"/>
                      <a:pt x="58" y="23"/>
                    </a:cubicBezTo>
                    <a:cubicBezTo>
                      <a:pt x="64" y="25"/>
                      <a:pt x="69" y="28"/>
                      <a:pt x="75" y="29"/>
                    </a:cubicBezTo>
                    <a:cubicBezTo>
                      <a:pt x="81" y="36"/>
                      <a:pt x="90" y="39"/>
                      <a:pt x="99" y="41"/>
                    </a:cubicBezTo>
                    <a:cubicBezTo>
                      <a:pt x="102" y="46"/>
                      <a:pt x="105" y="50"/>
                      <a:pt x="108" y="55"/>
                    </a:cubicBezTo>
                    <a:cubicBezTo>
                      <a:pt x="100" y="70"/>
                      <a:pt x="103" y="70"/>
                      <a:pt x="84" y="73"/>
                    </a:cubicBezTo>
                    <a:cubicBezTo>
                      <a:pt x="73" y="71"/>
                      <a:pt x="63" y="70"/>
                      <a:pt x="52" y="71"/>
                    </a:cubicBezTo>
                    <a:cubicBezTo>
                      <a:pt x="47" y="74"/>
                      <a:pt x="43" y="76"/>
                      <a:pt x="37" y="77"/>
                    </a:cubicBezTo>
                    <a:cubicBezTo>
                      <a:pt x="32" y="81"/>
                      <a:pt x="30" y="83"/>
                      <a:pt x="24" y="80"/>
                    </a:cubicBezTo>
                    <a:cubicBezTo>
                      <a:pt x="21" y="73"/>
                      <a:pt x="19" y="66"/>
                      <a:pt x="16" y="59"/>
                    </a:cubicBezTo>
                    <a:cubicBezTo>
                      <a:pt x="11" y="48"/>
                      <a:pt x="1" y="47"/>
                      <a:pt x="0" y="35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119"/>
              <p:cNvSpPr>
                <a:spLocks/>
              </p:cNvSpPr>
              <p:nvPr/>
            </p:nvSpPr>
            <p:spPr bwMode="gray">
              <a:xfrm>
                <a:off x="185" y="3176"/>
                <a:ext cx="112" cy="91"/>
              </a:xfrm>
              <a:custGeom>
                <a:avLst/>
                <a:gdLst>
                  <a:gd name="T0" fmla="*/ 0 w 112"/>
                  <a:gd name="T1" fmla="*/ 15 h 91"/>
                  <a:gd name="T2" fmla="*/ 27 w 112"/>
                  <a:gd name="T3" fmla="*/ 3 h 91"/>
                  <a:gd name="T4" fmla="*/ 42 w 112"/>
                  <a:gd name="T5" fmla="*/ 6 h 91"/>
                  <a:gd name="T6" fmla="*/ 57 w 112"/>
                  <a:gd name="T7" fmla="*/ 19 h 91"/>
                  <a:gd name="T8" fmla="*/ 90 w 112"/>
                  <a:gd name="T9" fmla="*/ 0 h 91"/>
                  <a:gd name="T10" fmla="*/ 106 w 112"/>
                  <a:gd name="T11" fmla="*/ 13 h 91"/>
                  <a:gd name="T12" fmla="*/ 112 w 112"/>
                  <a:gd name="T13" fmla="*/ 27 h 91"/>
                  <a:gd name="T14" fmla="*/ 97 w 112"/>
                  <a:gd name="T15" fmla="*/ 46 h 91"/>
                  <a:gd name="T16" fmla="*/ 88 w 112"/>
                  <a:gd name="T17" fmla="*/ 69 h 91"/>
                  <a:gd name="T18" fmla="*/ 73 w 112"/>
                  <a:gd name="T19" fmla="*/ 76 h 91"/>
                  <a:gd name="T20" fmla="*/ 61 w 112"/>
                  <a:gd name="T21" fmla="*/ 91 h 91"/>
                  <a:gd name="T22" fmla="*/ 43 w 112"/>
                  <a:gd name="T23" fmla="*/ 76 h 91"/>
                  <a:gd name="T24" fmla="*/ 31 w 112"/>
                  <a:gd name="T25" fmla="*/ 64 h 91"/>
                  <a:gd name="T26" fmla="*/ 0 w 112"/>
                  <a:gd name="T27" fmla="*/ 15 h 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2" h="91">
                    <a:moveTo>
                      <a:pt x="0" y="15"/>
                    </a:moveTo>
                    <a:cubicBezTo>
                      <a:pt x="10" y="12"/>
                      <a:pt x="17" y="5"/>
                      <a:pt x="27" y="3"/>
                    </a:cubicBezTo>
                    <a:cubicBezTo>
                      <a:pt x="33" y="0"/>
                      <a:pt x="36" y="3"/>
                      <a:pt x="42" y="6"/>
                    </a:cubicBezTo>
                    <a:cubicBezTo>
                      <a:pt x="46" y="12"/>
                      <a:pt x="50" y="18"/>
                      <a:pt x="57" y="19"/>
                    </a:cubicBezTo>
                    <a:cubicBezTo>
                      <a:pt x="68" y="24"/>
                      <a:pt x="76" y="3"/>
                      <a:pt x="90" y="0"/>
                    </a:cubicBezTo>
                    <a:cubicBezTo>
                      <a:pt x="94" y="6"/>
                      <a:pt x="100" y="9"/>
                      <a:pt x="106" y="13"/>
                    </a:cubicBezTo>
                    <a:cubicBezTo>
                      <a:pt x="109" y="18"/>
                      <a:pt x="111" y="21"/>
                      <a:pt x="112" y="27"/>
                    </a:cubicBezTo>
                    <a:cubicBezTo>
                      <a:pt x="111" y="40"/>
                      <a:pt x="110" y="43"/>
                      <a:pt x="97" y="46"/>
                    </a:cubicBezTo>
                    <a:cubicBezTo>
                      <a:pt x="88" y="61"/>
                      <a:pt x="104" y="71"/>
                      <a:pt x="88" y="69"/>
                    </a:cubicBezTo>
                    <a:cubicBezTo>
                      <a:pt x="80" y="70"/>
                      <a:pt x="77" y="69"/>
                      <a:pt x="73" y="76"/>
                    </a:cubicBezTo>
                    <a:cubicBezTo>
                      <a:pt x="71" y="84"/>
                      <a:pt x="69" y="90"/>
                      <a:pt x="61" y="91"/>
                    </a:cubicBezTo>
                    <a:cubicBezTo>
                      <a:pt x="45" y="89"/>
                      <a:pt x="54" y="82"/>
                      <a:pt x="43" y="76"/>
                    </a:cubicBezTo>
                    <a:cubicBezTo>
                      <a:pt x="35" y="65"/>
                      <a:pt x="39" y="69"/>
                      <a:pt x="31" y="64"/>
                    </a:cubicBezTo>
                    <a:cubicBezTo>
                      <a:pt x="28" y="47"/>
                      <a:pt x="0" y="29"/>
                      <a:pt x="0" y="15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20"/>
              <p:cNvSpPr>
                <a:spLocks/>
              </p:cNvSpPr>
              <p:nvPr/>
            </p:nvSpPr>
            <p:spPr bwMode="gray">
              <a:xfrm>
                <a:off x="175" y="3063"/>
                <a:ext cx="76" cy="101"/>
              </a:xfrm>
              <a:custGeom>
                <a:avLst/>
                <a:gdLst>
                  <a:gd name="T0" fmla="*/ 5 w 76"/>
                  <a:gd name="T1" fmla="*/ 0 h 101"/>
                  <a:gd name="T2" fmla="*/ 29 w 76"/>
                  <a:gd name="T3" fmla="*/ 12 h 101"/>
                  <a:gd name="T4" fmla="*/ 62 w 76"/>
                  <a:gd name="T5" fmla="*/ 18 h 101"/>
                  <a:gd name="T6" fmla="*/ 71 w 76"/>
                  <a:gd name="T7" fmla="*/ 35 h 101"/>
                  <a:gd name="T8" fmla="*/ 76 w 76"/>
                  <a:gd name="T9" fmla="*/ 48 h 101"/>
                  <a:gd name="T10" fmla="*/ 65 w 76"/>
                  <a:gd name="T11" fmla="*/ 75 h 101"/>
                  <a:gd name="T12" fmla="*/ 58 w 76"/>
                  <a:gd name="T13" fmla="*/ 74 h 101"/>
                  <a:gd name="T14" fmla="*/ 20 w 76"/>
                  <a:gd name="T15" fmla="*/ 101 h 101"/>
                  <a:gd name="T16" fmla="*/ 8 w 76"/>
                  <a:gd name="T17" fmla="*/ 81 h 101"/>
                  <a:gd name="T18" fmla="*/ 32 w 76"/>
                  <a:gd name="T19" fmla="*/ 60 h 101"/>
                  <a:gd name="T20" fmla="*/ 43 w 76"/>
                  <a:gd name="T21" fmla="*/ 42 h 101"/>
                  <a:gd name="T22" fmla="*/ 29 w 76"/>
                  <a:gd name="T23" fmla="*/ 26 h 101"/>
                  <a:gd name="T24" fmla="*/ 8 w 76"/>
                  <a:gd name="T25" fmla="*/ 20 h 101"/>
                  <a:gd name="T26" fmla="*/ 5 w 76"/>
                  <a:gd name="T27" fmla="*/ 0 h 10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6" h="101">
                    <a:moveTo>
                      <a:pt x="5" y="0"/>
                    </a:moveTo>
                    <a:cubicBezTo>
                      <a:pt x="14" y="3"/>
                      <a:pt x="20" y="10"/>
                      <a:pt x="29" y="12"/>
                    </a:cubicBezTo>
                    <a:cubicBezTo>
                      <a:pt x="39" y="16"/>
                      <a:pt x="51" y="16"/>
                      <a:pt x="62" y="18"/>
                    </a:cubicBezTo>
                    <a:cubicBezTo>
                      <a:pt x="64" y="25"/>
                      <a:pt x="64" y="31"/>
                      <a:pt x="71" y="35"/>
                    </a:cubicBezTo>
                    <a:cubicBezTo>
                      <a:pt x="73" y="39"/>
                      <a:pt x="74" y="44"/>
                      <a:pt x="76" y="48"/>
                    </a:cubicBezTo>
                    <a:cubicBezTo>
                      <a:pt x="72" y="57"/>
                      <a:pt x="71" y="67"/>
                      <a:pt x="65" y="75"/>
                    </a:cubicBezTo>
                    <a:cubicBezTo>
                      <a:pt x="63" y="89"/>
                      <a:pt x="63" y="80"/>
                      <a:pt x="58" y="74"/>
                    </a:cubicBezTo>
                    <a:cubicBezTo>
                      <a:pt x="32" y="76"/>
                      <a:pt x="39" y="90"/>
                      <a:pt x="20" y="101"/>
                    </a:cubicBezTo>
                    <a:cubicBezTo>
                      <a:pt x="13" y="97"/>
                      <a:pt x="12" y="88"/>
                      <a:pt x="8" y="81"/>
                    </a:cubicBezTo>
                    <a:cubicBezTo>
                      <a:pt x="11" y="71"/>
                      <a:pt x="23" y="65"/>
                      <a:pt x="32" y="60"/>
                    </a:cubicBezTo>
                    <a:cubicBezTo>
                      <a:pt x="35" y="53"/>
                      <a:pt x="37" y="46"/>
                      <a:pt x="43" y="42"/>
                    </a:cubicBezTo>
                    <a:cubicBezTo>
                      <a:pt x="49" y="33"/>
                      <a:pt x="37" y="28"/>
                      <a:pt x="29" y="26"/>
                    </a:cubicBezTo>
                    <a:cubicBezTo>
                      <a:pt x="23" y="23"/>
                      <a:pt x="15" y="21"/>
                      <a:pt x="8" y="20"/>
                    </a:cubicBezTo>
                    <a:cubicBezTo>
                      <a:pt x="0" y="14"/>
                      <a:pt x="0" y="9"/>
                      <a:pt x="5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121"/>
              <p:cNvSpPr>
                <a:spLocks/>
              </p:cNvSpPr>
              <p:nvPr/>
            </p:nvSpPr>
            <p:spPr bwMode="gray">
              <a:xfrm>
                <a:off x="123" y="2955"/>
                <a:ext cx="198" cy="245"/>
              </a:xfrm>
              <a:custGeom>
                <a:avLst/>
                <a:gdLst>
                  <a:gd name="T0" fmla="*/ 116 w 198"/>
                  <a:gd name="T1" fmla="*/ 0 h 245"/>
                  <a:gd name="T2" fmla="*/ 152 w 198"/>
                  <a:gd name="T3" fmla="*/ 15 h 245"/>
                  <a:gd name="T4" fmla="*/ 144 w 198"/>
                  <a:gd name="T5" fmla="*/ 24 h 245"/>
                  <a:gd name="T6" fmla="*/ 176 w 198"/>
                  <a:gd name="T7" fmla="*/ 39 h 245"/>
                  <a:gd name="T8" fmla="*/ 188 w 198"/>
                  <a:gd name="T9" fmla="*/ 48 h 245"/>
                  <a:gd name="T10" fmla="*/ 174 w 198"/>
                  <a:gd name="T11" fmla="*/ 81 h 245"/>
                  <a:gd name="T12" fmla="*/ 188 w 198"/>
                  <a:gd name="T13" fmla="*/ 96 h 245"/>
                  <a:gd name="T14" fmla="*/ 194 w 198"/>
                  <a:gd name="T15" fmla="*/ 123 h 245"/>
                  <a:gd name="T16" fmla="*/ 198 w 198"/>
                  <a:gd name="T17" fmla="*/ 137 h 245"/>
                  <a:gd name="T18" fmla="*/ 186 w 198"/>
                  <a:gd name="T19" fmla="*/ 144 h 245"/>
                  <a:gd name="T20" fmla="*/ 165 w 198"/>
                  <a:gd name="T21" fmla="*/ 150 h 245"/>
                  <a:gd name="T22" fmla="*/ 159 w 198"/>
                  <a:gd name="T23" fmla="*/ 174 h 245"/>
                  <a:gd name="T24" fmla="*/ 150 w 198"/>
                  <a:gd name="T25" fmla="*/ 216 h 245"/>
                  <a:gd name="T26" fmla="*/ 143 w 198"/>
                  <a:gd name="T27" fmla="*/ 227 h 245"/>
                  <a:gd name="T28" fmla="*/ 126 w 198"/>
                  <a:gd name="T29" fmla="*/ 237 h 245"/>
                  <a:gd name="T30" fmla="*/ 98 w 198"/>
                  <a:gd name="T31" fmla="*/ 225 h 245"/>
                  <a:gd name="T32" fmla="*/ 72 w 198"/>
                  <a:gd name="T33" fmla="*/ 234 h 245"/>
                  <a:gd name="T34" fmla="*/ 51 w 198"/>
                  <a:gd name="T35" fmla="*/ 224 h 245"/>
                  <a:gd name="T36" fmla="*/ 39 w 198"/>
                  <a:gd name="T37" fmla="*/ 215 h 245"/>
                  <a:gd name="T38" fmla="*/ 27 w 198"/>
                  <a:gd name="T39" fmla="*/ 143 h 245"/>
                  <a:gd name="T40" fmla="*/ 17 w 198"/>
                  <a:gd name="T41" fmla="*/ 129 h 245"/>
                  <a:gd name="T42" fmla="*/ 2 w 198"/>
                  <a:gd name="T43" fmla="*/ 80 h 245"/>
                  <a:gd name="T44" fmla="*/ 6 w 198"/>
                  <a:gd name="T45" fmla="*/ 68 h 245"/>
                  <a:gd name="T46" fmla="*/ 0 w 198"/>
                  <a:gd name="T47" fmla="*/ 35 h 245"/>
                  <a:gd name="T48" fmla="*/ 17 w 198"/>
                  <a:gd name="T49" fmla="*/ 38 h 245"/>
                  <a:gd name="T50" fmla="*/ 41 w 198"/>
                  <a:gd name="T51" fmla="*/ 65 h 245"/>
                  <a:gd name="T52" fmla="*/ 51 w 198"/>
                  <a:gd name="T53" fmla="*/ 54 h 245"/>
                  <a:gd name="T54" fmla="*/ 66 w 198"/>
                  <a:gd name="T55" fmla="*/ 42 h 245"/>
                  <a:gd name="T56" fmla="*/ 86 w 198"/>
                  <a:gd name="T57" fmla="*/ 44 h 245"/>
                  <a:gd name="T58" fmla="*/ 104 w 198"/>
                  <a:gd name="T59" fmla="*/ 50 h 245"/>
                  <a:gd name="T60" fmla="*/ 105 w 198"/>
                  <a:gd name="T61" fmla="*/ 29 h 245"/>
                  <a:gd name="T62" fmla="*/ 104 w 198"/>
                  <a:gd name="T63" fmla="*/ 12 h 245"/>
                  <a:gd name="T64" fmla="*/ 116 w 198"/>
                  <a:gd name="T65" fmla="*/ 0 h 24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98" h="245">
                    <a:moveTo>
                      <a:pt x="116" y="0"/>
                    </a:moveTo>
                    <a:cubicBezTo>
                      <a:pt x="128" y="6"/>
                      <a:pt x="137" y="12"/>
                      <a:pt x="152" y="15"/>
                    </a:cubicBezTo>
                    <a:cubicBezTo>
                      <a:pt x="153" y="22"/>
                      <a:pt x="151" y="23"/>
                      <a:pt x="144" y="24"/>
                    </a:cubicBezTo>
                    <a:cubicBezTo>
                      <a:pt x="149" y="37"/>
                      <a:pt x="164" y="37"/>
                      <a:pt x="176" y="39"/>
                    </a:cubicBezTo>
                    <a:cubicBezTo>
                      <a:pt x="181" y="42"/>
                      <a:pt x="185" y="43"/>
                      <a:pt x="188" y="48"/>
                    </a:cubicBezTo>
                    <a:cubicBezTo>
                      <a:pt x="186" y="69"/>
                      <a:pt x="189" y="72"/>
                      <a:pt x="174" y="81"/>
                    </a:cubicBezTo>
                    <a:cubicBezTo>
                      <a:pt x="168" y="92"/>
                      <a:pt x="179" y="94"/>
                      <a:pt x="188" y="96"/>
                    </a:cubicBezTo>
                    <a:cubicBezTo>
                      <a:pt x="189" y="105"/>
                      <a:pt x="190" y="115"/>
                      <a:pt x="194" y="123"/>
                    </a:cubicBezTo>
                    <a:cubicBezTo>
                      <a:pt x="195" y="128"/>
                      <a:pt x="197" y="132"/>
                      <a:pt x="198" y="137"/>
                    </a:cubicBezTo>
                    <a:cubicBezTo>
                      <a:pt x="194" y="142"/>
                      <a:pt x="192" y="143"/>
                      <a:pt x="186" y="144"/>
                    </a:cubicBezTo>
                    <a:cubicBezTo>
                      <a:pt x="179" y="148"/>
                      <a:pt x="172" y="146"/>
                      <a:pt x="165" y="150"/>
                    </a:cubicBezTo>
                    <a:cubicBezTo>
                      <a:pt x="163" y="158"/>
                      <a:pt x="162" y="167"/>
                      <a:pt x="159" y="174"/>
                    </a:cubicBezTo>
                    <a:cubicBezTo>
                      <a:pt x="156" y="189"/>
                      <a:pt x="160" y="203"/>
                      <a:pt x="150" y="216"/>
                    </a:cubicBezTo>
                    <a:cubicBezTo>
                      <a:pt x="149" y="222"/>
                      <a:pt x="149" y="224"/>
                      <a:pt x="143" y="227"/>
                    </a:cubicBezTo>
                    <a:cubicBezTo>
                      <a:pt x="139" y="232"/>
                      <a:pt x="132" y="236"/>
                      <a:pt x="126" y="237"/>
                    </a:cubicBezTo>
                    <a:cubicBezTo>
                      <a:pt x="110" y="245"/>
                      <a:pt x="108" y="232"/>
                      <a:pt x="98" y="225"/>
                    </a:cubicBezTo>
                    <a:cubicBezTo>
                      <a:pt x="85" y="227"/>
                      <a:pt x="83" y="232"/>
                      <a:pt x="72" y="234"/>
                    </a:cubicBezTo>
                    <a:cubicBezTo>
                      <a:pt x="61" y="240"/>
                      <a:pt x="60" y="226"/>
                      <a:pt x="51" y="224"/>
                    </a:cubicBezTo>
                    <a:cubicBezTo>
                      <a:pt x="40" y="218"/>
                      <a:pt x="43" y="222"/>
                      <a:pt x="39" y="215"/>
                    </a:cubicBezTo>
                    <a:cubicBezTo>
                      <a:pt x="39" y="201"/>
                      <a:pt x="48" y="155"/>
                      <a:pt x="27" y="143"/>
                    </a:cubicBezTo>
                    <a:cubicBezTo>
                      <a:pt x="22" y="137"/>
                      <a:pt x="18" y="137"/>
                      <a:pt x="17" y="129"/>
                    </a:cubicBezTo>
                    <a:cubicBezTo>
                      <a:pt x="16" y="111"/>
                      <a:pt x="18" y="92"/>
                      <a:pt x="2" y="80"/>
                    </a:cubicBezTo>
                    <a:cubicBezTo>
                      <a:pt x="7" y="76"/>
                      <a:pt x="9" y="74"/>
                      <a:pt x="6" y="68"/>
                    </a:cubicBezTo>
                    <a:cubicBezTo>
                      <a:pt x="12" y="54"/>
                      <a:pt x="6" y="47"/>
                      <a:pt x="0" y="35"/>
                    </a:cubicBezTo>
                    <a:cubicBezTo>
                      <a:pt x="4" y="20"/>
                      <a:pt x="12" y="30"/>
                      <a:pt x="17" y="38"/>
                    </a:cubicBezTo>
                    <a:cubicBezTo>
                      <a:pt x="19" y="52"/>
                      <a:pt x="28" y="60"/>
                      <a:pt x="41" y="65"/>
                    </a:cubicBezTo>
                    <a:cubicBezTo>
                      <a:pt x="48" y="62"/>
                      <a:pt x="50" y="62"/>
                      <a:pt x="51" y="54"/>
                    </a:cubicBezTo>
                    <a:cubicBezTo>
                      <a:pt x="43" y="43"/>
                      <a:pt x="58" y="44"/>
                      <a:pt x="66" y="42"/>
                    </a:cubicBezTo>
                    <a:cubicBezTo>
                      <a:pt x="76" y="46"/>
                      <a:pt x="76" y="46"/>
                      <a:pt x="86" y="44"/>
                    </a:cubicBezTo>
                    <a:cubicBezTo>
                      <a:pt x="95" y="45"/>
                      <a:pt x="97" y="46"/>
                      <a:pt x="104" y="50"/>
                    </a:cubicBezTo>
                    <a:cubicBezTo>
                      <a:pt x="115" y="46"/>
                      <a:pt x="109" y="37"/>
                      <a:pt x="105" y="29"/>
                    </a:cubicBezTo>
                    <a:cubicBezTo>
                      <a:pt x="104" y="23"/>
                      <a:pt x="101" y="18"/>
                      <a:pt x="104" y="12"/>
                    </a:cubicBezTo>
                    <a:cubicBezTo>
                      <a:pt x="106" y="8"/>
                      <a:pt x="116" y="1"/>
                      <a:pt x="116" y="0"/>
                    </a:cubicBezTo>
                    <a:close/>
                  </a:path>
                </a:pathLst>
              </a:custGeom>
              <a:grpFill/>
              <a:ln w="3175" cap="flat" cmpd="sng">
                <a:solidFill>
                  <a:schemeClr val="bg2">
                    <a:lumMod val="75000"/>
                  </a:schemeClr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/>
              <a:lstStyle/>
              <a:p>
                <a:endParaRPr lang="ru-RU" kern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34" name="Прямоугольник 21"/>
          <p:cNvSpPr/>
          <p:nvPr/>
        </p:nvSpPr>
        <p:spPr bwMode="auto">
          <a:xfrm>
            <a:off x="2554997" y="4699549"/>
            <a:ext cx="2036238" cy="88144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</a:bodyPr>
          <a:lstStyle/>
          <a:p>
            <a:pPr>
              <a:spcAft>
                <a:spcPts val="100"/>
              </a:spcAft>
            </a:pPr>
            <a:endParaRPr lang="ru-RU" sz="800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6" name="Freeform 45"/>
          <p:cNvSpPr>
            <a:spLocks/>
          </p:cNvSpPr>
          <p:nvPr/>
        </p:nvSpPr>
        <p:spPr bwMode="gray">
          <a:xfrm rot="21537485">
            <a:off x="4430539" y="3204833"/>
            <a:ext cx="1038044" cy="1706010"/>
          </a:xfrm>
          <a:custGeom>
            <a:avLst/>
            <a:gdLst>
              <a:gd name="T0" fmla="*/ 252 w 675"/>
              <a:gd name="T1" fmla="*/ 84 h 1110"/>
              <a:gd name="T2" fmla="*/ 194 w 675"/>
              <a:gd name="T3" fmla="*/ 173 h 1110"/>
              <a:gd name="T4" fmla="*/ 219 w 675"/>
              <a:gd name="T5" fmla="*/ 280 h 1110"/>
              <a:gd name="T6" fmla="*/ 285 w 675"/>
              <a:gd name="T7" fmla="*/ 318 h 1110"/>
              <a:gd name="T8" fmla="*/ 285 w 675"/>
              <a:gd name="T9" fmla="*/ 434 h 1110"/>
              <a:gd name="T10" fmla="*/ 276 w 675"/>
              <a:gd name="T11" fmla="*/ 499 h 1110"/>
              <a:gd name="T12" fmla="*/ 268 w 675"/>
              <a:gd name="T13" fmla="*/ 579 h 1110"/>
              <a:gd name="T14" fmla="*/ 298 w 675"/>
              <a:gd name="T15" fmla="*/ 565 h 1110"/>
              <a:gd name="T16" fmla="*/ 326 w 675"/>
              <a:gd name="T17" fmla="*/ 547 h 1110"/>
              <a:gd name="T18" fmla="*/ 409 w 675"/>
              <a:gd name="T19" fmla="*/ 574 h 1110"/>
              <a:gd name="T20" fmla="*/ 492 w 675"/>
              <a:gd name="T21" fmla="*/ 682 h 1110"/>
              <a:gd name="T22" fmla="*/ 566 w 675"/>
              <a:gd name="T23" fmla="*/ 649 h 1110"/>
              <a:gd name="T24" fmla="*/ 674 w 675"/>
              <a:gd name="T25" fmla="*/ 654 h 1110"/>
              <a:gd name="T26" fmla="*/ 686 w 675"/>
              <a:gd name="T27" fmla="*/ 704 h 1110"/>
              <a:gd name="T28" fmla="*/ 661 w 675"/>
              <a:gd name="T29" fmla="*/ 807 h 1110"/>
              <a:gd name="T30" fmla="*/ 624 w 675"/>
              <a:gd name="T31" fmla="*/ 803 h 1110"/>
              <a:gd name="T32" fmla="*/ 537 w 675"/>
              <a:gd name="T33" fmla="*/ 817 h 1110"/>
              <a:gd name="T34" fmla="*/ 546 w 675"/>
              <a:gd name="T35" fmla="*/ 897 h 1110"/>
              <a:gd name="T36" fmla="*/ 500 w 675"/>
              <a:gd name="T37" fmla="*/ 1032 h 1110"/>
              <a:gd name="T38" fmla="*/ 484 w 675"/>
              <a:gd name="T39" fmla="*/ 1078 h 1110"/>
              <a:gd name="T40" fmla="*/ 462 w 675"/>
              <a:gd name="T41" fmla="*/ 1162 h 1110"/>
              <a:gd name="T42" fmla="*/ 414 w 675"/>
              <a:gd name="T43" fmla="*/ 1213 h 1110"/>
              <a:gd name="T44" fmla="*/ 392 w 675"/>
              <a:gd name="T45" fmla="*/ 1232 h 1110"/>
              <a:gd name="T46" fmla="*/ 347 w 675"/>
              <a:gd name="T47" fmla="*/ 1283 h 1110"/>
              <a:gd name="T48" fmla="*/ 260 w 675"/>
              <a:gd name="T49" fmla="*/ 1255 h 1110"/>
              <a:gd name="T50" fmla="*/ 306 w 675"/>
              <a:gd name="T51" fmla="*/ 1158 h 1110"/>
              <a:gd name="T52" fmla="*/ 244 w 675"/>
              <a:gd name="T53" fmla="*/ 1027 h 1110"/>
              <a:gd name="T54" fmla="*/ 166 w 675"/>
              <a:gd name="T55" fmla="*/ 957 h 1110"/>
              <a:gd name="T56" fmla="*/ 190 w 675"/>
              <a:gd name="T57" fmla="*/ 840 h 1110"/>
              <a:gd name="T58" fmla="*/ 162 w 675"/>
              <a:gd name="T59" fmla="*/ 738 h 1110"/>
              <a:gd name="T60" fmla="*/ 74 w 675"/>
              <a:gd name="T61" fmla="*/ 630 h 1110"/>
              <a:gd name="T62" fmla="*/ 12 w 675"/>
              <a:gd name="T63" fmla="*/ 588 h 1110"/>
              <a:gd name="T64" fmla="*/ 54 w 675"/>
              <a:gd name="T65" fmla="*/ 555 h 1110"/>
              <a:gd name="T66" fmla="*/ 58 w 675"/>
              <a:gd name="T67" fmla="*/ 453 h 1110"/>
              <a:gd name="T68" fmla="*/ 82 w 675"/>
              <a:gd name="T69" fmla="*/ 336 h 1110"/>
              <a:gd name="T70" fmla="*/ 62 w 675"/>
              <a:gd name="T71" fmla="*/ 266 h 1110"/>
              <a:gd name="T72" fmla="*/ 20 w 675"/>
              <a:gd name="T73" fmla="*/ 183 h 1110"/>
              <a:gd name="T74" fmla="*/ 0 w 675"/>
              <a:gd name="T75" fmla="*/ 89 h 1110"/>
              <a:gd name="T76" fmla="*/ 8 w 675"/>
              <a:gd name="T77" fmla="*/ 24 h 1110"/>
              <a:gd name="T78" fmla="*/ 82 w 675"/>
              <a:gd name="T79" fmla="*/ 60 h 1110"/>
              <a:gd name="T80" fmla="*/ 148 w 675"/>
              <a:gd name="T81" fmla="*/ 65 h 111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75" h="1110">
                <a:moveTo>
                  <a:pt x="180" y="52"/>
                </a:moveTo>
                <a:cubicBezTo>
                  <a:pt x="206" y="54"/>
                  <a:pt x="235" y="46"/>
                  <a:pt x="244" y="72"/>
                </a:cubicBezTo>
                <a:cubicBezTo>
                  <a:pt x="242" y="77"/>
                  <a:pt x="218" y="126"/>
                  <a:pt x="212" y="132"/>
                </a:cubicBezTo>
                <a:cubicBezTo>
                  <a:pt x="205" y="139"/>
                  <a:pt x="188" y="148"/>
                  <a:pt x="188" y="148"/>
                </a:cubicBezTo>
                <a:cubicBezTo>
                  <a:pt x="185" y="152"/>
                  <a:pt x="181" y="155"/>
                  <a:pt x="180" y="160"/>
                </a:cubicBezTo>
                <a:cubicBezTo>
                  <a:pt x="178" y="180"/>
                  <a:pt x="190" y="230"/>
                  <a:pt x="212" y="240"/>
                </a:cubicBezTo>
                <a:cubicBezTo>
                  <a:pt x="241" y="253"/>
                  <a:pt x="229" y="242"/>
                  <a:pt x="252" y="256"/>
                </a:cubicBezTo>
                <a:cubicBezTo>
                  <a:pt x="260" y="261"/>
                  <a:pt x="276" y="272"/>
                  <a:pt x="276" y="272"/>
                </a:cubicBezTo>
                <a:cubicBezTo>
                  <a:pt x="294" y="299"/>
                  <a:pt x="290" y="309"/>
                  <a:pt x="284" y="348"/>
                </a:cubicBezTo>
                <a:cubicBezTo>
                  <a:pt x="283" y="356"/>
                  <a:pt x="283" y="367"/>
                  <a:pt x="276" y="372"/>
                </a:cubicBezTo>
                <a:cubicBezTo>
                  <a:pt x="268" y="377"/>
                  <a:pt x="252" y="388"/>
                  <a:pt x="252" y="388"/>
                </a:cubicBezTo>
                <a:cubicBezTo>
                  <a:pt x="256" y="403"/>
                  <a:pt x="263" y="413"/>
                  <a:pt x="268" y="428"/>
                </a:cubicBezTo>
                <a:cubicBezTo>
                  <a:pt x="265" y="442"/>
                  <a:pt x="256" y="468"/>
                  <a:pt x="256" y="468"/>
                </a:cubicBezTo>
                <a:cubicBezTo>
                  <a:pt x="257" y="477"/>
                  <a:pt x="256" y="487"/>
                  <a:pt x="260" y="496"/>
                </a:cubicBezTo>
                <a:cubicBezTo>
                  <a:pt x="262" y="501"/>
                  <a:pt x="267" y="510"/>
                  <a:pt x="272" y="508"/>
                </a:cubicBezTo>
                <a:cubicBezTo>
                  <a:pt x="281" y="504"/>
                  <a:pt x="285" y="493"/>
                  <a:pt x="288" y="484"/>
                </a:cubicBezTo>
                <a:cubicBezTo>
                  <a:pt x="289" y="480"/>
                  <a:pt x="288" y="474"/>
                  <a:pt x="292" y="472"/>
                </a:cubicBezTo>
                <a:cubicBezTo>
                  <a:pt x="299" y="468"/>
                  <a:pt x="308" y="469"/>
                  <a:pt x="316" y="468"/>
                </a:cubicBezTo>
                <a:cubicBezTo>
                  <a:pt x="329" y="472"/>
                  <a:pt x="339" y="480"/>
                  <a:pt x="352" y="484"/>
                </a:cubicBezTo>
                <a:cubicBezTo>
                  <a:pt x="378" y="479"/>
                  <a:pt x="375" y="483"/>
                  <a:pt x="396" y="492"/>
                </a:cubicBezTo>
                <a:cubicBezTo>
                  <a:pt x="404" y="495"/>
                  <a:pt x="420" y="500"/>
                  <a:pt x="420" y="500"/>
                </a:cubicBezTo>
                <a:cubicBezTo>
                  <a:pt x="397" y="569"/>
                  <a:pt x="424" y="578"/>
                  <a:pt x="476" y="584"/>
                </a:cubicBezTo>
                <a:cubicBezTo>
                  <a:pt x="509" y="578"/>
                  <a:pt x="493" y="584"/>
                  <a:pt x="524" y="564"/>
                </a:cubicBezTo>
                <a:cubicBezTo>
                  <a:pt x="531" y="559"/>
                  <a:pt x="548" y="556"/>
                  <a:pt x="548" y="556"/>
                </a:cubicBezTo>
                <a:cubicBezTo>
                  <a:pt x="565" y="531"/>
                  <a:pt x="586" y="541"/>
                  <a:pt x="616" y="544"/>
                </a:cubicBezTo>
                <a:cubicBezTo>
                  <a:pt x="635" y="557"/>
                  <a:pt x="623" y="550"/>
                  <a:pt x="652" y="560"/>
                </a:cubicBezTo>
                <a:cubicBezTo>
                  <a:pt x="656" y="561"/>
                  <a:pt x="664" y="564"/>
                  <a:pt x="664" y="564"/>
                </a:cubicBezTo>
                <a:cubicBezTo>
                  <a:pt x="675" y="580"/>
                  <a:pt x="670" y="587"/>
                  <a:pt x="664" y="604"/>
                </a:cubicBezTo>
                <a:cubicBezTo>
                  <a:pt x="660" y="630"/>
                  <a:pt x="648" y="643"/>
                  <a:pt x="644" y="668"/>
                </a:cubicBezTo>
                <a:cubicBezTo>
                  <a:pt x="643" y="676"/>
                  <a:pt x="644" y="685"/>
                  <a:pt x="640" y="692"/>
                </a:cubicBezTo>
                <a:cubicBezTo>
                  <a:pt x="638" y="696"/>
                  <a:pt x="632" y="695"/>
                  <a:pt x="628" y="696"/>
                </a:cubicBezTo>
                <a:cubicBezTo>
                  <a:pt x="620" y="693"/>
                  <a:pt x="612" y="685"/>
                  <a:pt x="604" y="688"/>
                </a:cubicBezTo>
                <a:cubicBezTo>
                  <a:pt x="596" y="691"/>
                  <a:pt x="580" y="696"/>
                  <a:pt x="580" y="696"/>
                </a:cubicBezTo>
                <a:cubicBezTo>
                  <a:pt x="557" y="692"/>
                  <a:pt x="542" y="693"/>
                  <a:pt x="520" y="700"/>
                </a:cubicBezTo>
                <a:cubicBezTo>
                  <a:pt x="502" y="728"/>
                  <a:pt x="507" y="715"/>
                  <a:pt x="500" y="736"/>
                </a:cubicBezTo>
                <a:cubicBezTo>
                  <a:pt x="512" y="744"/>
                  <a:pt x="528" y="768"/>
                  <a:pt x="528" y="768"/>
                </a:cubicBezTo>
                <a:cubicBezTo>
                  <a:pt x="522" y="787"/>
                  <a:pt x="520" y="791"/>
                  <a:pt x="500" y="796"/>
                </a:cubicBezTo>
                <a:cubicBezTo>
                  <a:pt x="490" y="825"/>
                  <a:pt x="494" y="855"/>
                  <a:pt x="484" y="884"/>
                </a:cubicBezTo>
                <a:cubicBezTo>
                  <a:pt x="483" y="895"/>
                  <a:pt x="484" y="906"/>
                  <a:pt x="480" y="916"/>
                </a:cubicBezTo>
                <a:cubicBezTo>
                  <a:pt x="478" y="920"/>
                  <a:pt x="470" y="920"/>
                  <a:pt x="468" y="924"/>
                </a:cubicBezTo>
                <a:cubicBezTo>
                  <a:pt x="465" y="931"/>
                  <a:pt x="482" y="953"/>
                  <a:pt x="484" y="960"/>
                </a:cubicBezTo>
                <a:cubicBezTo>
                  <a:pt x="476" y="983"/>
                  <a:pt x="467" y="984"/>
                  <a:pt x="448" y="996"/>
                </a:cubicBezTo>
                <a:cubicBezTo>
                  <a:pt x="440" y="1008"/>
                  <a:pt x="432" y="1020"/>
                  <a:pt x="424" y="1032"/>
                </a:cubicBezTo>
                <a:cubicBezTo>
                  <a:pt x="419" y="1039"/>
                  <a:pt x="400" y="1040"/>
                  <a:pt x="400" y="1040"/>
                </a:cubicBezTo>
                <a:cubicBezTo>
                  <a:pt x="397" y="1044"/>
                  <a:pt x="396" y="1049"/>
                  <a:pt x="392" y="1052"/>
                </a:cubicBezTo>
                <a:cubicBezTo>
                  <a:pt x="389" y="1055"/>
                  <a:pt x="383" y="1053"/>
                  <a:pt x="380" y="1056"/>
                </a:cubicBezTo>
                <a:cubicBezTo>
                  <a:pt x="366" y="1070"/>
                  <a:pt x="394" y="1081"/>
                  <a:pt x="360" y="1092"/>
                </a:cubicBezTo>
                <a:cubicBezTo>
                  <a:pt x="352" y="1095"/>
                  <a:pt x="344" y="1097"/>
                  <a:pt x="336" y="1100"/>
                </a:cubicBezTo>
                <a:cubicBezTo>
                  <a:pt x="332" y="1101"/>
                  <a:pt x="324" y="1104"/>
                  <a:pt x="324" y="1104"/>
                </a:cubicBezTo>
                <a:cubicBezTo>
                  <a:pt x="291" y="1101"/>
                  <a:pt x="263" y="1110"/>
                  <a:pt x="252" y="1076"/>
                </a:cubicBezTo>
                <a:cubicBezTo>
                  <a:pt x="266" y="1067"/>
                  <a:pt x="272" y="1056"/>
                  <a:pt x="284" y="1044"/>
                </a:cubicBezTo>
                <a:cubicBezTo>
                  <a:pt x="295" y="1011"/>
                  <a:pt x="291" y="1028"/>
                  <a:pt x="296" y="992"/>
                </a:cubicBezTo>
                <a:cubicBezTo>
                  <a:pt x="293" y="961"/>
                  <a:pt x="295" y="920"/>
                  <a:pt x="260" y="908"/>
                </a:cubicBezTo>
                <a:cubicBezTo>
                  <a:pt x="251" y="894"/>
                  <a:pt x="252" y="885"/>
                  <a:pt x="236" y="880"/>
                </a:cubicBezTo>
                <a:cubicBezTo>
                  <a:pt x="209" y="889"/>
                  <a:pt x="192" y="876"/>
                  <a:pt x="168" y="868"/>
                </a:cubicBezTo>
                <a:cubicBezTo>
                  <a:pt x="176" y="845"/>
                  <a:pt x="183" y="835"/>
                  <a:pt x="160" y="820"/>
                </a:cubicBezTo>
                <a:cubicBezTo>
                  <a:pt x="153" y="798"/>
                  <a:pt x="147" y="792"/>
                  <a:pt x="156" y="768"/>
                </a:cubicBezTo>
                <a:cubicBezTo>
                  <a:pt x="163" y="750"/>
                  <a:pt x="178" y="739"/>
                  <a:pt x="184" y="720"/>
                </a:cubicBezTo>
                <a:cubicBezTo>
                  <a:pt x="179" y="678"/>
                  <a:pt x="182" y="694"/>
                  <a:pt x="156" y="676"/>
                </a:cubicBezTo>
                <a:cubicBezTo>
                  <a:pt x="147" y="658"/>
                  <a:pt x="129" y="641"/>
                  <a:pt x="156" y="632"/>
                </a:cubicBezTo>
                <a:cubicBezTo>
                  <a:pt x="179" y="598"/>
                  <a:pt x="138" y="587"/>
                  <a:pt x="116" y="572"/>
                </a:cubicBezTo>
                <a:cubicBezTo>
                  <a:pt x="110" y="555"/>
                  <a:pt x="89" y="548"/>
                  <a:pt x="72" y="540"/>
                </a:cubicBezTo>
                <a:cubicBezTo>
                  <a:pt x="56" y="545"/>
                  <a:pt x="53" y="554"/>
                  <a:pt x="36" y="548"/>
                </a:cubicBezTo>
                <a:cubicBezTo>
                  <a:pt x="28" y="525"/>
                  <a:pt x="30" y="516"/>
                  <a:pt x="12" y="504"/>
                </a:cubicBezTo>
                <a:cubicBezTo>
                  <a:pt x="18" y="480"/>
                  <a:pt x="11" y="490"/>
                  <a:pt x="40" y="480"/>
                </a:cubicBezTo>
                <a:cubicBezTo>
                  <a:pt x="44" y="479"/>
                  <a:pt x="52" y="476"/>
                  <a:pt x="52" y="476"/>
                </a:cubicBezTo>
                <a:cubicBezTo>
                  <a:pt x="69" y="459"/>
                  <a:pt x="75" y="445"/>
                  <a:pt x="48" y="436"/>
                </a:cubicBezTo>
                <a:cubicBezTo>
                  <a:pt x="42" y="417"/>
                  <a:pt x="30" y="397"/>
                  <a:pt x="56" y="388"/>
                </a:cubicBezTo>
                <a:cubicBezTo>
                  <a:pt x="63" y="377"/>
                  <a:pt x="72" y="352"/>
                  <a:pt x="72" y="352"/>
                </a:cubicBezTo>
                <a:cubicBezTo>
                  <a:pt x="67" y="327"/>
                  <a:pt x="55" y="304"/>
                  <a:pt x="80" y="288"/>
                </a:cubicBezTo>
                <a:cubicBezTo>
                  <a:pt x="92" y="253"/>
                  <a:pt x="93" y="274"/>
                  <a:pt x="76" y="252"/>
                </a:cubicBezTo>
                <a:cubicBezTo>
                  <a:pt x="70" y="244"/>
                  <a:pt x="65" y="236"/>
                  <a:pt x="60" y="228"/>
                </a:cubicBezTo>
                <a:cubicBezTo>
                  <a:pt x="57" y="224"/>
                  <a:pt x="52" y="216"/>
                  <a:pt x="52" y="216"/>
                </a:cubicBezTo>
                <a:cubicBezTo>
                  <a:pt x="61" y="188"/>
                  <a:pt x="34" y="177"/>
                  <a:pt x="20" y="156"/>
                </a:cubicBezTo>
                <a:cubicBezTo>
                  <a:pt x="19" y="137"/>
                  <a:pt x="21" y="118"/>
                  <a:pt x="16" y="100"/>
                </a:cubicBezTo>
                <a:cubicBezTo>
                  <a:pt x="14" y="91"/>
                  <a:pt x="0" y="76"/>
                  <a:pt x="0" y="76"/>
                </a:cubicBezTo>
                <a:cubicBezTo>
                  <a:pt x="1" y="71"/>
                  <a:pt x="3" y="65"/>
                  <a:pt x="4" y="60"/>
                </a:cubicBezTo>
                <a:cubicBezTo>
                  <a:pt x="6" y="47"/>
                  <a:pt x="5" y="33"/>
                  <a:pt x="8" y="20"/>
                </a:cubicBezTo>
                <a:cubicBezTo>
                  <a:pt x="11" y="8"/>
                  <a:pt x="40" y="0"/>
                  <a:pt x="40" y="0"/>
                </a:cubicBezTo>
                <a:cubicBezTo>
                  <a:pt x="43" y="10"/>
                  <a:pt x="71" y="46"/>
                  <a:pt x="80" y="52"/>
                </a:cubicBezTo>
                <a:cubicBezTo>
                  <a:pt x="86" y="35"/>
                  <a:pt x="97" y="35"/>
                  <a:pt x="112" y="24"/>
                </a:cubicBezTo>
                <a:cubicBezTo>
                  <a:pt x="133" y="31"/>
                  <a:pt x="123" y="49"/>
                  <a:pt x="144" y="56"/>
                </a:cubicBezTo>
                <a:cubicBezTo>
                  <a:pt x="156" y="55"/>
                  <a:pt x="180" y="52"/>
                  <a:pt x="180" y="52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ln>
                <a:solidFill>
                  <a:schemeClr val="bg2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37" name="Freeform 36"/>
          <p:cNvSpPr>
            <a:spLocks/>
          </p:cNvSpPr>
          <p:nvPr/>
        </p:nvSpPr>
        <p:spPr bwMode="gray">
          <a:xfrm rot="21537485">
            <a:off x="4426199" y="4393875"/>
            <a:ext cx="299610" cy="455316"/>
          </a:xfrm>
          <a:custGeom>
            <a:avLst/>
            <a:gdLst>
              <a:gd name="T0" fmla="*/ 192 w 195"/>
              <a:gd name="T1" fmla="*/ 56 h 296"/>
              <a:gd name="T2" fmla="*/ 180 w 195"/>
              <a:gd name="T3" fmla="*/ 42 h 296"/>
              <a:gd name="T4" fmla="*/ 134 w 195"/>
              <a:gd name="T5" fmla="*/ 10 h 296"/>
              <a:gd name="T6" fmla="*/ 76 w 195"/>
              <a:gd name="T7" fmla="*/ 14 h 296"/>
              <a:gd name="T8" fmla="*/ 14 w 195"/>
              <a:gd name="T9" fmla="*/ 52 h 296"/>
              <a:gd name="T10" fmla="*/ 6 w 195"/>
              <a:gd name="T11" fmla="*/ 103 h 296"/>
              <a:gd name="T12" fmla="*/ 48 w 195"/>
              <a:gd name="T13" fmla="*/ 197 h 296"/>
              <a:gd name="T14" fmla="*/ 80 w 195"/>
              <a:gd name="T15" fmla="*/ 234 h 296"/>
              <a:gd name="T16" fmla="*/ 106 w 195"/>
              <a:gd name="T17" fmla="*/ 253 h 296"/>
              <a:gd name="T18" fmla="*/ 154 w 195"/>
              <a:gd name="T19" fmla="*/ 346 h 296"/>
              <a:gd name="T20" fmla="*/ 192 w 195"/>
              <a:gd name="T21" fmla="*/ 299 h 296"/>
              <a:gd name="T22" fmla="*/ 196 w 195"/>
              <a:gd name="T23" fmla="*/ 239 h 296"/>
              <a:gd name="T24" fmla="*/ 172 w 195"/>
              <a:gd name="T25" fmla="*/ 135 h 296"/>
              <a:gd name="T26" fmla="*/ 192 w 195"/>
              <a:gd name="T27" fmla="*/ 56 h 2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95" h="296">
                <a:moveTo>
                  <a:pt x="186" y="48"/>
                </a:moveTo>
                <a:cubicBezTo>
                  <a:pt x="182" y="44"/>
                  <a:pt x="177" y="41"/>
                  <a:pt x="174" y="36"/>
                </a:cubicBezTo>
                <a:cubicBezTo>
                  <a:pt x="154" y="0"/>
                  <a:pt x="186" y="14"/>
                  <a:pt x="130" y="8"/>
                </a:cubicBezTo>
                <a:cubicBezTo>
                  <a:pt x="111" y="9"/>
                  <a:pt x="92" y="7"/>
                  <a:pt x="74" y="12"/>
                </a:cubicBezTo>
                <a:cubicBezTo>
                  <a:pt x="67" y="14"/>
                  <a:pt x="23" y="38"/>
                  <a:pt x="14" y="44"/>
                </a:cubicBezTo>
                <a:cubicBezTo>
                  <a:pt x="2" y="62"/>
                  <a:pt x="2" y="66"/>
                  <a:pt x="6" y="88"/>
                </a:cubicBezTo>
                <a:cubicBezTo>
                  <a:pt x="12" y="171"/>
                  <a:pt x="0" y="137"/>
                  <a:pt x="46" y="168"/>
                </a:cubicBezTo>
                <a:cubicBezTo>
                  <a:pt x="54" y="180"/>
                  <a:pt x="66" y="191"/>
                  <a:pt x="78" y="200"/>
                </a:cubicBezTo>
                <a:cubicBezTo>
                  <a:pt x="86" y="206"/>
                  <a:pt x="102" y="216"/>
                  <a:pt x="102" y="216"/>
                </a:cubicBezTo>
                <a:cubicBezTo>
                  <a:pt x="106" y="254"/>
                  <a:pt x="110" y="288"/>
                  <a:pt x="150" y="296"/>
                </a:cubicBezTo>
                <a:cubicBezTo>
                  <a:pt x="175" y="290"/>
                  <a:pt x="173" y="275"/>
                  <a:pt x="186" y="256"/>
                </a:cubicBezTo>
                <a:cubicBezTo>
                  <a:pt x="179" y="234"/>
                  <a:pt x="165" y="221"/>
                  <a:pt x="190" y="204"/>
                </a:cubicBezTo>
                <a:cubicBezTo>
                  <a:pt x="184" y="175"/>
                  <a:pt x="175" y="144"/>
                  <a:pt x="166" y="116"/>
                </a:cubicBezTo>
                <a:cubicBezTo>
                  <a:pt x="171" y="90"/>
                  <a:pt x="195" y="74"/>
                  <a:pt x="186" y="48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solidFill>
                <a:prstClr val="black"/>
              </a:solidFill>
            </a:endParaRPr>
          </a:p>
        </p:txBody>
      </p:sp>
      <p:sp>
        <p:nvSpPr>
          <p:cNvPr id="138" name="Freeform 83"/>
          <p:cNvSpPr>
            <a:spLocks/>
          </p:cNvSpPr>
          <p:nvPr/>
        </p:nvSpPr>
        <p:spPr bwMode="gray">
          <a:xfrm>
            <a:off x="1768625" y="3621702"/>
            <a:ext cx="264914" cy="194637"/>
          </a:xfrm>
          <a:custGeom>
            <a:avLst/>
            <a:gdLst>
              <a:gd name="T0" fmla="*/ 27 w 175"/>
              <a:gd name="T1" fmla="*/ 33 h 137"/>
              <a:gd name="T2" fmla="*/ 49 w 175"/>
              <a:gd name="T3" fmla="*/ 3 h 137"/>
              <a:gd name="T4" fmla="*/ 123 w 175"/>
              <a:gd name="T5" fmla="*/ 9 h 137"/>
              <a:gd name="T6" fmla="*/ 151 w 175"/>
              <a:gd name="T7" fmla="*/ 33 h 137"/>
              <a:gd name="T8" fmla="*/ 169 w 175"/>
              <a:gd name="T9" fmla="*/ 39 h 137"/>
              <a:gd name="T10" fmla="*/ 163 w 175"/>
              <a:gd name="T11" fmla="*/ 57 h 137"/>
              <a:gd name="T12" fmla="*/ 169 w 175"/>
              <a:gd name="T13" fmla="*/ 81 h 137"/>
              <a:gd name="T14" fmla="*/ 157 w 175"/>
              <a:gd name="T15" fmla="*/ 111 h 137"/>
              <a:gd name="T16" fmla="*/ 139 w 175"/>
              <a:gd name="T17" fmla="*/ 123 h 137"/>
              <a:gd name="T18" fmla="*/ 117 w 175"/>
              <a:gd name="T19" fmla="*/ 137 h 137"/>
              <a:gd name="T20" fmla="*/ 105 w 175"/>
              <a:gd name="T21" fmla="*/ 115 h 137"/>
              <a:gd name="T22" fmla="*/ 81 w 175"/>
              <a:gd name="T23" fmla="*/ 123 h 137"/>
              <a:gd name="T24" fmla="*/ 47 w 175"/>
              <a:gd name="T25" fmla="*/ 105 h 137"/>
              <a:gd name="T26" fmla="*/ 29 w 175"/>
              <a:gd name="T27" fmla="*/ 93 h 137"/>
              <a:gd name="T28" fmla="*/ 11 w 175"/>
              <a:gd name="T29" fmla="*/ 73 h 137"/>
              <a:gd name="T30" fmla="*/ 9 w 175"/>
              <a:gd name="T31" fmla="*/ 39 h 137"/>
              <a:gd name="T32" fmla="*/ 27 w 175"/>
              <a:gd name="T33" fmla="*/ 33 h 13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5" h="137">
                <a:moveTo>
                  <a:pt x="27" y="33"/>
                </a:moveTo>
                <a:cubicBezTo>
                  <a:pt x="36" y="19"/>
                  <a:pt x="32" y="9"/>
                  <a:pt x="49" y="3"/>
                </a:cubicBezTo>
                <a:cubicBezTo>
                  <a:pt x="83" y="4"/>
                  <a:pt x="97" y="0"/>
                  <a:pt x="123" y="9"/>
                </a:cubicBezTo>
                <a:cubicBezTo>
                  <a:pt x="133" y="19"/>
                  <a:pt x="139" y="28"/>
                  <a:pt x="151" y="33"/>
                </a:cubicBezTo>
                <a:cubicBezTo>
                  <a:pt x="157" y="36"/>
                  <a:pt x="169" y="39"/>
                  <a:pt x="169" y="39"/>
                </a:cubicBezTo>
                <a:cubicBezTo>
                  <a:pt x="175" y="48"/>
                  <a:pt x="169" y="49"/>
                  <a:pt x="163" y="57"/>
                </a:cubicBezTo>
                <a:cubicBezTo>
                  <a:pt x="164" y="65"/>
                  <a:pt x="169" y="81"/>
                  <a:pt x="169" y="81"/>
                </a:cubicBezTo>
                <a:cubicBezTo>
                  <a:pt x="167" y="90"/>
                  <a:pt x="166" y="105"/>
                  <a:pt x="157" y="111"/>
                </a:cubicBezTo>
                <a:cubicBezTo>
                  <a:pt x="151" y="115"/>
                  <a:pt x="139" y="123"/>
                  <a:pt x="139" y="123"/>
                </a:cubicBezTo>
                <a:cubicBezTo>
                  <a:pt x="134" y="130"/>
                  <a:pt x="126" y="134"/>
                  <a:pt x="117" y="137"/>
                </a:cubicBezTo>
                <a:cubicBezTo>
                  <a:pt x="113" y="126"/>
                  <a:pt x="114" y="121"/>
                  <a:pt x="105" y="115"/>
                </a:cubicBezTo>
                <a:cubicBezTo>
                  <a:pt x="95" y="117"/>
                  <a:pt x="89" y="117"/>
                  <a:pt x="81" y="123"/>
                </a:cubicBezTo>
                <a:cubicBezTo>
                  <a:pt x="65" y="112"/>
                  <a:pt x="67" y="108"/>
                  <a:pt x="47" y="105"/>
                </a:cubicBezTo>
                <a:cubicBezTo>
                  <a:pt x="41" y="101"/>
                  <a:pt x="29" y="93"/>
                  <a:pt x="29" y="93"/>
                </a:cubicBezTo>
                <a:cubicBezTo>
                  <a:pt x="23" y="84"/>
                  <a:pt x="21" y="76"/>
                  <a:pt x="11" y="73"/>
                </a:cubicBezTo>
                <a:cubicBezTo>
                  <a:pt x="7" y="62"/>
                  <a:pt x="0" y="50"/>
                  <a:pt x="9" y="39"/>
                </a:cubicBezTo>
                <a:cubicBezTo>
                  <a:pt x="11" y="36"/>
                  <a:pt x="27" y="25"/>
                  <a:pt x="27" y="33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solidFill>
                <a:prstClr val="black"/>
              </a:solidFill>
            </a:endParaRPr>
          </a:p>
        </p:txBody>
      </p:sp>
      <p:sp>
        <p:nvSpPr>
          <p:cNvPr id="139" name="Freeform 87"/>
          <p:cNvSpPr>
            <a:spLocks/>
          </p:cNvSpPr>
          <p:nvPr/>
        </p:nvSpPr>
        <p:spPr bwMode="gray">
          <a:xfrm>
            <a:off x="1638366" y="3517845"/>
            <a:ext cx="214958" cy="194637"/>
          </a:xfrm>
          <a:custGeom>
            <a:avLst/>
            <a:gdLst>
              <a:gd name="T0" fmla="*/ 38 w 142"/>
              <a:gd name="T1" fmla="*/ 11 h 137"/>
              <a:gd name="T2" fmla="*/ 60 w 142"/>
              <a:gd name="T3" fmla="*/ 19 h 137"/>
              <a:gd name="T4" fmla="*/ 92 w 142"/>
              <a:gd name="T5" fmla="*/ 15 h 137"/>
              <a:gd name="T6" fmla="*/ 118 w 142"/>
              <a:gd name="T7" fmla="*/ 43 h 137"/>
              <a:gd name="T8" fmla="*/ 130 w 142"/>
              <a:gd name="T9" fmla="*/ 61 h 137"/>
              <a:gd name="T10" fmla="*/ 142 w 142"/>
              <a:gd name="T11" fmla="*/ 65 h 137"/>
              <a:gd name="T12" fmla="*/ 126 w 142"/>
              <a:gd name="T13" fmla="*/ 85 h 137"/>
              <a:gd name="T14" fmla="*/ 122 w 142"/>
              <a:gd name="T15" fmla="*/ 99 h 137"/>
              <a:gd name="T16" fmla="*/ 102 w 142"/>
              <a:gd name="T17" fmla="*/ 103 h 137"/>
              <a:gd name="T18" fmla="*/ 94 w 142"/>
              <a:gd name="T19" fmla="*/ 127 h 137"/>
              <a:gd name="T20" fmla="*/ 70 w 142"/>
              <a:gd name="T21" fmla="*/ 129 h 137"/>
              <a:gd name="T22" fmla="*/ 48 w 142"/>
              <a:gd name="T23" fmla="*/ 135 h 137"/>
              <a:gd name="T24" fmla="*/ 34 w 142"/>
              <a:gd name="T25" fmla="*/ 121 h 137"/>
              <a:gd name="T26" fmla="*/ 22 w 142"/>
              <a:gd name="T27" fmla="*/ 87 h 137"/>
              <a:gd name="T28" fmla="*/ 8 w 142"/>
              <a:gd name="T29" fmla="*/ 63 h 137"/>
              <a:gd name="T30" fmla="*/ 4 w 142"/>
              <a:gd name="T31" fmla="*/ 41 h 137"/>
              <a:gd name="T32" fmla="*/ 0 w 142"/>
              <a:gd name="T33" fmla="*/ 29 h 137"/>
              <a:gd name="T34" fmla="*/ 38 w 142"/>
              <a:gd name="T35" fmla="*/ 11 h 13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42" h="137">
                <a:moveTo>
                  <a:pt x="38" y="11"/>
                </a:moveTo>
                <a:cubicBezTo>
                  <a:pt x="46" y="14"/>
                  <a:pt x="51" y="17"/>
                  <a:pt x="60" y="19"/>
                </a:cubicBezTo>
                <a:cubicBezTo>
                  <a:pt x="71" y="26"/>
                  <a:pt x="82" y="22"/>
                  <a:pt x="92" y="15"/>
                </a:cubicBezTo>
                <a:cubicBezTo>
                  <a:pt x="102" y="0"/>
                  <a:pt x="106" y="35"/>
                  <a:pt x="118" y="43"/>
                </a:cubicBezTo>
                <a:cubicBezTo>
                  <a:pt x="122" y="49"/>
                  <a:pt x="123" y="59"/>
                  <a:pt x="130" y="61"/>
                </a:cubicBezTo>
                <a:cubicBezTo>
                  <a:pt x="134" y="62"/>
                  <a:pt x="142" y="65"/>
                  <a:pt x="142" y="65"/>
                </a:cubicBezTo>
                <a:cubicBezTo>
                  <a:pt x="139" y="73"/>
                  <a:pt x="132" y="76"/>
                  <a:pt x="126" y="85"/>
                </a:cubicBezTo>
                <a:cubicBezTo>
                  <a:pt x="123" y="89"/>
                  <a:pt x="125" y="95"/>
                  <a:pt x="122" y="99"/>
                </a:cubicBezTo>
                <a:cubicBezTo>
                  <a:pt x="118" y="104"/>
                  <a:pt x="109" y="102"/>
                  <a:pt x="102" y="103"/>
                </a:cubicBezTo>
                <a:cubicBezTo>
                  <a:pt x="96" y="111"/>
                  <a:pt x="96" y="117"/>
                  <a:pt x="94" y="127"/>
                </a:cubicBezTo>
                <a:cubicBezTo>
                  <a:pt x="84" y="125"/>
                  <a:pt x="80" y="126"/>
                  <a:pt x="70" y="129"/>
                </a:cubicBezTo>
                <a:cubicBezTo>
                  <a:pt x="62" y="137"/>
                  <a:pt x="60" y="137"/>
                  <a:pt x="48" y="135"/>
                </a:cubicBezTo>
                <a:cubicBezTo>
                  <a:pt x="39" y="121"/>
                  <a:pt x="45" y="125"/>
                  <a:pt x="34" y="121"/>
                </a:cubicBezTo>
                <a:cubicBezTo>
                  <a:pt x="32" y="102"/>
                  <a:pt x="36" y="96"/>
                  <a:pt x="22" y="87"/>
                </a:cubicBezTo>
                <a:cubicBezTo>
                  <a:pt x="16" y="79"/>
                  <a:pt x="11" y="72"/>
                  <a:pt x="8" y="63"/>
                </a:cubicBezTo>
                <a:cubicBezTo>
                  <a:pt x="7" y="53"/>
                  <a:pt x="7" y="50"/>
                  <a:pt x="4" y="41"/>
                </a:cubicBezTo>
                <a:cubicBezTo>
                  <a:pt x="3" y="37"/>
                  <a:pt x="0" y="29"/>
                  <a:pt x="0" y="29"/>
                </a:cubicBezTo>
                <a:cubicBezTo>
                  <a:pt x="4" y="16"/>
                  <a:pt x="26" y="11"/>
                  <a:pt x="38" y="11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solidFill>
                <a:prstClr val="black"/>
              </a:solidFill>
            </a:endParaRPr>
          </a:p>
        </p:txBody>
      </p:sp>
      <p:sp>
        <p:nvSpPr>
          <p:cNvPr id="140" name="Freeform 55"/>
          <p:cNvSpPr>
            <a:spLocks/>
          </p:cNvSpPr>
          <p:nvPr/>
        </p:nvSpPr>
        <p:spPr bwMode="gray">
          <a:xfrm rot="21508740">
            <a:off x="1850692" y="4211395"/>
            <a:ext cx="3437387" cy="1856712"/>
          </a:xfrm>
          <a:custGeom>
            <a:avLst/>
            <a:gdLst>
              <a:gd name="T0" fmla="*/ 168 w 882"/>
              <a:gd name="T1" fmla="*/ 14 h 640"/>
              <a:gd name="T2" fmla="*/ 107 w 882"/>
              <a:gd name="T3" fmla="*/ 11 h 640"/>
              <a:gd name="T4" fmla="*/ 67 w 882"/>
              <a:gd name="T5" fmla="*/ 85 h 640"/>
              <a:gd name="T6" fmla="*/ 37 w 882"/>
              <a:gd name="T7" fmla="*/ 118 h 640"/>
              <a:gd name="T8" fmla="*/ 6 w 882"/>
              <a:gd name="T9" fmla="*/ 166 h 640"/>
              <a:gd name="T10" fmla="*/ 40 w 882"/>
              <a:gd name="T11" fmla="*/ 252 h 640"/>
              <a:gd name="T12" fmla="*/ 82 w 882"/>
              <a:gd name="T13" fmla="*/ 327 h 640"/>
              <a:gd name="T14" fmla="*/ 73 w 882"/>
              <a:gd name="T15" fmla="*/ 369 h 640"/>
              <a:gd name="T16" fmla="*/ 101 w 882"/>
              <a:gd name="T17" fmla="*/ 500 h 640"/>
              <a:gd name="T18" fmla="*/ 119 w 882"/>
              <a:gd name="T19" fmla="*/ 554 h 640"/>
              <a:gd name="T20" fmla="*/ 171 w 882"/>
              <a:gd name="T21" fmla="*/ 542 h 640"/>
              <a:gd name="T22" fmla="*/ 283 w 882"/>
              <a:gd name="T23" fmla="*/ 512 h 640"/>
              <a:gd name="T24" fmla="*/ 317 w 882"/>
              <a:gd name="T25" fmla="*/ 527 h 640"/>
              <a:gd name="T26" fmla="*/ 353 w 882"/>
              <a:gd name="T27" fmla="*/ 574 h 640"/>
              <a:gd name="T28" fmla="*/ 408 w 882"/>
              <a:gd name="T29" fmla="*/ 610 h 640"/>
              <a:gd name="T30" fmla="*/ 481 w 882"/>
              <a:gd name="T31" fmla="*/ 613 h 640"/>
              <a:gd name="T32" fmla="*/ 548 w 882"/>
              <a:gd name="T33" fmla="*/ 509 h 640"/>
              <a:gd name="T34" fmla="*/ 568 w 882"/>
              <a:gd name="T35" fmla="*/ 494 h 640"/>
              <a:gd name="T36" fmla="*/ 632 w 882"/>
              <a:gd name="T37" fmla="*/ 524 h 640"/>
              <a:gd name="T38" fmla="*/ 704 w 882"/>
              <a:gd name="T39" fmla="*/ 542 h 640"/>
              <a:gd name="T40" fmla="*/ 749 w 882"/>
              <a:gd name="T41" fmla="*/ 527 h 640"/>
              <a:gd name="T42" fmla="*/ 816 w 882"/>
              <a:gd name="T43" fmla="*/ 533 h 640"/>
              <a:gd name="T44" fmla="*/ 824 w 882"/>
              <a:gd name="T45" fmla="*/ 467 h 640"/>
              <a:gd name="T46" fmla="*/ 792 w 882"/>
              <a:gd name="T47" fmla="*/ 410 h 640"/>
              <a:gd name="T48" fmla="*/ 702 w 882"/>
              <a:gd name="T49" fmla="*/ 354 h 640"/>
              <a:gd name="T50" fmla="*/ 635 w 882"/>
              <a:gd name="T51" fmla="*/ 387 h 640"/>
              <a:gd name="T52" fmla="*/ 518 w 882"/>
              <a:gd name="T53" fmla="*/ 324 h 640"/>
              <a:gd name="T54" fmla="*/ 484 w 882"/>
              <a:gd name="T55" fmla="*/ 306 h 640"/>
              <a:gd name="T56" fmla="*/ 411 w 882"/>
              <a:gd name="T57" fmla="*/ 288 h 640"/>
              <a:gd name="T58" fmla="*/ 364 w 882"/>
              <a:gd name="T59" fmla="*/ 184 h 640"/>
              <a:gd name="T60" fmla="*/ 292 w 882"/>
              <a:gd name="T61" fmla="*/ 187 h 640"/>
              <a:gd name="T62" fmla="*/ 164 w 882"/>
              <a:gd name="T63" fmla="*/ 77 h 640"/>
              <a:gd name="T64" fmla="*/ 186 w 882"/>
              <a:gd name="T65" fmla="*/ 11 h 640"/>
              <a:gd name="T66" fmla="*/ 183 w 882"/>
              <a:gd name="T67" fmla="*/ 2 h 6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connsiteX0" fmla="*/ 2143 w 9905"/>
              <a:gd name="connsiteY0" fmla="*/ 26 h 9791"/>
              <a:gd name="connsiteX1" fmla="*/ 1973 w 9905"/>
              <a:gd name="connsiteY1" fmla="*/ 214 h 9791"/>
              <a:gd name="connsiteX2" fmla="*/ 1599 w 9905"/>
              <a:gd name="connsiteY2" fmla="*/ 401 h 9791"/>
              <a:gd name="connsiteX3" fmla="*/ 1259 w 9905"/>
              <a:gd name="connsiteY3" fmla="*/ 167 h 9791"/>
              <a:gd name="connsiteX4" fmla="*/ 372 w 9905"/>
              <a:gd name="connsiteY4" fmla="*/ 50 h 9791"/>
              <a:gd name="connsiteX5" fmla="*/ 782 w 9905"/>
              <a:gd name="connsiteY5" fmla="*/ 1292 h 9791"/>
              <a:gd name="connsiteX6" fmla="*/ 680 w 9905"/>
              <a:gd name="connsiteY6" fmla="*/ 1386 h 9791"/>
              <a:gd name="connsiteX7" fmla="*/ 442 w 9905"/>
              <a:gd name="connsiteY7" fmla="*/ 1808 h 9791"/>
              <a:gd name="connsiteX8" fmla="*/ 204 w 9905"/>
              <a:gd name="connsiteY8" fmla="*/ 2276 h 9791"/>
              <a:gd name="connsiteX9" fmla="*/ 68 w 9905"/>
              <a:gd name="connsiteY9" fmla="*/ 2558 h 9791"/>
              <a:gd name="connsiteX10" fmla="*/ 0 w 9905"/>
              <a:gd name="connsiteY10" fmla="*/ 2839 h 9791"/>
              <a:gd name="connsiteX11" fmla="*/ 476 w 9905"/>
              <a:gd name="connsiteY11" fmla="*/ 3870 h 9791"/>
              <a:gd name="connsiteX12" fmla="*/ 748 w 9905"/>
              <a:gd name="connsiteY12" fmla="*/ 4667 h 9791"/>
              <a:gd name="connsiteX13" fmla="*/ 952 w 9905"/>
              <a:gd name="connsiteY13" fmla="*/ 5042 h 9791"/>
              <a:gd name="connsiteX14" fmla="*/ 918 w 9905"/>
              <a:gd name="connsiteY14" fmla="*/ 5417 h 9791"/>
              <a:gd name="connsiteX15" fmla="*/ 850 w 9905"/>
              <a:gd name="connsiteY15" fmla="*/ 5698 h 9791"/>
              <a:gd name="connsiteX16" fmla="*/ 782 w 9905"/>
              <a:gd name="connsiteY16" fmla="*/ 7011 h 9791"/>
              <a:gd name="connsiteX17" fmla="*/ 1190 w 9905"/>
              <a:gd name="connsiteY17" fmla="*/ 7714 h 9791"/>
              <a:gd name="connsiteX18" fmla="*/ 1327 w 9905"/>
              <a:gd name="connsiteY18" fmla="*/ 8276 h 9791"/>
              <a:gd name="connsiteX19" fmla="*/ 1395 w 9905"/>
              <a:gd name="connsiteY19" fmla="*/ 8558 h 9791"/>
              <a:gd name="connsiteX20" fmla="*/ 1803 w 9905"/>
              <a:gd name="connsiteY20" fmla="*/ 8464 h 9791"/>
              <a:gd name="connsiteX21" fmla="*/ 2007 w 9905"/>
              <a:gd name="connsiteY21" fmla="*/ 8370 h 9791"/>
              <a:gd name="connsiteX22" fmla="*/ 2823 w 9905"/>
              <a:gd name="connsiteY22" fmla="*/ 8089 h 9791"/>
              <a:gd name="connsiteX23" fmla="*/ 3299 w 9905"/>
              <a:gd name="connsiteY23" fmla="*/ 7901 h 9791"/>
              <a:gd name="connsiteX24" fmla="*/ 3707 w 9905"/>
              <a:gd name="connsiteY24" fmla="*/ 8136 h 9791"/>
              <a:gd name="connsiteX25" fmla="*/ 3707 w 9905"/>
              <a:gd name="connsiteY25" fmla="*/ 8136 h 9791"/>
              <a:gd name="connsiteX26" fmla="*/ 3912 w 9905"/>
              <a:gd name="connsiteY26" fmla="*/ 8229 h 9791"/>
              <a:gd name="connsiteX27" fmla="*/ 4116 w 9905"/>
              <a:gd name="connsiteY27" fmla="*/ 8839 h 9791"/>
              <a:gd name="connsiteX28" fmla="*/ 4354 w 9905"/>
              <a:gd name="connsiteY28" fmla="*/ 9214 h 9791"/>
              <a:gd name="connsiteX29" fmla="*/ 4762 w 9905"/>
              <a:gd name="connsiteY29" fmla="*/ 9401 h 9791"/>
              <a:gd name="connsiteX30" fmla="*/ 5170 w 9905"/>
              <a:gd name="connsiteY30" fmla="*/ 9683 h 9791"/>
              <a:gd name="connsiteX31" fmla="*/ 5612 w 9905"/>
              <a:gd name="connsiteY31" fmla="*/ 9448 h 9791"/>
              <a:gd name="connsiteX32" fmla="*/ 6224 w 9905"/>
              <a:gd name="connsiteY32" fmla="*/ 8839 h 9791"/>
              <a:gd name="connsiteX33" fmla="*/ 6395 w 9905"/>
              <a:gd name="connsiteY33" fmla="*/ 7854 h 9791"/>
              <a:gd name="connsiteX34" fmla="*/ 6429 w 9905"/>
              <a:gd name="connsiteY34" fmla="*/ 7714 h 9791"/>
              <a:gd name="connsiteX35" fmla="*/ 6633 w 9905"/>
              <a:gd name="connsiteY35" fmla="*/ 7620 h 9791"/>
              <a:gd name="connsiteX36" fmla="*/ 7109 w 9905"/>
              <a:gd name="connsiteY36" fmla="*/ 7761 h 9791"/>
              <a:gd name="connsiteX37" fmla="*/ 7381 w 9905"/>
              <a:gd name="connsiteY37" fmla="*/ 8089 h 9791"/>
              <a:gd name="connsiteX38" fmla="*/ 7789 w 9905"/>
              <a:gd name="connsiteY38" fmla="*/ 8042 h 9791"/>
              <a:gd name="connsiteX39" fmla="*/ 8231 w 9905"/>
              <a:gd name="connsiteY39" fmla="*/ 8370 h 9791"/>
              <a:gd name="connsiteX40" fmla="*/ 8707 w 9905"/>
              <a:gd name="connsiteY40" fmla="*/ 8276 h 9791"/>
              <a:gd name="connsiteX41" fmla="*/ 8741 w 9905"/>
              <a:gd name="connsiteY41" fmla="*/ 8136 h 9791"/>
              <a:gd name="connsiteX42" fmla="*/ 8980 w 9905"/>
              <a:gd name="connsiteY42" fmla="*/ 7995 h 9791"/>
              <a:gd name="connsiteX43" fmla="*/ 9524 w 9905"/>
              <a:gd name="connsiteY43" fmla="*/ 8229 h 9791"/>
              <a:gd name="connsiteX44" fmla="*/ 9830 w 9905"/>
              <a:gd name="connsiteY44" fmla="*/ 7995 h 9791"/>
              <a:gd name="connsiteX45" fmla="*/ 9626 w 9905"/>
              <a:gd name="connsiteY45" fmla="*/ 7198 h 9791"/>
              <a:gd name="connsiteX46" fmla="*/ 9592 w 9905"/>
              <a:gd name="connsiteY46" fmla="*/ 6448 h 9791"/>
              <a:gd name="connsiteX47" fmla="*/ 9252 w 9905"/>
              <a:gd name="connsiteY47" fmla="*/ 6308 h 9791"/>
              <a:gd name="connsiteX48" fmla="*/ 8537 w 9905"/>
              <a:gd name="connsiteY48" fmla="*/ 5886 h 9791"/>
              <a:gd name="connsiteX49" fmla="*/ 8197 w 9905"/>
              <a:gd name="connsiteY49" fmla="*/ 5464 h 9791"/>
              <a:gd name="connsiteX50" fmla="*/ 7721 w 9905"/>
              <a:gd name="connsiteY50" fmla="*/ 5792 h 9791"/>
              <a:gd name="connsiteX51" fmla="*/ 7415 w 9905"/>
              <a:gd name="connsiteY51" fmla="*/ 5979 h 9791"/>
              <a:gd name="connsiteX52" fmla="*/ 6769 w 9905"/>
              <a:gd name="connsiteY52" fmla="*/ 5698 h 9791"/>
              <a:gd name="connsiteX53" fmla="*/ 6054 w 9905"/>
              <a:gd name="connsiteY53" fmla="*/ 4995 h 9791"/>
              <a:gd name="connsiteX54" fmla="*/ 5850 w 9905"/>
              <a:gd name="connsiteY54" fmla="*/ 4901 h 9791"/>
              <a:gd name="connsiteX55" fmla="*/ 5646 w 9905"/>
              <a:gd name="connsiteY55" fmla="*/ 4714 h 9791"/>
              <a:gd name="connsiteX56" fmla="*/ 5204 w 9905"/>
              <a:gd name="connsiteY56" fmla="*/ 4386 h 9791"/>
              <a:gd name="connsiteX57" fmla="*/ 4796 w 9905"/>
              <a:gd name="connsiteY57" fmla="*/ 4433 h 9791"/>
              <a:gd name="connsiteX58" fmla="*/ 4626 w 9905"/>
              <a:gd name="connsiteY58" fmla="*/ 3354 h 9791"/>
              <a:gd name="connsiteX59" fmla="*/ 4252 w 9905"/>
              <a:gd name="connsiteY59" fmla="*/ 2839 h 9791"/>
              <a:gd name="connsiteX60" fmla="*/ 3912 w 9905"/>
              <a:gd name="connsiteY60" fmla="*/ 2698 h 9791"/>
              <a:gd name="connsiteX61" fmla="*/ 3401 w 9905"/>
              <a:gd name="connsiteY61" fmla="*/ 2886 h 9791"/>
              <a:gd name="connsiteX62" fmla="*/ 2177 w 9905"/>
              <a:gd name="connsiteY62" fmla="*/ 1901 h 9791"/>
              <a:gd name="connsiteX63" fmla="*/ 1905 w 9905"/>
              <a:gd name="connsiteY63" fmla="*/ 1198 h 9791"/>
              <a:gd name="connsiteX64" fmla="*/ 2245 w 9905"/>
              <a:gd name="connsiteY64" fmla="*/ 495 h 9791"/>
              <a:gd name="connsiteX65" fmla="*/ 2177 w 9905"/>
              <a:gd name="connsiteY65" fmla="*/ 167 h 9791"/>
              <a:gd name="connsiteX66" fmla="*/ 2075 w 9905"/>
              <a:gd name="connsiteY66" fmla="*/ 120 h 9791"/>
              <a:gd name="connsiteX67" fmla="*/ 2143 w 9905"/>
              <a:gd name="connsiteY67" fmla="*/ 26 h 9791"/>
              <a:gd name="connsiteX0" fmla="*/ 2164 w 10000"/>
              <a:gd name="connsiteY0" fmla="*/ 0 h 9973"/>
              <a:gd name="connsiteX1" fmla="*/ 1992 w 10000"/>
              <a:gd name="connsiteY1" fmla="*/ 192 h 9973"/>
              <a:gd name="connsiteX2" fmla="*/ 1614 w 10000"/>
              <a:gd name="connsiteY2" fmla="*/ 383 h 9973"/>
              <a:gd name="connsiteX3" fmla="*/ 1271 w 10000"/>
              <a:gd name="connsiteY3" fmla="*/ 144 h 9973"/>
              <a:gd name="connsiteX4" fmla="*/ 376 w 10000"/>
              <a:gd name="connsiteY4" fmla="*/ 24 h 9973"/>
              <a:gd name="connsiteX5" fmla="*/ 790 w 10000"/>
              <a:gd name="connsiteY5" fmla="*/ 1293 h 9973"/>
              <a:gd name="connsiteX6" fmla="*/ 687 w 10000"/>
              <a:gd name="connsiteY6" fmla="*/ 1389 h 9973"/>
              <a:gd name="connsiteX7" fmla="*/ 446 w 10000"/>
              <a:gd name="connsiteY7" fmla="*/ 1820 h 9973"/>
              <a:gd name="connsiteX8" fmla="*/ 206 w 10000"/>
              <a:gd name="connsiteY8" fmla="*/ 2298 h 9973"/>
              <a:gd name="connsiteX9" fmla="*/ 69 w 10000"/>
              <a:gd name="connsiteY9" fmla="*/ 2586 h 9973"/>
              <a:gd name="connsiteX10" fmla="*/ 0 w 10000"/>
              <a:gd name="connsiteY10" fmla="*/ 2873 h 9973"/>
              <a:gd name="connsiteX11" fmla="*/ 481 w 10000"/>
              <a:gd name="connsiteY11" fmla="*/ 3926 h 9973"/>
              <a:gd name="connsiteX12" fmla="*/ 755 w 10000"/>
              <a:gd name="connsiteY12" fmla="*/ 4740 h 9973"/>
              <a:gd name="connsiteX13" fmla="*/ 961 w 10000"/>
              <a:gd name="connsiteY13" fmla="*/ 5123 h 9973"/>
              <a:gd name="connsiteX14" fmla="*/ 927 w 10000"/>
              <a:gd name="connsiteY14" fmla="*/ 5506 h 9973"/>
              <a:gd name="connsiteX15" fmla="*/ 858 w 10000"/>
              <a:gd name="connsiteY15" fmla="*/ 5793 h 9973"/>
              <a:gd name="connsiteX16" fmla="*/ 790 w 10000"/>
              <a:gd name="connsiteY16" fmla="*/ 7134 h 9973"/>
              <a:gd name="connsiteX17" fmla="*/ 1201 w 10000"/>
              <a:gd name="connsiteY17" fmla="*/ 7852 h 9973"/>
              <a:gd name="connsiteX18" fmla="*/ 1340 w 10000"/>
              <a:gd name="connsiteY18" fmla="*/ 8426 h 9973"/>
              <a:gd name="connsiteX19" fmla="*/ 1408 w 10000"/>
              <a:gd name="connsiteY19" fmla="*/ 8714 h 9973"/>
              <a:gd name="connsiteX20" fmla="*/ 1820 w 10000"/>
              <a:gd name="connsiteY20" fmla="*/ 8618 h 9973"/>
              <a:gd name="connsiteX21" fmla="*/ 2026 w 10000"/>
              <a:gd name="connsiteY21" fmla="*/ 8522 h 9973"/>
              <a:gd name="connsiteX22" fmla="*/ 2850 w 10000"/>
              <a:gd name="connsiteY22" fmla="*/ 8235 h 9973"/>
              <a:gd name="connsiteX23" fmla="*/ 3331 w 10000"/>
              <a:gd name="connsiteY23" fmla="*/ 8043 h 9973"/>
              <a:gd name="connsiteX24" fmla="*/ 3743 w 10000"/>
              <a:gd name="connsiteY24" fmla="*/ 8283 h 9973"/>
              <a:gd name="connsiteX25" fmla="*/ 3743 w 10000"/>
              <a:gd name="connsiteY25" fmla="*/ 8283 h 9973"/>
              <a:gd name="connsiteX26" fmla="*/ 3950 w 10000"/>
              <a:gd name="connsiteY26" fmla="*/ 8378 h 9973"/>
              <a:gd name="connsiteX27" fmla="*/ 4155 w 10000"/>
              <a:gd name="connsiteY27" fmla="*/ 9001 h 9973"/>
              <a:gd name="connsiteX28" fmla="*/ 4396 w 10000"/>
              <a:gd name="connsiteY28" fmla="*/ 9384 h 9973"/>
              <a:gd name="connsiteX29" fmla="*/ 4808 w 10000"/>
              <a:gd name="connsiteY29" fmla="*/ 9575 h 9973"/>
              <a:gd name="connsiteX30" fmla="*/ 5220 w 10000"/>
              <a:gd name="connsiteY30" fmla="*/ 9863 h 9973"/>
              <a:gd name="connsiteX31" fmla="*/ 5666 w 10000"/>
              <a:gd name="connsiteY31" fmla="*/ 9623 h 9973"/>
              <a:gd name="connsiteX32" fmla="*/ 6284 w 10000"/>
              <a:gd name="connsiteY32" fmla="*/ 9001 h 9973"/>
              <a:gd name="connsiteX33" fmla="*/ 6456 w 10000"/>
              <a:gd name="connsiteY33" fmla="*/ 7995 h 9973"/>
              <a:gd name="connsiteX34" fmla="*/ 6491 w 10000"/>
              <a:gd name="connsiteY34" fmla="*/ 7852 h 9973"/>
              <a:gd name="connsiteX35" fmla="*/ 6697 w 10000"/>
              <a:gd name="connsiteY35" fmla="*/ 7756 h 9973"/>
              <a:gd name="connsiteX36" fmla="*/ 7177 w 10000"/>
              <a:gd name="connsiteY36" fmla="*/ 7900 h 9973"/>
              <a:gd name="connsiteX37" fmla="*/ 7452 w 10000"/>
              <a:gd name="connsiteY37" fmla="*/ 8235 h 9973"/>
              <a:gd name="connsiteX38" fmla="*/ 7864 w 10000"/>
              <a:gd name="connsiteY38" fmla="*/ 8187 h 9973"/>
              <a:gd name="connsiteX39" fmla="*/ 8310 w 10000"/>
              <a:gd name="connsiteY39" fmla="*/ 8522 h 9973"/>
              <a:gd name="connsiteX40" fmla="*/ 8791 w 10000"/>
              <a:gd name="connsiteY40" fmla="*/ 8426 h 9973"/>
              <a:gd name="connsiteX41" fmla="*/ 8825 w 10000"/>
              <a:gd name="connsiteY41" fmla="*/ 8283 h 9973"/>
              <a:gd name="connsiteX42" fmla="*/ 9066 w 10000"/>
              <a:gd name="connsiteY42" fmla="*/ 8139 h 9973"/>
              <a:gd name="connsiteX43" fmla="*/ 9615 w 10000"/>
              <a:gd name="connsiteY43" fmla="*/ 8378 h 9973"/>
              <a:gd name="connsiteX44" fmla="*/ 9924 w 10000"/>
              <a:gd name="connsiteY44" fmla="*/ 8139 h 9973"/>
              <a:gd name="connsiteX45" fmla="*/ 9718 w 10000"/>
              <a:gd name="connsiteY45" fmla="*/ 7325 h 9973"/>
              <a:gd name="connsiteX46" fmla="*/ 9684 w 10000"/>
              <a:gd name="connsiteY46" fmla="*/ 6559 h 9973"/>
              <a:gd name="connsiteX47" fmla="*/ 9341 w 10000"/>
              <a:gd name="connsiteY47" fmla="*/ 6416 h 9973"/>
              <a:gd name="connsiteX48" fmla="*/ 8619 w 10000"/>
              <a:gd name="connsiteY48" fmla="*/ 5985 h 9973"/>
              <a:gd name="connsiteX49" fmla="*/ 8276 w 10000"/>
              <a:gd name="connsiteY49" fmla="*/ 5554 h 9973"/>
              <a:gd name="connsiteX50" fmla="*/ 7795 w 10000"/>
              <a:gd name="connsiteY50" fmla="*/ 5889 h 9973"/>
              <a:gd name="connsiteX51" fmla="*/ 7486 w 10000"/>
              <a:gd name="connsiteY51" fmla="*/ 6080 h 9973"/>
              <a:gd name="connsiteX52" fmla="*/ 6834 w 10000"/>
              <a:gd name="connsiteY52" fmla="*/ 5793 h 9973"/>
              <a:gd name="connsiteX53" fmla="*/ 6112 w 10000"/>
              <a:gd name="connsiteY53" fmla="*/ 5075 h 9973"/>
              <a:gd name="connsiteX54" fmla="*/ 5906 w 10000"/>
              <a:gd name="connsiteY54" fmla="*/ 4979 h 9973"/>
              <a:gd name="connsiteX55" fmla="*/ 5700 w 10000"/>
              <a:gd name="connsiteY55" fmla="*/ 4788 h 9973"/>
              <a:gd name="connsiteX56" fmla="*/ 5254 w 10000"/>
              <a:gd name="connsiteY56" fmla="*/ 4453 h 9973"/>
              <a:gd name="connsiteX57" fmla="*/ 4842 w 10000"/>
              <a:gd name="connsiteY57" fmla="*/ 4501 h 9973"/>
              <a:gd name="connsiteX58" fmla="*/ 4670 w 10000"/>
              <a:gd name="connsiteY58" fmla="*/ 3399 h 9973"/>
              <a:gd name="connsiteX59" fmla="*/ 4293 w 10000"/>
              <a:gd name="connsiteY59" fmla="*/ 2873 h 9973"/>
              <a:gd name="connsiteX60" fmla="*/ 3950 w 10000"/>
              <a:gd name="connsiteY60" fmla="*/ 2729 h 9973"/>
              <a:gd name="connsiteX61" fmla="*/ 3434 w 10000"/>
              <a:gd name="connsiteY61" fmla="*/ 2921 h 9973"/>
              <a:gd name="connsiteX62" fmla="*/ 2198 w 10000"/>
              <a:gd name="connsiteY62" fmla="*/ 1915 h 9973"/>
              <a:gd name="connsiteX63" fmla="*/ 1923 w 10000"/>
              <a:gd name="connsiteY63" fmla="*/ 1197 h 9973"/>
              <a:gd name="connsiteX64" fmla="*/ 2267 w 10000"/>
              <a:gd name="connsiteY64" fmla="*/ 479 h 9973"/>
              <a:gd name="connsiteX65" fmla="*/ 2198 w 10000"/>
              <a:gd name="connsiteY65" fmla="*/ 144 h 9973"/>
              <a:gd name="connsiteX66" fmla="*/ 2095 w 10000"/>
              <a:gd name="connsiteY66" fmla="*/ 96 h 9973"/>
              <a:gd name="connsiteX67" fmla="*/ 2164 w 10000"/>
              <a:gd name="connsiteY67" fmla="*/ 0 h 9973"/>
              <a:gd name="connsiteX0" fmla="*/ 2164 w 10000"/>
              <a:gd name="connsiteY0" fmla="*/ 626 h 10626"/>
              <a:gd name="connsiteX1" fmla="*/ 1992 w 10000"/>
              <a:gd name="connsiteY1" fmla="*/ 819 h 10626"/>
              <a:gd name="connsiteX2" fmla="*/ 1614 w 10000"/>
              <a:gd name="connsiteY2" fmla="*/ 1010 h 10626"/>
              <a:gd name="connsiteX3" fmla="*/ 426 w 10000"/>
              <a:gd name="connsiteY3" fmla="*/ 4 h 10626"/>
              <a:gd name="connsiteX4" fmla="*/ 376 w 10000"/>
              <a:gd name="connsiteY4" fmla="*/ 650 h 10626"/>
              <a:gd name="connsiteX5" fmla="*/ 790 w 10000"/>
              <a:gd name="connsiteY5" fmla="*/ 1923 h 10626"/>
              <a:gd name="connsiteX6" fmla="*/ 687 w 10000"/>
              <a:gd name="connsiteY6" fmla="*/ 2019 h 10626"/>
              <a:gd name="connsiteX7" fmla="*/ 446 w 10000"/>
              <a:gd name="connsiteY7" fmla="*/ 2451 h 10626"/>
              <a:gd name="connsiteX8" fmla="*/ 206 w 10000"/>
              <a:gd name="connsiteY8" fmla="*/ 2930 h 10626"/>
              <a:gd name="connsiteX9" fmla="*/ 69 w 10000"/>
              <a:gd name="connsiteY9" fmla="*/ 3219 h 10626"/>
              <a:gd name="connsiteX10" fmla="*/ 0 w 10000"/>
              <a:gd name="connsiteY10" fmla="*/ 3507 h 10626"/>
              <a:gd name="connsiteX11" fmla="*/ 481 w 10000"/>
              <a:gd name="connsiteY11" fmla="*/ 4563 h 10626"/>
              <a:gd name="connsiteX12" fmla="*/ 755 w 10000"/>
              <a:gd name="connsiteY12" fmla="*/ 5379 h 10626"/>
              <a:gd name="connsiteX13" fmla="*/ 961 w 10000"/>
              <a:gd name="connsiteY13" fmla="*/ 5763 h 10626"/>
              <a:gd name="connsiteX14" fmla="*/ 927 w 10000"/>
              <a:gd name="connsiteY14" fmla="*/ 6147 h 10626"/>
              <a:gd name="connsiteX15" fmla="*/ 858 w 10000"/>
              <a:gd name="connsiteY15" fmla="*/ 6435 h 10626"/>
              <a:gd name="connsiteX16" fmla="*/ 790 w 10000"/>
              <a:gd name="connsiteY16" fmla="*/ 7779 h 10626"/>
              <a:gd name="connsiteX17" fmla="*/ 1201 w 10000"/>
              <a:gd name="connsiteY17" fmla="*/ 8499 h 10626"/>
              <a:gd name="connsiteX18" fmla="*/ 1340 w 10000"/>
              <a:gd name="connsiteY18" fmla="*/ 9075 h 10626"/>
              <a:gd name="connsiteX19" fmla="*/ 1408 w 10000"/>
              <a:gd name="connsiteY19" fmla="*/ 9364 h 10626"/>
              <a:gd name="connsiteX20" fmla="*/ 1820 w 10000"/>
              <a:gd name="connsiteY20" fmla="*/ 9267 h 10626"/>
              <a:gd name="connsiteX21" fmla="*/ 2026 w 10000"/>
              <a:gd name="connsiteY21" fmla="*/ 9171 h 10626"/>
              <a:gd name="connsiteX22" fmla="*/ 2850 w 10000"/>
              <a:gd name="connsiteY22" fmla="*/ 8883 h 10626"/>
              <a:gd name="connsiteX23" fmla="*/ 3331 w 10000"/>
              <a:gd name="connsiteY23" fmla="*/ 8691 h 10626"/>
              <a:gd name="connsiteX24" fmla="*/ 3743 w 10000"/>
              <a:gd name="connsiteY24" fmla="*/ 8931 h 10626"/>
              <a:gd name="connsiteX25" fmla="*/ 3743 w 10000"/>
              <a:gd name="connsiteY25" fmla="*/ 8931 h 10626"/>
              <a:gd name="connsiteX26" fmla="*/ 3950 w 10000"/>
              <a:gd name="connsiteY26" fmla="*/ 9027 h 10626"/>
              <a:gd name="connsiteX27" fmla="*/ 4155 w 10000"/>
              <a:gd name="connsiteY27" fmla="*/ 9651 h 10626"/>
              <a:gd name="connsiteX28" fmla="*/ 4396 w 10000"/>
              <a:gd name="connsiteY28" fmla="*/ 10035 h 10626"/>
              <a:gd name="connsiteX29" fmla="*/ 4808 w 10000"/>
              <a:gd name="connsiteY29" fmla="*/ 10227 h 10626"/>
              <a:gd name="connsiteX30" fmla="*/ 5220 w 10000"/>
              <a:gd name="connsiteY30" fmla="*/ 10516 h 10626"/>
              <a:gd name="connsiteX31" fmla="*/ 5666 w 10000"/>
              <a:gd name="connsiteY31" fmla="*/ 10275 h 10626"/>
              <a:gd name="connsiteX32" fmla="*/ 6284 w 10000"/>
              <a:gd name="connsiteY32" fmla="*/ 9651 h 10626"/>
              <a:gd name="connsiteX33" fmla="*/ 6456 w 10000"/>
              <a:gd name="connsiteY33" fmla="*/ 8643 h 10626"/>
              <a:gd name="connsiteX34" fmla="*/ 6491 w 10000"/>
              <a:gd name="connsiteY34" fmla="*/ 8499 h 10626"/>
              <a:gd name="connsiteX35" fmla="*/ 6697 w 10000"/>
              <a:gd name="connsiteY35" fmla="*/ 8403 h 10626"/>
              <a:gd name="connsiteX36" fmla="*/ 7177 w 10000"/>
              <a:gd name="connsiteY36" fmla="*/ 8547 h 10626"/>
              <a:gd name="connsiteX37" fmla="*/ 7452 w 10000"/>
              <a:gd name="connsiteY37" fmla="*/ 8883 h 10626"/>
              <a:gd name="connsiteX38" fmla="*/ 7864 w 10000"/>
              <a:gd name="connsiteY38" fmla="*/ 8835 h 10626"/>
              <a:gd name="connsiteX39" fmla="*/ 8310 w 10000"/>
              <a:gd name="connsiteY39" fmla="*/ 9171 h 10626"/>
              <a:gd name="connsiteX40" fmla="*/ 8791 w 10000"/>
              <a:gd name="connsiteY40" fmla="*/ 9075 h 10626"/>
              <a:gd name="connsiteX41" fmla="*/ 8825 w 10000"/>
              <a:gd name="connsiteY41" fmla="*/ 8931 h 10626"/>
              <a:gd name="connsiteX42" fmla="*/ 9066 w 10000"/>
              <a:gd name="connsiteY42" fmla="*/ 8787 h 10626"/>
              <a:gd name="connsiteX43" fmla="*/ 9615 w 10000"/>
              <a:gd name="connsiteY43" fmla="*/ 9027 h 10626"/>
              <a:gd name="connsiteX44" fmla="*/ 9924 w 10000"/>
              <a:gd name="connsiteY44" fmla="*/ 8787 h 10626"/>
              <a:gd name="connsiteX45" fmla="*/ 9718 w 10000"/>
              <a:gd name="connsiteY45" fmla="*/ 7971 h 10626"/>
              <a:gd name="connsiteX46" fmla="*/ 9684 w 10000"/>
              <a:gd name="connsiteY46" fmla="*/ 7203 h 10626"/>
              <a:gd name="connsiteX47" fmla="*/ 9341 w 10000"/>
              <a:gd name="connsiteY47" fmla="*/ 7059 h 10626"/>
              <a:gd name="connsiteX48" fmla="*/ 8619 w 10000"/>
              <a:gd name="connsiteY48" fmla="*/ 6627 h 10626"/>
              <a:gd name="connsiteX49" fmla="*/ 8276 w 10000"/>
              <a:gd name="connsiteY49" fmla="*/ 6195 h 10626"/>
              <a:gd name="connsiteX50" fmla="*/ 7795 w 10000"/>
              <a:gd name="connsiteY50" fmla="*/ 6531 h 10626"/>
              <a:gd name="connsiteX51" fmla="*/ 7486 w 10000"/>
              <a:gd name="connsiteY51" fmla="*/ 6722 h 10626"/>
              <a:gd name="connsiteX52" fmla="*/ 6834 w 10000"/>
              <a:gd name="connsiteY52" fmla="*/ 6435 h 10626"/>
              <a:gd name="connsiteX53" fmla="*/ 6112 w 10000"/>
              <a:gd name="connsiteY53" fmla="*/ 5715 h 10626"/>
              <a:gd name="connsiteX54" fmla="*/ 5906 w 10000"/>
              <a:gd name="connsiteY54" fmla="*/ 5618 h 10626"/>
              <a:gd name="connsiteX55" fmla="*/ 5700 w 10000"/>
              <a:gd name="connsiteY55" fmla="*/ 5427 h 10626"/>
              <a:gd name="connsiteX56" fmla="*/ 5254 w 10000"/>
              <a:gd name="connsiteY56" fmla="*/ 5091 h 10626"/>
              <a:gd name="connsiteX57" fmla="*/ 4842 w 10000"/>
              <a:gd name="connsiteY57" fmla="*/ 5139 h 10626"/>
              <a:gd name="connsiteX58" fmla="*/ 4670 w 10000"/>
              <a:gd name="connsiteY58" fmla="*/ 4034 h 10626"/>
              <a:gd name="connsiteX59" fmla="*/ 4293 w 10000"/>
              <a:gd name="connsiteY59" fmla="*/ 3507 h 10626"/>
              <a:gd name="connsiteX60" fmla="*/ 3950 w 10000"/>
              <a:gd name="connsiteY60" fmla="*/ 3362 h 10626"/>
              <a:gd name="connsiteX61" fmla="*/ 3434 w 10000"/>
              <a:gd name="connsiteY61" fmla="*/ 3555 h 10626"/>
              <a:gd name="connsiteX62" fmla="*/ 2198 w 10000"/>
              <a:gd name="connsiteY62" fmla="*/ 2546 h 10626"/>
              <a:gd name="connsiteX63" fmla="*/ 1923 w 10000"/>
              <a:gd name="connsiteY63" fmla="*/ 1826 h 10626"/>
              <a:gd name="connsiteX64" fmla="*/ 2267 w 10000"/>
              <a:gd name="connsiteY64" fmla="*/ 1106 h 10626"/>
              <a:gd name="connsiteX65" fmla="*/ 2198 w 10000"/>
              <a:gd name="connsiteY65" fmla="*/ 770 h 10626"/>
              <a:gd name="connsiteX66" fmla="*/ 2095 w 10000"/>
              <a:gd name="connsiteY66" fmla="*/ 722 h 10626"/>
              <a:gd name="connsiteX67" fmla="*/ 2164 w 10000"/>
              <a:gd name="connsiteY67" fmla="*/ 626 h 10626"/>
              <a:gd name="connsiteX0" fmla="*/ 2164 w 10000"/>
              <a:gd name="connsiteY0" fmla="*/ 912 h 10912"/>
              <a:gd name="connsiteX1" fmla="*/ 1992 w 10000"/>
              <a:gd name="connsiteY1" fmla="*/ 1105 h 10912"/>
              <a:gd name="connsiteX2" fmla="*/ 199 w 10000"/>
              <a:gd name="connsiteY2" fmla="*/ 8 h 10912"/>
              <a:gd name="connsiteX3" fmla="*/ 426 w 10000"/>
              <a:gd name="connsiteY3" fmla="*/ 290 h 10912"/>
              <a:gd name="connsiteX4" fmla="*/ 376 w 10000"/>
              <a:gd name="connsiteY4" fmla="*/ 936 h 10912"/>
              <a:gd name="connsiteX5" fmla="*/ 790 w 10000"/>
              <a:gd name="connsiteY5" fmla="*/ 2209 h 10912"/>
              <a:gd name="connsiteX6" fmla="*/ 687 w 10000"/>
              <a:gd name="connsiteY6" fmla="*/ 2305 h 10912"/>
              <a:gd name="connsiteX7" fmla="*/ 446 w 10000"/>
              <a:gd name="connsiteY7" fmla="*/ 2737 h 10912"/>
              <a:gd name="connsiteX8" fmla="*/ 206 w 10000"/>
              <a:gd name="connsiteY8" fmla="*/ 3216 h 10912"/>
              <a:gd name="connsiteX9" fmla="*/ 69 w 10000"/>
              <a:gd name="connsiteY9" fmla="*/ 3505 h 10912"/>
              <a:gd name="connsiteX10" fmla="*/ 0 w 10000"/>
              <a:gd name="connsiteY10" fmla="*/ 3793 h 10912"/>
              <a:gd name="connsiteX11" fmla="*/ 481 w 10000"/>
              <a:gd name="connsiteY11" fmla="*/ 4849 h 10912"/>
              <a:gd name="connsiteX12" fmla="*/ 755 w 10000"/>
              <a:gd name="connsiteY12" fmla="*/ 5665 h 10912"/>
              <a:gd name="connsiteX13" fmla="*/ 961 w 10000"/>
              <a:gd name="connsiteY13" fmla="*/ 6049 h 10912"/>
              <a:gd name="connsiteX14" fmla="*/ 927 w 10000"/>
              <a:gd name="connsiteY14" fmla="*/ 6433 h 10912"/>
              <a:gd name="connsiteX15" fmla="*/ 858 w 10000"/>
              <a:gd name="connsiteY15" fmla="*/ 6721 h 10912"/>
              <a:gd name="connsiteX16" fmla="*/ 790 w 10000"/>
              <a:gd name="connsiteY16" fmla="*/ 8065 h 10912"/>
              <a:gd name="connsiteX17" fmla="*/ 1201 w 10000"/>
              <a:gd name="connsiteY17" fmla="*/ 8785 h 10912"/>
              <a:gd name="connsiteX18" fmla="*/ 1340 w 10000"/>
              <a:gd name="connsiteY18" fmla="*/ 9361 h 10912"/>
              <a:gd name="connsiteX19" fmla="*/ 1408 w 10000"/>
              <a:gd name="connsiteY19" fmla="*/ 9650 h 10912"/>
              <a:gd name="connsiteX20" fmla="*/ 1820 w 10000"/>
              <a:gd name="connsiteY20" fmla="*/ 9553 h 10912"/>
              <a:gd name="connsiteX21" fmla="*/ 2026 w 10000"/>
              <a:gd name="connsiteY21" fmla="*/ 9457 h 10912"/>
              <a:gd name="connsiteX22" fmla="*/ 2850 w 10000"/>
              <a:gd name="connsiteY22" fmla="*/ 9169 h 10912"/>
              <a:gd name="connsiteX23" fmla="*/ 3331 w 10000"/>
              <a:gd name="connsiteY23" fmla="*/ 8977 h 10912"/>
              <a:gd name="connsiteX24" fmla="*/ 3743 w 10000"/>
              <a:gd name="connsiteY24" fmla="*/ 9217 h 10912"/>
              <a:gd name="connsiteX25" fmla="*/ 3743 w 10000"/>
              <a:gd name="connsiteY25" fmla="*/ 9217 h 10912"/>
              <a:gd name="connsiteX26" fmla="*/ 3950 w 10000"/>
              <a:gd name="connsiteY26" fmla="*/ 9313 h 10912"/>
              <a:gd name="connsiteX27" fmla="*/ 4155 w 10000"/>
              <a:gd name="connsiteY27" fmla="*/ 9937 h 10912"/>
              <a:gd name="connsiteX28" fmla="*/ 4396 w 10000"/>
              <a:gd name="connsiteY28" fmla="*/ 10321 h 10912"/>
              <a:gd name="connsiteX29" fmla="*/ 4808 w 10000"/>
              <a:gd name="connsiteY29" fmla="*/ 10513 h 10912"/>
              <a:gd name="connsiteX30" fmla="*/ 5220 w 10000"/>
              <a:gd name="connsiteY30" fmla="*/ 10802 h 10912"/>
              <a:gd name="connsiteX31" fmla="*/ 5666 w 10000"/>
              <a:gd name="connsiteY31" fmla="*/ 10561 h 10912"/>
              <a:gd name="connsiteX32" fmla="*/ 6284 w 10000"/>
              <a:gd name="connsiteY32" fmla="*/ 9937 h 10912"/>
              <a:gd name="connsiteX33" fmla="*/ 6456 w 10000"/>
              <a:gd name="connsiteY33" fmla="*/ 8929 h 10912"/>
              <a:gd name="connsiteX34" fmla="*/ 6491 w 10000"/>
              <a:gd name="connsiteY34" fmla="*/ 8785 h 10912"/>
              <a:gd name="connsiteX35" fmla="*/ 6697 w 10000"/>
              <a:gd name="connsiteY35" fmla="*/ 8689 h 10912"/>
              <a:gd name="connsiteX36" fmla="*/ 7177 w 10000"/>
              <a:gd name="connsiteY36" fmla="*/ 8833 h 10912"/>
              <a:gd name="connsiteX37" fmla="*/ 7452 w 10000"/>
              <a:gd name="connsiteY37" fmla="*/ 9169 h 10912"/>
              <a:gd name="connsiteX38" fmla="*/ 7864 w 10000"/>
              <a:gd name="connsiteY38" fmla="*/ 9121 h 10912"/>
              <a:gd name="connsiteX39" fmla="*/ 8310 w 10000"/>
              <a:gd name="connsiteY39" fmla="*/ 9457 h 10912"/>
              <a:gd name="connsiteX40" fmla="*/ 8791 w 10000"/>
              <a:gd name="connsiteY40" fmla="*/ 9361 h 10912"/>
              <a:gd name="connsiteX41" fmla="*/ 8825 w 10000"/>
              <a:gd name="connsiteY41" fmla="*/ 9217 h 10912"/>
              <a:gd name="connsiteX42" fmla="*/ 9066 w 10000"/>
              <a:gd name="connsiteY42" fmla="*/ 9073 h 10912"/>
              <a:gd name="connsiteX43" fmla="*/ 9615 w 10000"/>
              <a:gd name="connsiteY43" fmla="*/ 9313 h 10912"/>
              <a:gd name="connsiteX44" fmla="*/ 9924 w 10000"/>
              <a:gd name="connsiteY44" fmla="*/ 9073 h 10912"/>
              <a:gd name="connsiteX45" fmla="*/ 9718 w 10000"/>
              <a:gd name="connsiteY45" fmla="*/ 8257 h 10912"/>
              <a:gd name="connsiteX46" fmla="*/ 9684 w 10000"/>
              <a:gd name="connsiteY46" fmla="*/ 7489 h 10912"/>
              <a:gd name="connsiteX47" fmla="*/ 9341 w 10000"/>
              <a:gd name="connsiteY47" fmla="*/ 7345 h 10912"/>
              <a:gd name="connsiteX48" fmla="*/ 8619 w 10000"/>
              <a:gd name="connsiteY48" fmla="*/ 6913 h 10912"/>
              <a:gd name="connsiteX49" fmla="*/ 8276 w 10000"/>
              <a:gd name="connsiteY49" fmla="*/ 6481 h 10912"/>
              <a:gd name="connsiteX50" fmla="*/ 7795 w 10000"/>
              <a:gd name="connsiteY50" fmla="*/ 6817 h 10912"/>
              <a:gd name="connsiteX51" fmla="*/ 7486 w 10000"/>
              <a:gd name="connsiteY51" fmla="*/ 7008 h 10912"/>
              <a:gd name="connsiteX52" fmla="*/ 6834 w 10000"/>
              <a:gd name="connsiteY52" fmla="*/ 6721 h 10912"/>
              <a:gd name="connsiteX53" fmla="*/ 6112 w 10000"/>
              <a:gd name="connsiteY53" fmla="*/ 6001 h 10912"/>
              <a:gd name="connsiteX54" fmla="*/ 5906 w 10000"/>
              <a:gd name="connsiteY54" fmla="*/ 5904 h 10912"/>
              <a:gd name="connsiteX55" fmla="*/ 5700 w 10000"/>
              <a:gd name="connsiteY55" fmla="*/ 5713 h 10912"/>
              <a:gd name="connsiteX56" fmla="*/ 5254 w 10000"/>
              <a:gd name="connsiteY56" fmla="*/ 5377 h 10912"/>
              <a:gd name="connsiteX57" fmla="*/ 4842 w 10000"/>
              <a:gd name="connsiteY57" fmla="*/ 5425 h 10912"/>
              <a:gd name="connsiteX58" fmla="*/ 4670 w 10000"/>
              <a:gd name="connsiteY58" fmla="*/ 4320 h 10912"/>
              <a:gd name="connsiteX59" fmla="*/ 4293 w 10000"/>
              <a:gd name="connsiteY59" fmla="*/ 3793 h 10912"/>
              <a:gd name="connsiteX60" fmla="*/ 3950 w 10000"/>
              <a:gd name="connsiteY60" fmla="*/ 3648 h 10912"/>
              <a:gd name="connsiteX61" fmla="*/ 3434 w 10000"/>
              <a:gd name="connsiteY61" fmla="*/ 3841 h 10912"/>
              <a:gd name="connsiteX62" fmla="*/ 2198 w 10000"/>
              <a:gd name="connsiteY62" fmla="*/ 2832 h 10912"/>
              <a:gd name="connsiteX63" fmla="*/ 1923 w 10000"/>
              <a:gd name="connsiteY63" fmla="*/ 2112 h 10912"/>
              <a:gd name="connsiteX64" fmla="*/ 2267 w 10000"/>
              <a:gd name="connsiteY64" fmla="*/ 1392 h 10912"/>
              <a:gd name="connsiteX65" fmla="*/ 2198 w 10000"/>
              <a:gd name="connsiteY65" fmla="*/ 1056 h 10912"/>
              <a:gd name="connsiteX66" fmla="*/ 2095 w 10000"/>
              <a:gd name="connsiteY66" fmla="*/ 1008 h 10912"/>
              <a:gd name="connsiteX67" fmla="*/ 2164 w 10000"/>
              <a:gd name="connsiteY67" fmla="*/ 912 h 10912"/>
              <a:gd name="connsiteX0" fmla="*/ 2164 w 10000"/>
              <a:gd name="connsiteY0" fmla="*/ 911 h 10911"/>
              <a:gd name="connsiteX1" fmla="*/ 1992 w 10000"/>
              <a:gd name="connsiteY1" fmla="*/ 1104 h 10911"/>
              <a:gd name="connsiteX2" fmla="*/ 199 w 10000"/>
              <a:gd name="connsiteY2" fmla="*/ 7 h 10911"/>
              <a:gd name="connsiteX3" fmla="*/ 355 w 10000"/>
              <a:gd name="connsiteY3" fmla="*/ 351 h 10911"/>
              <a:gd name="connsiteX4" fmla="*/ 376 w 10000"/>
              <a:gd name="connsiteY4" fmla="*/ 935 h 10911"/>
              <a:gd name="connsiteX5" fmla="*/ 790 w 10000"/>
              <a:gd name="connsiteY5" fmla="*/ 2208 h 10911"/>
              <a:gd name="connsiteX6" fmla="*/ 687 w 10000"/>
              <a:gd name="connsiteY6" fmla="*/ 2304 h 10911"/>
              <a:gd name="connsiteX7" fmla="*/ 446 w 10000"/>
              <a:gd name="connsiteY7" fmla="*/ 2736 h 10911"/>
              <a:gd name="connsiteX8" fmla="*/ 206 w 10000"/>
              <a:gd name="connsiteY8" fmla="*/ 3215 h 10911"/>
              <a:gd name="connsiteX9" fmla="*/ 69 w 10000"/>
              <a:gd name="connsiteY9" fmla="*/ 3504 h 10911"/>
              <a:gd name="connsiteX10" fmla="*/ 0 w 10000"/>
              <a:gd name="connsiteY10" fmla="*/ 3792 h 10911"/>
              <a:gd name="connsiteX11" fmla="*/ 481 w 10000"/>
              <a:gd name="connsiteY11" fmla="*/ 4848 h 10911"/>
              <a:gd name="connsiteX12" fmla="*/ 755 w 10000"/>
              <a:gd name="connsiteY12" fmla="*/ 5664 h 10911"/>
              <a:gd name="connsiteX13" fmla="*/ 961 w 10000"/>
              <a:gd name="connsiteY13" fmla="*/ 6048 h 10911"/>
              <a:gd name="connsiteX14" fmla="*/ 927 w 10000"/>
              <a:gd name="connsiteY14" fmla="*/ 6432 h 10911"/>
              <a:gd name="connsiteX15" fmla="*/ 858 w 10000"/>
              <a:gd name="connsiteY15" fmla="*/ 6720 h 10911"/>
              <a:gd name="connsiteX16" fmla="*/ 790 w 10000"/>
              <a:gd name="connsiteY16" fmla="*/ 8064 h 10911"/>
              <a:gd name="connsiteX17" fmla="*/ 1201 w 10000"/>
              <a:gd name="connsiteY17" fmla="*/ 8784 h 10911"/>
              <a:gd name="connsiteX18" fmla="*/ 1340 w 10000"/>
              <a:gd name="connsiteY18" fmla="*/ 9360 h 10911"/>
              <a:gd name="connsiteX19" fmla="*/ 1408 w 10000"/>
              <a:gd name="connsiteY19" fmla="*/ 9649 h 10911"/>
              <a:gd name="connsiteX20" fmla="*/ 1820 w 10000"/>
              <a:gd name="connsiteY20" fmla="*/ 9552 h 10911"/>
              <a:gd name="connsiteX21" fmla="*/ 2026 w 10000"/>
              <a:gd name="connsiteY21" fmla="*/ 9456 h 10911"/>
              <a:gd name="connsiteX22" fmla="*/ 2850 w 10000"/>
              <a:gd name="connsiteY22" fmla="*/ 9168 h 10911"/>
              <a:gd name="connsiteX23" fmla="*/ 3331 w 10000"/>
              <a:gd name="connsiteY23" fmla="*/ 8976 h 10911"/>
              <a:gd name="connsiteX24" fmla="*/ 3743 w 10000"/>
              <a:gd name="connsiteY24" fmla="*/ 9216 h 10911"/>
              <a:gd name="connsiteX25" fmla="*/ 3743 w 10000"/>
              <a:gd name="connsiteY25" fmla="*/ 9216 h 10911"/>
              <a:gd name="connsiteX26" fmla="*/ 3950 w 10000"/>
              <a:gd name="connsiteY26" fmla="*/ 9312 h 10911"/>
              <a:gd name="connsiteX27" fmla="*/ 4155 w 10000"/>
              <a:gd name="connsiteY27" fmla="*/ 9936 h 10911"/>
              <a:gd name="connsiteX28" fmla="*/ 4396 w 10000"/>
              <a:gd name="connsiteY28" fmla="*/ 10320 h 10911"/>
              <a:gd name="connsiteX29" fmla="*/ 4808 w 10000"/>
              <a:gd name="connsiteY29" fmla="*/ 10512 h 10911"/>
              <a:gd name="connsiteX30" fmla="*/ 5220 w 10000"/>
              <a:gd name="connsiteY30" fmla="*/ 10801 h 10911"/>
              <a:gd name="connsiteX31" fmla="*/ 5666 w 10000"/>
              <a:gd name="connsiteY31" fmla="*/ 10560 h 10911"/>
              <a:gd name="connsiteX32" fmla="*/ 6284 w 10000"/>
              <a:gd name="connsiteY32" fmla="*/ 9936 h 10911"/>
              <a:gd name="connsiteX33" fmla="*/ 6456 w 10000"/>
              <a:gd name="connsiteY33" fmla="*/ 8928 h 10911"/>
              <a:gd name="connsiteX34" fmla="*/ 6491 w 10000"/>
              <a:gd name="connsiteY34" fmla="*/ 8784 h 10911"/>
              <a:gd name="connsiteX35" fmla="*/ 6697 w 10000"/>
              <a:gd name="connsiteY35" fmla="*/ 8688 h 10911"/>
              <a:gd name="connsiteX36" fmla="*/ 7177 w 10000"/>
              <a:gd name="connsiteY36" fmla="*/ 8832 h 10911"/>
              <a:gd name="connsiteX37" fmla="*/ 7452 w 10000"/>
              <a:gd name="connsiteY37" fmla="*/ 9168 h 10911"/>
              <a:gd name="connsiteX38" fmla="*/ 7864 w 10000"/>
              <a:gd name="connsiteY38" fmla="*/ 9120 h 10911"/>
              <a:gd name="connsiteX39" fmla="*/ 8310 w 10000"/>
              <a:gd name="connsiteY39" fmla="*/ 9456 h 10911"/>
              <a:gd name="connsiteX40" fmla="*/ 8791 w 10000"/>
              <a:gd name="connsiteY40" fmla="*/ 9360 h 10911"/>
              <a:gd name="connsiteX41" fmla="*/ 8825 w 10000"/>
              <a:gd name="connsiteY41" fmla="*/ 9216 h 10911"/>
              <a:gd name="connsiteX42" fmla="*/ 9066 w 10000"/>
              <a:gd name="connsiteY42" fmla="*/ 9072 h 10911"/>
              <a:gd name="connsiteX43" fmla="*/ 9615 w 10000"/>
              <a:gd name="connsiteY43" fmla="*/ 9312 h 10911"/>
              <a:gd name="connsiteX44" fmla="*/ 9924 w 10000"/>
              <a:gd name="connsiteY44" fmla="*/ 9072 h 10911"/>
              <a:gd name="connsiteX45" fmla="*/ 9718 w 10000"/>
              <a:gd name="connsiteY45" fmla="*/ 8256 h 10911"/>
              <a:gd name="connsiteX46" fmla="*/ 9684 w 10000"/>
              <a:gd name="connsiteY46" fmla="*/ 7488 h 10911"/>
              <a:gd name="connsiteX47" fmla="*/ 9341 w 10000"/>
              <a:gd name="connsiteY47" fmla="*/ 7344 h 10911"/>
              <a:gd name="connsiteX48" fmla="*/ 8619 w 10000"/>
              <a:gd name="connsiteY48" fmla="*/ 6912 h 10911"/>
              <a:gd name="connsiteX49" fmla="*/ 8276 w 10000"/>
              <a:gd name="connsiteY49" fmla="*/ 6480 h 10911"/>
              <a:gd name="connsiteX50" fmla="*/ 7795 w 10000"/>
              <a:gd name="connsiteY50" fmla="*/ 6816 h 10911"/>
              <a:gd name="connsiteX51" fmla="*/ 7486 w 10000"/>
              <a:gd name="connsiteY51" fmla="*/ 7007 h 10911"/>
              <a:gd name="connsiteX52" fmla="*/ 6834 w 10000"/>
              <a:gd name="connsiteY52" fmla="*/ 6720 h 10911"/>
              <a:gd name="connsiteX53" fmla="*/ 6112 w 10000"/>
              <a:gd name="connsiteY53" fmla="*/ 6000 h 10911"/>
              <a:gd name="connsiteX54" fmla="*/ 5906 w 10000"/>
              <a:gd name="connsiteY54" fmla="*/ 5903 h 10911"/>
              <a:gd name="connsiteX55" fmla="*/ 5700 w 10000"/>
              <a:gd name="connsiteY55" fmla="*/ 5712 h 10911"/>
              <a:gd name="connsiteX56" fmla="*/ 5254 w 10000"/>
              <a:gd name="connsiteY56" fmla="*/ 5376 h 10911"/>
              <a:gd name="connsiteX57" fmla="*/ 4842 w 10000"/>
              <a:gd name="connsiteY57" fmla="*/ 5424 h 10911"/>
              <a:gd name="connsiteX58" fmla="*/ 4670 w 10000"/>
              <a:gd name="connsiteY58" fmla="*/ 4319 h 10911"/>
              <a:gd name="connsiteX59" fmla="*/ 4293 w 10000"/>
              <a:gd name="connsiteY59" fmla="*/ 3792 h 10911"/>
              <a:gd name="connsiteX60" fmla="*/ 3950 w 10000"/>
              <a:gd name="connsiteY60" fmla="*/ 3647 h 10911"/>
              <a:gd name="connsiteX61" fmla="*/ 3434 w 10000"/>
              <a:gd name="connsiteY61" fmla="*/ 3840 h 10911"/>
              <a:gd name="connsiteX62" fmla="*/ 2198 w 10000"/>
              <a:gd name="connsiteY62" fmla="*/ 2831 h 10911"/>
              <a:gd name="connsiteX63" fmla="*/ 1923 w 10000"/>
              <a:gd name="connsiteY63" fmla="*/ 2111 h 10911"/>
              <a:gd name="connsiteX64" fmla="*/ 2267 w 10000"/>
              <a:gd name="connsiteY64" fmla="*/ 1391 h 10911"/>
              <a:gd name="connsiteX65" fmla="*/ 2198 w 10000"/>
              <a:gd name="connsiteY65" fmla="*/ 1055 h 10911"/>
              <a:gd name="connsiteX66" fmla="*/ 2095 w 10000"/>
              <a:gd name="connsiteY66" fmla="*/ 1007 h 10911"/>
              <a:gd name="connsiteX67" fmla="*/ 2164 w 10000"/>
              <a:gd name="connsiteY67" fmla="*/ 911 h 10911"/>
              <a:gd name="connsiteX0" fmla="*/ 2164 w 10000"/>
              <a:gd name="connsiteY0" fmla="*/ 911 h 10911"/>
              <a:gd name="connsiteX1" fmla="*/ 1992 w 10000"/>
              <a:gd name="connsiteY1" fmla="*/ 1104 h 10911"/>
              <a:gd name="connsiteX2" fmla="*/ 199 w 10000"/>
              <a:gd name="connsiteY2" fmla="*/ 7 h 10911"/>
              <a:gd name="connsiteX3" fmla="*/ 390 w 10000"/>
              <a:gd name="connsiteY3" fmla="*/ 353 h 10911"/>
              <a:gd name="connsiteX4" fmla="*/ 376 w 10000"/>
              <a:gd name="connsiteY4" fmla="*/ 935 h 10911"/>
              <a:gd name="connsiteX5" fmla="*/ 790 w 10000"/>
              <a:gd name="connsiteY5" fmla="*/ 2208 h 10911"/>
              <a:gd name="connsiteX6" fmla="*/ 687 w 10000"/>
              <a:gd name="connsiteY6" fmla="*/ 2304 h 10911"/>
              <a:gd name="connsiteX7" fmla="*/ 446 w 10000"/>
              <a:gd name="connsiteY7" fmla="*/ 2736 h 10911"/>
              <a:gd name="connsiteX8" fmla="*/ 206 w 10000"/>
              <a:gd name="connsiteY8" fmla="*/ 3215 h 10911"/>
              <a:gd name="connsiteX9" fmla="*/ 69 w 10000"/>
              <a:gd name="connsiteY9" fmla="*/ 3504 h 10911"/>
              <a:gd name="connsiteX10" fmla="*/ 0 w 10000"/>
              <a:gd name="connsiteY10" fmla="*/ 3792 h 10911"/>
              <a:gd name="connsiteX11" fmla="*/ 481 w 10000"/>
              <a:gd name="connsiteY11" fmla="*/ 4848 h 10911"/>
              <a:gd name="connsiteX12" fmla="*/ 755 w 10000"/>
              <a:gd name="connsiteY12" fmla="*/ 5664 h 10911"/>
              <a:gd name="connsiteX13" fmla="*/ 961 w 10000"/>
              <a:gd name="connsiteY13" fmla="*/ 6048 h 10911"/>
              <a:gd name="connsiteX14" fmla="*/ 927 w 10000"/>
              <a:gd name="connsiteY14" fmla="*/ 6432 h 10911"/>
              <a:gd name="connsiteX15" fmla="*/ 858 w 10000"/>
              <a:gd name="connsiteY15" fmla="*/ 6720 h 10911"/>
              <a:gd name="connsiteX16" fmla="*/ 790 w 10000"/>
              <a:gd name="connsiteY16" fmla="*/ 8064 h 10911"/>
              <a:gd name="connsiteX17" fmla="*/ 1201 w 10000"/>
              <a:gd name="connsiteY17" fmla="*/ 8784 h 10911"/>
              <a:gd name="connsiteX18" fmla="*/ 1340 w 10000"/>
              <a:gd name="connsiteY18" fmla="*/ 9360 h 10911"/>
              <a:gd name="connsiteX19" fmla="*/ 1408 w 10000"/>
              <a:gd name="connsiteY19" fmla="*/ 9649 h 10911"/>
              <a:gd name="connsiteX20" fmla="*/ 1820 w 10000"/>
              <a:gd name="connsiteY20" fmla="*/ 9552 h 10911"/>
              <a:gd name="connsiteX21" fmla="*/ 2026 w 10000"/>
              <a:gd name="connsiteY21" fmla="*/ 9456 h 10911"/>
              <a:gd name="connsiteX22" fmla="*/ 2850 w 10000"/>
              <a:gd name="connsiteY22" fmla="*/ 9168 h 10911"/>
              <a:gd name="connsiteX23" fmla="*/ 3331 w 10000"/>
              <a:gd name="connsiteY23" fmla="*/ 8976 h 10911"/>
              <a:gd name="connsiteX24" fmla="*/ 3743 w 10000"/>
              <a:gd name="connsiteY24" fmla="*/ 9216 h 10911"/>
              <a:gd name="connsiteX25" fmla="*/ 3743 w 10000"/>
              <a:gd name="connsiteY25" fmla="*/ 9216 h 10911"/>
              <a:gd name="connsiteX26" fmla="*/ 3950 w 10000"/>
              <a:gd name="connsiteY26" fmla="*/ 9312 h 10911"/>
              <a:gd name="connsiteX27" fmla="*/ 4155 w 10000"/>
              <a:gd name="connsiteY27" fmla="*/ 9936 h 10911"/>
              <a:gd name="connsiteX28" fmla="*/ 4396 w 10000"/>
              <a:gd name="connsiteY28" fmla="*/ 10320 h 10911"/>
              <a:gd name="connsiteX29" fmla="*/ 4808 w 10000"/>
              <a:gd name="connsiteY29" fmla="*/ 10512 h 10911"/>
              <a:gd name="connsiteX30" fmla="*/ 5220 w 10000"/>
              <a:gd name="connsiteY30" fmla="*/ 10801 h 10911"/>
              <a:gd name="connsiteX31" fmla="*/ 5666 w 10000"/>
              <a:gd name="connsiteY31" fmla="*/ 10560 h 10911"/>
              <a:gd name="connsiteX32" fmla="*/ 6284 w 10000"/>
              <a:gd name="connsiteY32" fmla="*/ 9936 h 10911"/>
              <a:gd name="connsiteX33" fmla="*/ 6456 w 10000"/>
              <a:gd name="connsiteY33" fmla="*/ 8928 h 10911"/>
              <a:gd name="connsiteX34" fmla="*/ 6491 w 10000"/>
              <a:gd name="connsiteY34" fmla="*/ 8784 h 10911"/>
              <a:gd name="connsiteX35" fmla="*/ 6697 w 10000"/>
              <a:gd name="connsiteY35" fmla="*/ 8688 h 10911"/>
              <a:gd name="connsiteX36" fmla="*/ 7177 w 10000"/>
              <a:gd name="connsiteY36" fmla="*/ 8832 h 10911"/>
              <a:gd name="connsiteX37" fmla="*/ 7452 w 10000"/>
              <a:gd name="connsiteY37" fmla="*/ 9168 h 10911"/>
              <a:gd name="connsiteX38" fmla="*/ 7864 w 10000"/>
              <a:gd name="connsiteY38" fmla="*/ 9120 h 10911"/>
              <a:gd name="connsiteX39" fmla="*/ 8310 w 10000"/>
              <a:gd name="connsiteY39" fmla="*/ 9456 h 10911"/>
              <a:gd name="connsiteX40" fmla="*/ 8791 w 10000"/>
              <a:gd name="connsiteY40" fmla="*/ 9360 h 10911"/>
              <a:gd name="connsiteX41" fmla="*/ 8825 w 10000"/>
              <a:gd name="connsiteY41" fmla="*/ 9216 h 10911"/>
              <a:gd name="connsiteX42" fmla="*/ 9066 w 10000"/>
              <a:gd name="connsiteY42" fmla="*/ 9072 h 10911"/>
              <a:gd name="connsiteX43" fmla="*/ 9615 w 10000"/>
              <a:gd name="connsiteY43" fmla="*/ 9312 h 10911"/>
              <a:gd name="connsiteX44" fmla="*/ 9924 w 10000"/>
              <a:gd name="connsiteY44" fmla="*/ 9072 h 10911"/>
              <a:gd name="connsiteX45" fmla="*/ 9718 w 10000"/>
              <a:gd name="connsiteY45" fmla="*/ 8256 h 10911"/>
              <a:gd name="connsiteX46" fmla="*/ 9684 w 10000"/>
              <a:gd name="connsiteY46" fmla="*/ 7488 h 10911"/>
              <a:gd name="connsiteX47" fmla="*/ 9341 w 10000"/>
              <a:gd name="connsiteY47" fmla="*/ 7344 h 10911"/>
              <a:gd name="connsiteX48" fmla="*/ 8619 w 10000"/>
              <a:gd name="connsiteY48" fmla="*/ 6912 h 10911"/>
              <a:gd name="connsiteX49" fmla="*/ 8276 w 10000"/>
              <a:gd name="connsiteY49" fmla="*/ 6480 h 10911"/>
              <a:gd name="connsiteX50" fmla="*/ 7795 w 10000"/>
              <a:gd name="connsiteY50" fmla="*/ 6816 h 10911"/>
              <a:gd name="connsiteX51" fmla="*/ 7486 w 10000"/>
              <a:gd name="connsiteY51" fmla="*/ 7007 h 10911"/>
              <a:gd name="connsiteX52" fmla="*/ 6834 w 10000"/>
              <a:gd name="connsiteY52" fmla="*/ 6720 h 10911"/>
              <a:gd name="connsiteX53" fmla="*/ 6112 w 10000"/>
              <a:gd name="connsiteY53" fmla="*/ 6000 h 10911"/>
              <a:gd name="connsiteX54" fmla="*/ 5906 w 10000"/>
              <a:gd name="connsiteY54" fmla="*/ 5903 h 10911"/>
              <a:gd name="connsiteX55" fmla="*/ 5700 w 10000"/>
              <a:gd name="connsiteY55" fmla="*/ 5712 h 10911"/>
              <a:gd name="connsiteX56" fmla="*/ 5254 w 10000"/>
              <a:gd name="connsiteY56" fmla="*/ 5376 h 10911"/>
              <a:gd name="connsiteX57" fmla="*/ 4842 w 10000"/>
              <a:gd name="connsiteY57" fmla="*/ 5424 h 10911"/>
              <a:gd name="connsiteX58" fmla="*/ 4670 w 10000"/>
              <a:gd name="connsiteY58" fmla="*/ 4319 h 10911"/>
              <a:gd name="connsiteX59" fmla="*/ 4293 w 10000"/>
              <a:gd name="connsiteY59" fmla="*/ 3792 h 10911"/>
              <a:gd name="connsiteX60" fmla="*/ 3950 w 10000"/>
              <a:gd name="connsiteY60" fmla="*/ 3647 h 10911"/>
              <a:gd name="connsiteX61" fmla="*/ 3434 w 10000"/>
              <a:gd name="connsiteY61" fmla="*/ 3840 h 10911"/>
              <a:gd name="connsiteX62" fmla="*/ 2198 w 10000"/>
              <a:gd name="connsiteY62" fmla="*/ 2831 h 10911"/>
              <a:gd name="connsiteX63" fmla="*/ 1923 w 10000"/>
              <a:gd name="connsiteY63" fmla="*/ 2111 h 10911"/>
              <a:gd name="connsiteX64" fmla="*/ 2267 w 10000"/>
              <a:gd name="connsiteY64" fmla="*/ 1391 h 10911"/>
              <a:gd name="connsiteX65" fmla="*/ 2198 w 10000"/>
              <a:gd name="connsiteY65" fmla="*/ 1055 h 10911"/>
              <a:gd name="connsiteX66" fmla="*/ 2095 w 10000"/>
              <a:gd name="connsiteY66" fmla="*/ 1007 h 10911"/>
              <a:gd name="connsiteX67" fmla="*/ 2164 w 10000"/>
              <a:gd name="connsiteY67" fmla="*/ 911 h 10911"/>
              <a:gd name="connsiteX0" fmla="*/ 2164 w 10000"/>
              <a:gd name="connsiteY0" fmla="*/ 908 h 10908"/>
              <a:gd name="connsiteX1" fmla="*/ 1992 w 10000"/>
              <a:gd name="connsiteY1" fmla="*/ 1101 h 10908"/>
              <a:gd name="connsiteX2" fmla="*/ 199 w 10000"/>
              <a:gd name="connsiteY2" fmla="*/ 4 h 10908"/>
              <a:gd name="connsiteX3" fmla="*/ 405 w 10000"/>
              <a:gd name="connsiteY3" fmla="*/ 515 h 10908"/>
              <a:gd name="connsiteX4" fmla="*/ 376 w 10000"/>
              <a:gd name="connsiteY4" fmla="*/ 932 h 10908"/>
              <a:gd name="connsiteX5" fmla="*/ 790 w 10000"/>
              <a:gd name="connsiteY5" fmla="*/ 2205 h 10908"/>
              <a:gd name="connsiteX6" fmla="*/ 687 w 10000"/>
              <a:gd name="connsiteY6" fmla="*/ 2301 h 10908"/>
              <a:gd name="connsiteX7" fmla="*/ 446 w 10000"/>
              <a:gd name="connsiteY7" fmla="*/ 2733 h 10908"/>
              <a:gd name="connsiteX8" fmla="*/ 206 w 10000"/>
              <a:gd name="connsiteY8" fmla="*/ 3212 h 10908"/>
              <a:gd name="connsiteX9" fmla="*/ 69 w 10000"/>
              <a:gd name="connsiteY9" fmla="*/ 3501 h 10908"/>
              <a:gd name="connsiteX10" fmla="*/ 0 w 10000"/>
              <a:gd name="connsiteY10" fmla="*/ 3789 h 10908"/>
              <a:gd name="connsiteX11" fmla="*/ 481 w 10000"/>
              <a:gd name="connsiteY11" fmla="*/ 4845 h 10908"/>
              <a:gd name="connsiteX12" fmla="*/ 755 w 10000"/>
              <a:gd name="connsiteY12" fmla="*/ 5661 h 10908"/>
              <a:gd name="connsiteX13" fmla="*/ 961 w 10000"/>
              <a:gd name="connsiteY13" fmla="*/ 6045 h 10908"/>
              <a:gd name="connsiteX14" fmla="*/ 927 w 10000"/>
              <a:gd name="connsiteY14" fmla="*/ 6429 h 10908"/>
              <a:gd name="connsiteX15" fmla="*/ 858 w 10000"/>
              <a:gd name="connsiteY15" fmla="*/ 6717 h 10908"/>
              <a:gd name="connsiteX16" fmla="*/ 790 w 10000"/>
              <a:gd name="connsiteY16" fmla="*/ 8061 h 10908"/>
              <a:gd name="connsiteX17" fmla="*/ 1201 w 10000"/>
              <a:gd name="connsiteY17" fmla="*/ 8781 h 10908"/>
              <a:gd name="connsiteX18" fmla="*/ 1340 w 10000"/>
              <a:gd name="connsiteY18" fmla="*/ 9357 h 10908"/>
              <a:gd name="connsiteX19" fmla="*/ 1408 w 10000"/>
              <a:gd name="connsiteY19" fmla="*/ 9646 h 10908"/>
              <a:gd name="connsiteX20" fmla="*/ 1820 w 10000"/>
              <a:gd name="connsiteY20" fmla="*/ 9549 h 10908"/>
              <a:gd name="connsiteX21" fmla="*/ 2026 w 10000"/>
              <a:gd name="connsiteY21" fmla="*/ 9453 h 10908"/>
              <a:gd name="connsiteX22" fmla="*/ 2850 w 10000"/>
              <a:gd name="connsiteY22" fmla="*/ 9165 h 10908"/>
              <a:gd name="connsiteX23" fmla="*/ 3331 w 10000"/>
              <a:gd name="connsiteY23" fmla="*/ 8973 h 10908"/>
              <a:gd name="connsiteX24" fmla="*/ 3743 w 10000"/>
              <a:gd name="connsiteY24" fmla="*/ 9213 h 10908"/>
              <a:gd name="connsiteX25" fmla="*/ 3743 w 10000"/>
              <a:gd name="connsiteY25" fmla="*/ 9213 h 10908"/>
              <a:gd name="connsiteX26" fmla="*/ 3950 w 10000"/>
              <a:gd name="connsiteY26" fmla="*/ 9309 h 10908"/>
              <a:gd name="connsiteX27" fmla="*/ 4155 w 10000"/>
              <a:gd name="connsiteY27" fmla="*/ 9933 h 10908"/>
              <a:gd name="connsiteX28" fmla="*/ 4396 w 10000"/>
              <a:gd name="connsiteY28" fmla="*/ 10317 h 10908"/>
              <a:gd name="connsiteX29" fmla="*/ 4808 w 10000"/>
              <a:gd name="connsiteY29" fmla="*/ 10509 h 10908"/>
              <a:gd name="connsiteX30" fmla="*/ 5220 w 10000"/>
              <a:gd name="connsiteY30" fmla="*/ 10798 h 10908"/>
              <a:gd name="connsiteX31" fmla="*/ 5666 w 10000"/>
              <a:gd name="connsiteY31" fmla="*/ 10557 h 10908"/>
              <a:gd name="connsiteX32" fmla="*/ 6284 w 10000"/>
              <a:gd name="connsiteY32" fmla="*/ 9933 h 10908"/>
              <a:gd name="connsiteX33" fmla="*/ 6456 w 10000"/>
              <a:gd name="connsiteY33" fmla="*/ 8925 h 10908"/>
              <a:gd name="connsiteX34" fmla="*/ 6491 w 10000"/>
              <a:gd name="connsiteY34" fmla="*/ 8781 h 10908"/>
              <a:gd name="connsiteX35" fmla="*/ 6697 w 10000"/>
              <a:gd name="connsiteY35" fmla="*/ 8685 h 10908"/>
              <a:gd name="connsiteX36" fmla="*/ 7177 w 10000"/>
              <a:gd name="connsiteY36" fmla="*/ 8829 h 10908"/>
              <a:gd name="connsiteX37" fmla="*/ 7452 w 10000"/>
              <a:gd name="connsiteY37" fmla="*/ 9165 h 10908"/>
              <a:gd name="connsiteX38" fmla="*/ 7864 w 10000"/>
              <a:gd name="connsiteY38" fmla="*/ 9117 h 10908"/>
              <a:gd name="connsiteX39" fmla="*/ 8310 w 10000"/>
              <a:gd name="connsiteY39" fmla="*/ 9453 h 10908"/>
              <a:gd name="connsiteX40" fmla="*/ 8791 w 10000"/>
              <a:gd name="connsiteY40" fmla="*/ 9357 h 10908"/>
              <a:gd name="connsiteX41" fmla="*/ 8825 w 10000"/>
              <a:gd name="connsiteY41" fmla="*/ 9213 h 10908"/>
              <a:gd name="connsiteX42" fmla="*/ 9066 w 10000"/>
              <a:gd name="connsiteY42" fmla="*/ 9069 h 10908"/>
              <a:gd name="connsiteX43" fmla="*/ 9615 w 10000"/>
              <a:gd name="connsiteY43" fmla="*/ 9309 h 10908"/>
              <a:gd name="connsiteX44" fmla="*/ 9924 w 10000"/>
              <a:gd name="connsiteY44" fmla="*/ 9069 h 10908"/>
              <a:gd name="connsiteX45" fmla="*/ 9718 w 10000"/>
              <a:gd name="connsiteY45" fmla="*/ 8253 h 10908"/>
              <a:gd name="connsiteX46" fmla="*/ 9684 w 10000"/>
              <a:gd name="connsiteY46" fmla="*/ 7485 h 10908"/>
              <a:gd name="connsiteX47" fmla="*/ 9341 w 10000"/>
              <a:gd name="connsiteY47" fmla="*/ 7341 h 10908"/>
              <a:gd name="connsiteX48" fmla="*/ 8619 w 10000"/>
              <a:gd name="connsiteY48" fmla="*/ 6909 h 10908"/>
              <a:gd name="connsiteX49" fmla="*/ 8276 w 10000"/>
              <a:gd name="connsiteY49" fmla="*/ 6477 h 10908"/>
              <a:gd name="connsiteX50" fmla="*/ 7795 w 10000"/>
              <a:gd name="connsiteY50" fmla="*/ 6813 h 10908"/>
              <a:gd name="connsiteX51" fmla="*/ 7486 w 10000"/>
              <a:gd name="connsiteY51" fmla="*/ 7004 h 10908"/>
              <a:gd name="connsiteX52" fmla="*/ 6834 w 10000"/>
              <a:gd name="connsiteY52" fmla="*/ 6717 h 10908"/>
              <a:gd name="connsiteX53" fmla="*/ 6112 w 10000"/>
              <a:gd name="connsiteY53" fmla="*/ 5997 h 10908"/>
              <a:gd name="connsiteX54" fmla="*/ 5906 w 10000"/>
              <a:gd name="connsiteY54" fmla="*/ 5900 h 10908"/>
              <a:gd name="connsiteX55" fmla="*/ 5700 w 10000"/>
              <a:gd name="connsiteY55" fmla="*/ 5709 h 10908"/>
              <a:gd name="connsiteX56" fmla="*/ 5254 w 10000"/>
              <a:gd name="connsiteY56" fmla="*/ 5373 h 10908"/>
              <a:gd name="connsiteX57" fmla="*/ 4842 w 10000"/>
              <a:gd name="connsiteY57" fmla="*/ 5421 h 10908"/>
              <a:gd name="connsiteX58" fmla="*/ 4670 w 10000"/>
              <a:gd name="connsiteY58" fmla="*/ 4316 h 10908"/>
              <a:gd name="connsiteX59" fmla="*/ 4293 w 10000"/>
              <a:gd name="connsiteY59" fmla="*/ 3789 h 10908"/>
              <a:gd name="connsiteX60" fmla="*/ 3950 w 10000"/>
              <a:gd name="connsiteY60" fmla="*/ 3644 h 10908"/>
              <a:gd name="connsiteX61" fmla="*/ 3434 w 10000"/>
              <a:gd name="connsiteY61" fmla="*/ 3837 h 10908"/>
              <a:gd name="connsiteX62" fmla="*/ 2198 w 10000"/>
              <a:gd name="connsiteY62" fmla="*/ 2828 h 10908"/>
              <a:gd name="connsiteX63" fmla="*/ 1923 w 10000"/>
              <a:gd name="connsiteY63" fmla="*/ 2108 h 10908"/>
              <a:gd name="connsiteX64" fmla="*/ 2267 w 10000"/>
              <a:gd name="connsiteY64" fmla="*/ 1388 h 10908"/>
              <a:gd name="connsiteX65" fmla="*/ 2198 w 10000"/>
              <a:gd name="connsiteY65" fmla="*/ 1052 h 10908"/>
              <a:gd name="connsiteX66" fmla="*/ 2095 w 10000"/>
              <a:gd name="connsiteY66" fmla="*/ 1004 h 10908"/>
              <a:gd name="connsiteX67" fmla="*/ 2164 w 10000"/>
              <a:gd name="connsiteY67" fmla="*/ 908 h 10908"/>
              <a:gd name="connsiteX0" fmla="*/ 2164 w 10000"/>
              <a:gd name="connsiteY0" fmla="*/ 908 h 10908"/>
              <a:gd name="connsiteX1" fmla="*/ 1992 w 10000"/>
              <a:gd name="connsiteY1" fmla="*/ 1101 h 10908"/>
              <a:gd name="connsiteX2" fmla="*/ 199 w 10000"/>
              <a:gd name="connsiteY2" fmla="*/ 4 h 10908"/>
              <a:gd name="connsiteX3" fmla="*/ 377 w 10000"/>
              <a:gd name="connsiteY3" fmla="*/ 459 h 10908"/>
              <a:gd name="connsiteX4" fmla="*/ 376 w 10000"/>
              <a:gd name="connsiteY4" fmla="*/ 932 h 10908"/>
              <a:gd name="connsiteX5" fmla="*/ 790 w 10000"/>
              <a:gd name="connsiteY5" fmla="*/ 2205 h 10908"/>
              <a:gd name="connsiteX6" fmla="*/ 687 w 10000"/>
              <a:gd name="connsiteY6" fmla="*/ 2301 h 10908"/>
              <a:gd name="connsiteX7" fmla="*/ 446 w 10000"/>
              <a:gd name="connsiteY7" fmla="*/ 2733 h 10908"/>
              <a:gd name="connsiteX8" fmla="*/ 206 w 10000"/>
              <a:gd name="connsiteY8" fmla="*/ 3212 h 10908"/>
              <a:gd name="connsiteX9" fmla="*/ 69 w 10000"/>
              <a:gd name="connsiteY9" fmla="*/ 3501 h 10908"/>
              <a:gd name="connsiteX10" fmla="*/ 0 w 10000"/>
              <a:gd name="connsiteY10" fmla="*/ 3789 h 10908"/>
              <a:gd name="connsiteX11" fmla="*/ 481 w 10000"/>
              <a:gd name="connsiteY11" fmla="*/ 4845 h 10908"/>
              <a:gd name="connsiteX12" fmla="*/ 755 w 10000"/>
              <a:gd name="connsiteY12" fmla="*/ 5661 h 10908"/>
              <a:gd name="connsiteX13" fmla="*/ 961 w 10000"/>
              <a:gd name="connsiteY13" fmla="*/ 6045 h 10908"/>
              <a:gd name="connsiteX14" fmla="*/ 927 w 10000"/>
              <a:gd name="connsiteY14" fmla="*/ 6429 h 10908"/>
              <a:gd name="connsiteX15" fmla="*/ 858 w 10000"/>
              <a:gd name="connsiteY15" fmla="*/ 6717 h 10908"/>
              <a:gd name="connsiteX16" fmla="*/ 790 w 10000"/>
              <a:gd name="connsiteY16" fmla="*/ 8061 h 10908"/>
              <a:gd name="connsiteX17" fmla="*/ 1201 w 10000"/>
              <a:gd name="connsiteY17" fmla="*/ 8781 h 10908"/>
              <a:gd name="connsiteX18" fmla="*/ 1340 w 10000"/>
              <a:gd name="connsiteY18" fmla="*/ 9357 h 10908"/>
              <a:gd name="connsiteX19" fmla="*/ 1408 w 10000"/>
              <a:gd name="connsiteY19" fmla="*/ 9646 h 10908"/>
              <a:gd name="connsiteX20" fmla="*/ 1820 w 10000"/>
              <a:gd name="connsiteY20" fmla="*/ 9549 h 10908"/>
              <a:gd name="connsiteX21" fmla="*/ 2026 w 10000"/>
              <a:gd name="connsiteY21" fmla="*/ 9453 h 10908"/>
              <a:gd name="connsiteX22" fmla="*/ 2850 w 10000"/>
              <a:gd name="connsiteY22" fmla="*/ 9165 h 10908"/>
              <a:gd name="connsiteX23" fmla="*/ 3331 w 10000"/>
              <a:gd name="connsiteY23" fmla="*/ 8973 h 10908"/>
              <a:gd name="connsiteX24" fmla="*/ 3743 w 10000"/>
              <a:gd name="connsiteY24" fmla="*/ 9213 h 10908"/>
              <a:gd name="connsiteX25" fmla="*/ 3743 w 10000"/>
              <a:gd name="connsiteY25" fmla="*/ 9213 h 10908"/>
              <a:gd name="connsiteX26" fmla="*/ 3950 w 10000"/>
              <a:gd name="connsiteY26" fmla="*/ 9309 h 10908"/>
              <a:gd name="connsiteX27" fmla="*/ 4155 w 10000"/>
              <a:gd name="connsiteY27" fmla="*/ 9933 h 10908"/>
              <a:gd name="connsiteX28" fmla="*/ 4396 w 10000"/>
              <a:gd name="connsiteY28" fmla="*/ 10317 h 10908"/>
              <a:gd name="connsiteX29" fmla="*/ 4808 w 10000"/>
              <a:gd name="connsiteY29" fmla="*/ 10509 h 10908"/>
              <a:gd name="connsiteX30" fmla="*/ 5220 w 10000"/>
              <a:gd name="connsiteY30" fmla="*/ 10798 h 10908"/>
              <a:gd name="connsiteX31" fmla="*/ 5666 w 10000"/>
              <a:gd name="connsiteY31" fmla="*/ 10557 h 10908"/>
              <a:gd name="connsiteX32" fmla="*/ 6284 w 10000"/>
              <a:gd name="connsiteY32" fmla="*/ 9933 h 10908"/>
              <a:gd name="connsiteX33" fmla="*/ 6456 w 10000"/>
              <a:gd name="connsiteY33" fmla="*/ 8925 h 10908"/>
              <a:gd name="connsiteX34" fmla="*/ 6491 w 10000"/>
              <a:gd name="connsiteY34" fmla="*/ 8781 h 10908"/>
              <a:gd name="connsiteX35" fmla="*/ 6697 w 10000"/>
              <a:gd name="connsiteY35" fmla="*/ 8685 h 10908"/>
              <a:gd name="connsiteX36" fmla="*/ 7177 w 10000"/>
              <a:gd name="connsiteY36" fmla="*/ 8829 h 10908"/>
              <a:gd name="connsiteX37" fmla="*/ 7452 w 10000"/>
              <a:gd name="connsiteY37" fmla="*/ 9165 h 10908"/>
              <a:gd name="connsiteX38" fmla="*/ 7864 w 10000"/>
              <a:gd name="connsiteY38" fmla="*/ 9117 h 10908"/>
              <a:gd name="connsiteX39" fmla="*/ 8310 w 10000"/>
              <a:gd name="connsiteY39" fmla="*/ 9453 h 10908"/>
              <a:gd name="connsiteX40" fmla="*/ 8791 w 10000"/>
              <a:gd name="connsiteY40" fmla="*/ 9357 h 10908"/>
              <a:gd name="connsiteX41" fmla="*/ 8825 w 10000"/>
              <a:gd name="connsiteY41" fmla="*/ 9213 h 10908"/>
              <a:gd name="connsiteX42" fmla="*/ 9066 w 10000"/>
              <a:gd name="connsiteY42" fmla="*/ 9069 h 10908"/>
              <a:gd name="connsiteX43" fmla="*/ 9615 w 10000"/>
              <a:gd name="connsiteY43" fmla="*/ 9309 h 10908"/>
              <a:gd name="connsiteX44" fmla="*/ 9924 w 10000"/>
              <a:gd name="connsiteY44" fmla="*/ 9069 h 10908"/>
              <a:gd name="connsiteX45" fmla="*/ 9718 w 10000"/>
              <a:gd name="connsiteY45" fmla="*/ 8253 h 10908"/>
              <a:gd name="connsiteX46" fmla="*/ 9684 w 10000"/>
              <a:gd name="connsiteY46" fmla="*/ 7485 h 10908"/>
              <a:gd name="connsiteX47" fmla="*/ 9341 w 10000"/>
              <a:gd name="connsiteY47" fmla="*/ 7341 h 10908"/>
              <a:gd name="connsiteX48" fmla="*/ 8619 w 10000"/>
              <a:gd name="connsiteY48" fmla="*/ 6909 h 10908"/>
              <a:gd name="connsiteX49" fmla="*/ 8276 w 10000"/>
              <a:gd name="connsiteY49" fmla="*/ 6477 h 10908"/>
              <a:gd name="connsiteX50" fmla="*/ 7795 w 10000"/>
              <a:gd name="connsiteY50" fmla="*/ 6813 h 10908"/>
              <a:gd name="connsiteX51" fmla="*/ 7486 w 10000"/>
              <a:gd name="connsiteY51" fmla="*/ 7004 h 10908"/>
              <a:gd name="connsiteX52" fmla="*/ 6834 w 10000"/>
              <a:gd name="connsiteY52" fmla="*/ 6717 h 10908"/>
              <a:gd name="connsiteX53" fmla="*/ 6112 w 10000"/>
              <a:gd name="connsiteY53" fmla="*/ 5997 h 10908"/>
              <a:gd name="connsiteX54" fmla="*/ 5906 w 10000"/>
              <a:gd name="connsiteY54" fmla="*/ 5900 h 10908"/>
              <a:gd name="connsiteX55" fmla="*/ 5700 w 10000"/>
              <a:gd name="connsiteY55" fmla="*/ 5709 h 10908"/>
              <a:gd name="connsiteX56" fmla="*/ 5254 w 10000"/>
              <a:gd name="connsiteY56" fmla="*/ 5373 h 10908"/>
              <a:gd name="connsiteX57" fmla="*/ 4842 w 10000"/>
              <a:gd name="connsiteY57" fmla="*/ 5421 h 10908"/>
              <a:gd name="connsiteX58" fmla="*/ 4670 w 10000"/>
              <a:gd name="connsiteY58" fmla="*/ 4316 h 10908"/>
              <a:gd name="connsiteX59" fmla="*/ 4293 w 10000"/>
              <a:gd name="connsiteY59" fmla="*/ 3789 h 10908"/>
              <a:gd name="connsiteX60" fmla="*/ 3950 w 10000"/>
              <a:gd name="connsiteY60" fmla="*/ 3644 h 10908"/>
              <a:gd name="connsiteX61" fmla="*/ 3434 w 10000"/>
              <a:gd name="connsiteY61" fmla="*/ 3837 h 10908"/>
              <a:gd name="connsiteX62" fmla="*/ 2198 w 10000"/>
              <a:gd name="connsiteY62" fmla="*/ 2828 h 10908"/>
              <a:gd name="connsiteX63" fmla="*/ 1923 w 10000"/>
              <a:gd name="connsiteY63" fmla="*/ 2108 h 10908"/>
              <a:gd name="connsiteX64" fmla="*/ 2267 w 10000"/>
              <a:gd name="connsiteY64" fmla="*/ 1388 h 10908"/>
              <a:gd name="connsiteX65" fmla="*/ 2198 w 10000"/>
              <a:gd name="connsiteY65" fmla="*/ 1052 h 10908"/>
              <a:gd name="connsiteX66" fmla="*/ 2095 w 10000"/>
              <a:gd name="connsiteY66" fmla="*/ 1004 h 10908"/>
              <a:gd name="connsiteX67" fmla="*/ 2164 w 10000"/>
              <a:gd name="connsiteY67" fmla="*/ 908 h 10908"/>
              <a:gd name="connsiteX0" fmla="*/ 2164 w 10000"/>
              <a:gd name="connsiteY0" fmla="*/ 908 h 10908"/>
              <a:gd name="connsiteX1" fmla="*/ 1992 w 10000"/>
              <a:gd name="connsiteY1" fmla="*/ 1101 h 10908"/>
              <a:gd name="connsiteX2" fmla="*/ 199 w 10000"/>
              <a:gd name="connsiteY2" fmla="*/ 4 h 10908"/>
              <a:gd name="connsiteX3" fmla="*/ 377 w 10000"/>
              <a:gd name="connsiteY3" fmla="*/ 459 h 10908"/>
              <a:gd name="connsiteX4" fmla="*/ 450 w 10000"/>
              <a:gd name="connsiteY4" fmla="*/ 1098 h 10908"/>
              <a:gd name="connsiteX5" fmla="*/ 790 w 10000"/>
              <a:gd name="connsiteY5" fmla="*/ 2205 h 10908"/>
              <a:gd name="connsiteX6" fmla="*/ 687 w 10000"/>
              <a:gd name="connsiteY6" fmla="*/ 2301 h 10908"/>
              <a:gd name="connsiteX7" fmla="*/ 446 w 10000"/>
              <a:gd name="connsiteY7" fmla="*/ 2733 h 10908"/>
              <a:gd name="connsiteX8" fmla="*/ 206 w 10000"/>
              <a:gd name="connsiteY8" fmla="*/ 3212 h 10908"/>
              <a:gd name="connsiteX9" fmla="*/ 69 w 10000"/>
              <a:gd name="connsiteY9" fmla="*/ 3501 h 10908"/>
              <a:gd name="connsiteX10" fmla="*/ 0 w 10000"/>
              <a:gd name="connsiteY10" fmla="*/ 3789 h 10908"/>
              <a:gd name="connsiteX11" fmla="*/ 481 w 10000"/>
              <a:gd name="connsiteY11" fmla="*/ 4845 h 10908"/>
              <a:gd name="connsiteX12" fmla="*/ 755 w 10000"/>
              <a:gd name="connsiteY12" fmla="*/ 5661 h 10908"/>
              <a:gd name="connsiteX13" fmla="*/ 961 w 10000"/>
              <a:gd name="connsiteY13" fmla="*/ 6045 h 10908"/>
              <a:gd name="connsiteX14" fmla="*/ 927 w 10000"/>
              <a:gd name="connsiteY14" fmla="*/ 6429 h 10908"/>
              <a:gd name="connsiteX15" fmla="*/ 858 w 10000"/>
              <a:gd name="connsiteY15" fmla="*/ 6717 h 10908"/>
              <a:gd name="connsiteX16" fmla="*/ 790 w 10000"/>
              <a:gd name="connsiteY16" fmla="*/ 8061 h 10908"/>
              <a:gd name="connsiteX17" fmla="*/ 1201 w 10000"/>
              <a:gd name="connsiteY17" fmla="*/ 8781 h 10908"/>
              <a:gd name="connsiteX18" fmla="*/ 1340 w 10000"/>
              <a:gd name="connsiteY18" fmla="*/ 9357 h 10908"/>
              <a:gd name="connsiteX19" fmla="*/ 1408 w 10000"/>
              <a:gd name="connsiteY19" fmla="*/ 9646 h 10908"/>
              <a:gd name="connsiteX20" fmla="*/ 1820 w 10000"/>
              <a:gd name="connsiteY20" fmla="*/ 9549 h 10908"/>
              <a:gd name="connsiteX21" fmla="*/ 2026 w 10000"/>
              <a:gd name="connsiteY21" fmla="*/ 9453 h 10908"/>
              <a:gd name="connsiteX22" fmla="*/ 2850 w 10000"/>
              <a:gd name="connsiteY22" fmla="*/ 9165 h 10908"/>
              <a:gd name="connsiteX23" fmla="*/ 3331 w 10000"/>
              <a:gd name="connsiteY23" fmla="*/ 8973 h 10908"/>
              <a:gd name="connsiteX24" fmla="*/ 3743 w 10000"/>
              <a:gd name="connsiteY24" fmla="*/ 9213 h 10908"/>
              <a:gd name="connsiteX25" fmla="*/ 3743 w 10000"/>
              <a:gd name="connsiteY25" fmla="*/ 9213 h 10908"/>
              <a:gd name="connsiteX26" fmla="*/ 3950 w 10000"/>
              <a:gd name="connsiteY26" fmla="*/ 9309 h 10908"/>
              <a:gd name="connsiteX27" fmla="*/ 4155 w 10000"/>
              <a:gd name="connsiteY27" fmla="*/ 9933 h 10908"/>
              <a:gd name="connsiteX28" fmla="*/ 4396 w 10000"/>
              <a:gd name="connsiteY28" fmla="*/ 10317 h 10908"/>
              <a:gd name="connsiteX29" fmla="*/ 4808 w 10000"/>
              <a:gd name="connsiteY29" fmla="*/ 10509 h 10908"/>
              <a:gd name="connsiteX30" fmla="*/ 5220 w 10000"/>
              <a:gd name="connsiteY30" fmla="*/ 10798 h 10908"/>
              <a:gd name="connsiteX31" fmla="*/ 5666 w 10000"/>
              <a:gd name="connsiteY31" fmla="*/ 10557 h 10908"/>
              <a:gd name="connsiteX32" fmla="*/ 6284 w 10000"/>
              <a:gd name="connsiteY32" fmla="*/ 9933 h 10908"/>
              <a:gd name="connsiteX33" fmla="*/ 6456 w 10000"/>
              <a:gd name="connsiteY33" fmla="*/ 8925 h 10908"/>
              <a:gd name="connsiteX34" fmla="*/ 6491 w 10000"/>
              <a:gd name="connsiteY34" fmla="*/ 8781 h 10908"/>
              <a:gd name="connsiteX35" fmla="*/ 6697 w 10000"/>
              <a:gd name="connsiteY35" fmla="*/ 8685 h 10908"/>
              <a:gd name="connsiteX36" fmla="*/ 7177 w 10000"/>
              <a:gd name="connsiteY36" fmla="*/ 8829 h 10908"/>
              <a:gd name="connsiteX37" fmla="*/ 7452 w 10000"/>
              <a:gd name="connsiteY37" fmla="*/ 9165 h 10908"/>
              <a:gd name="connsiteX38" fmla="*/ 7864 w 10000"/>
              <a:gd name="connsiteY38" fmla="*/ 9117 h 10908"/>
              <a:gd name="connsiteX39" fmla="*/ 8310 w 10000"/>
              <a:gd name="connsiteY39" fmla="*/ 9453 h 10908"/>
              <a:gd name="connsiteX40" fmla="*/ 8791 w 10000"/>
              <a:gd name="connsiteY40" fmla="*/ 9357 h 10908"/>
              <a:gd name="connsiteX41" fmla="*/ 8825 w 10000"/>
              <a:gd name="connsiteY41" fmla="*/ 9213 h 10908"/>
              <a:gd name="connsiteX42" fmla="*/ 9066 w 10000"/>
              <a:gd name="connsiteY42" fmla="*/ 9069 h 10908"/>
              <a:gd name="connsiteX43" fmla="*/ 9615 w 10000"/>
              <a:gd name="connsiteY43" fmla="*/ 9309 h 10908"/>
              <a:gd name="connsiteX44" fmla="*/ 9924 w 10000"/>
              <a:gd name="connsiteY44" fmla="*/ 9069 h 10908"/>
              <a:gd name="connsiteX45" fmla="*/ 9718 w 10000"/>
              <a:gd name="connsiteY45" fmla="*/ 8253 h 10908"/>
              <a:gd name="connsiteX46" fmla="*/ 9684 w 10000"/>
              <a:gd name="connsiteY46" fmla="*/ 7485 h 10908"/>
              <a:gd name="connsiteX47" fmla="*/ 9341 w 10000"/>
              <a:gd name="connsiteY47" fmla="*/ 7341 h 10908"/>
              <a:gd name="connsiteX48" fmla="*/ 8619 w 10000"/>
              <a:gd name="connsiteY48" fmla="*/ 6909 h 10908"/>
              <a:gd name="connsiteX49" fmla="*/ 8276 w 10000"/>
              <a:gd name="connsiteY49" fmla="*/ 6477 h 10908"/>
              <a:gd name="connsiteX50" fmla="*/ 7795 w 10000"/>
              <a:gd name="connsiteY50" fmla="*/ 6813 h 10908"/>
              <a:gd name="connsiteX51" fmla="*/ 7486 w 10000"/>
              <a:gd name="connsiteY51" fmla="*/ 7004 h 10908"/>
              <a:gd name="connsiteX52" fmla="*/ 6834 w 10000"/>
              <a:gd name="connsiteY52" fmla="*/ 6717 h 10908"/>
              <a:gd name="connsiteX53" fmla="*/ 6112 w 10000"/>
              <a:gd name="connsiteY53" fmla="*/ 5997 h 10908"/>
              <a:gd name="connsiteX54" fmla="*/ 5906 w 10000"/>
              <a:gd name="connsiteY54" fmla="*/ 5900 h 10908"/>
              <a:gd name="connsiteX55" fmla="*/ 5700 w 10000"/>
              <a:gd name="connsiteY55" fmla="*/ 5709 h 10908"/>
              <a:gd name="connsiteX56" fmla="*/ 5254 w 10000"/>
              <a:gd name="connsiteY56" fmla="*/ 5373 h 10908"/>
              <a:gd name="connsiteX57" fmla="*/ 4842 w 10000"/>
              <a:gd name="connsiteY57" fmla="*/ 5421 h 10908"/>
              <a:gd name="connsiteX58" fmla="*/ 4670 w 10000"/>
              <a:gd name="connsiteY58" fmla="*/ 4316 h 10908"/>
              <a:gd name="connsiteX59" fmla="*/ 4293 w 10000"/>
              <a:gd name="connsiteY59" fmla="*/ 3789 h 10908"/>
              <a:gd name="connsiteX60" fmla="*/ 3950 w 10000"/>
              <a:gd name="connsiteY60" fmla="*/ 3644 h 10908"/>
              <a:gd name="connsiteX61" fmla="*/ 3434 w 10000"/>
              <a:gd name="connsiteY61" fmla="*/ 3837 h 10908"/>
              <a:gd name="connsiteX62" fmla="*/ 2198 w 10000"/>
              <a:gd name="connsiteY62" fmla="*/ 2828 h 10908"/>
              <a:gd name="connsiteX63" fmla="*/ 1923 w 10000"/>
              <a:gd name="connsiteY63" fmla="*/ 2108 h 10908"/>
              <a:gd name="connsiteX64" fmla="*/ 2267 w 10000"/>
              <a:gd name="connsiteY64" fmla="*/ 1388 h 10908"/>
              <a:gd name="connsiteX65" fmla="*/ 2198 w 10000"/>
              <a:gd name="connsiteY65" fmla="*/ 1052 h 10908"/>
              <a:gd name="connsiteX66" fmla="*/ 2095 w 10000"/>
              <a:gd name="connsiteY66" fmla="*/ 1004 h 10908"/>
              <a:gd name="connsiteX67" fmla="*/ 2164 w 10000"/>
              <a:gd name="connsiteY67" fmla="*/ 908 h 10908"/>
              <a:gd name="connsiteX0" fmla="*/ 2164 w 10000"/>
              <a:gd name="connsiteY0" fmla="*/ 908 h 10908"/>
              <a:gd name="connsiteX1" fmla="*/ 1992 w 10000"/>
              <a:gd name="connsiteY1" fmla="*/ 1101 h 10908"/>
              <a:gd name="connsiteX2" fmla="*/ 199 w 10000"/>
              <a:gd name="connsiteY2" fmla="*/ 4 h 10908"/>
              <a:gd name="connsiteX3" fmla="*/ 377 w 10000"/>
              <a:gd name="connsiteY3" fmla="*/ 459 h 10908"/>
              <a:gd name="connsiteX4" fmla="*/ 336 w 10000"/>
              <a:gd name="connsiteY4" fmla="*/ 984 h 10908"/>
              <a:gd name="connsiteX5" fmla="*/ 790 w 10000"/>
              <a:gd name="connsiteY5" fmla="*/ 2205 h 10908"/>
              <a:gd name="connsiteX6" fmla="*/ 687 w 10000"/>
              <a:gd name="connsiteY6" fmla="*/ 2301 h 10908"/>
              <a:gd name="connsiteX7" fmla="*/ 446 w 10000"/>
              <a:gd name="connsiteY7" fmla="*/ 2733 h 10908"/>
              <a:gd name="connsiteX8" fmla="*/ 206 w 10000"/>
              <a:gd name="connsiteY8" fmla="*/ 3212 h 10908"/>
              <a:gd name="connsiteX9" fmla="*/ 69 w 10000"/>
              <a:gd name="connsiteY9" fmla="*/ 3501 h 10908"/>
              <a:gd name="connsiteX10" fmla="*/ 0 w 10000"/>
              <a:gd name="connsiteY10" fmla="*/ 3789 h 10908"/>
              <a:gd name="connsiteX11" fmla="*/ 481 w 10000"/>
              <a:gd name="connsiteY11" fmla="*/ 4845 h 10908"/>
              <a:gd name="connsiteX12" fmla="*/ 755 w 10000"/>
              <a:gd name="connsiteY12" fmla="*/ 5661 h 10908"/>
              <a:gd name="connsiteX13" fmla="*/ 961 w 10000"/>
              <a:gd name="connsiteY13" fmla="*/ 6045 h 10908"/>
              <a:gd name="connsiteX14" fmla="*/ 927 w 10000"/>
              <a:gd name="connsiteY14" fmla="*/ 6429 h 10908"/>
              <a:gd name="connsiteX15" fmla="*/ 858 w 10000"/>
              <a:gd name="connsiteY15" fmla="*/ 6717 h 10908"/>
              <a:gd name="connsiteX16" fmla="*/ 790 w 10000"/>
              <a:gd name="connsiteY16" fmla="*/ 8061 h 10908"/>
              <a:gd name="connsiteX17" fmla="*/ 1201 w 10000"/>
              <a:gd name="connsiteY17" fmla="*/ 8781 h 10908"/>
              <a:gd name="connsiteX18" fmla="*/ 1340 w 10000"/>
              <a:gd name="connsiteY18" fmla="*/ 9357 h 10908"/>
              <a:gd name="connsiteX19" fmla="*/ 1408 w 10000"/>
              <a:gd name="connsiteY19" fmla="*/ 9646 h 10908"/>
              <a:gd name="connsiteX20" fmla="*/ 1820 w 10000"/>
              <a:gd name="connsiteY20" fmla="*/ 9549 h 10908"/>
              <a:gd name="connsiteX21" fmla="*/ 2026 w 10000"/>
              <a:gd name="connsiteY21" fmla="*/ 9453 h 10908"/>
              <a:gd name="connsiteX22" fmla="*/ 2850 w 10000"/>
              <a:gd name="connsiteY22" fmla="*/ 9165 h 10908"/>
              <a:gd name="connsiteX23" fmla="*/ 3331 w 10000"/>
              <a:gd name="connsiteY23" fmla="*/ 8973 h 10908"/>
              <a:gd name="connsiteX24" fmla="*/ 3743 w 10000"/>
              <a:gd name="connsiteY24" fmla="*/ 9213 h 10908"/>
              <a:gd name="connsiteX25" fmla="*/ 3743 w 10000"/>
              <a:gd name="connsiteY25" fmla="*/ 9213 h 10908"/>
              <a:gd name="connsiteX26" fmla="*/ 3950 w 10000"/>
              <a:gd name="connsiteY26" fmla="*/ 9309 h 10908"/>
              <a:gd name="connsiteX27" fmla="*/ 4155 w 10000"/>
              <a:gd name="connsiteY27" fmla="*/ 9933 h 10908"/>
              <a:gd name="connsiteX28" fmla="*/ 4396 w 10000"/>
              <a:gd name="connsiteY28" fmla="*/ 10317 h 10908"/>
              <a:gd name="connsiteX29" fmla="*/ 4808 w 10000"/>
              <a:gd name="connsiteY29" fmla="*/ 10509 h 10908"/>
              <a:gd name="connsiteX30" fmla="*/ 5220 w 10000"/>
              <a:gd name="connsiteY30" fmla="*/ 10798 h 10908"/>
              <a:gd name="connsiteX31" fmla="*/ 5666 w 10000"/>
              <a:gd name="connsiteY31" fmla="*/ 10557 h 10908"/>
              <a:gd name="connsiteX32" fmla="*/ 6284 w 10000"/>
              <a:gd name="connsiteY32" fmla="*/ 9933 h 10908"/>
              <a:gd name="connsiteX33" fmla="*/ 6456 w 10000"/>
              <a:gd name="connsiteY33" fmla="*/ 8925 h 10908"/>
              <a:gd name="connsiteX34" fmla="*/ 6491 w 10000"/>
              <a:gd name="connsiteY34" fmla="*/ 8781 h 10908"/>
              <a:gd name="connsiteX35" fmla="*/ 6697 w 10000"/>
              <a:gd name="connsiteY35" fmla="*/ 8685 h 10908"/>
              <a:gd name="connsiteX36" fmla="*/ 7177 w 10000"/>
              <a:gd name="connsiteY36" fmla="*/ 8829 h 10908"/>
              <a:gd name="connsiteX37" fmla="*/ 7452 w 10000"/>
              <a:gd name="connsiteY37" fmla="*/ 9165 h 10908"/>
              <a:gd name="connsiteX38" fmla="*/ 7864 w 10000"/>
              <a:gd name="connsiteY38" fmla="*/ 9117 h 10908"/>
              <a:gd name="connsiteX39" fmla="*/ 8310 w 10000"/>
              <a:gd name="connsiteY39" fmla="*/ 9453 h 10908"/>
              <a:gd name="connsiteX40" fmla="*/ 8791 w 10000"/>
              <a:gd name="connsiteY40" fmla="*/ 9357 h 10908"/>
              <a:gd name="connsiteX41" fmla="*/ 8825 w 10000"/>
              <a:gd name="connsiteY41" fmla="*/ 9213 h 10908"/>
              <a:gd name="connsiteX42" fmla="*/ 9066 w 10000"/>
              <a:gd name="connsiteY42" fmla="*/ 9069 h 10908"/>
              <a:gd name="connsiteX43" fmla="*/ 9615 w 10000"/>
              <a:gd name="connsiteY43" fmla="*/ 9309 h 10908"/>
              <a:gd name="connsiteX44" fmla="*/ 9924 w 10000"/>
              <a:gd name="connsiteY44" fmla="*/ 9069 h 10908"/>
              <a:gd name="connsiteX45" fmla="*/ 9718 w 10000"/>
              <a:gd name="connsiteY45" fmla="*/ 8253 h 10908"/>
              <a:gd name="connsiteX46" fmla="*/ 9684 w 10000"/>
              <a:gd name="connsiteY46" fmla="*/ 7485 h 10908"/>
              <a:gd name="connsiteX47" fmla="*/ 9341 w 10000"/>
              <a:gd name="connsiteY47" fmla="*/ 7341 h 10908"/>
              <a:gd name="connsiteX48" fmla="*/ 8619 w 10000"/>
              <a:gd name="connsiteY48" fmla="*/ 6909 h 10908"/>
              <a:gd name="connsiteX49" fmla="*/ 8276 w 10000"/>
              <a:gd name="connsiteY49" fmla="*/ 6477 h 10908"/>
              <a:gd name="connsiteX50" fmla="*/ 7795 w 10000"/>
              <a:gd name="connsiteY50" fmla="*/ 6813 h 10908"/>
              <a:gd name="connsiteX51" fmla="*/ 7486 w 10000"/>
              <a:gd name="connsiteY51" fmla="*/ 7004 h 10908"/>
              <a:gd name="connsiteX52" fmla="*/ 6834 w 10000"/>
              <a:gd name="connsiteY52" fmla="*/ 6717 h 10908"/>
              <a:gd name="connsiteX53" fmla="*/ 6112 w 10000"/>
              <a:gd name="connsiteY53" fmla="*/ 5997 h 10908"/>
              <a:gd name="connsiteX54" fmla="*/ 5906 w 10000"/>
              <a:gd name="connsiteY54" fmla="*/ 5900 h 10908"/>
              <a:gd name="connsiteX55" fmla="*/ 5700 w 10000"/>
              <a:gd name="connsiteY55" fmla="*/ 5709 h 10908"/>
              <a:gd name="connsiteX56" fmla="*/ 5254 w 10000"/>
              <a:gd name="connsiteY56" fmla="*/ 5373 h 10908"/>
              <a:gd name="connsiteX57" fmla="*/ 4842 w 10000"/>
              <a:gd name="connsiteY57" fmla="*/ 5421 h 10908"/>
              <a:gd name="connsiteX58" fmla="*/ 4670 w 10000"/>
              <a:gd name="connsiteY58" fmla="*/ 4316 h 10908"/>
              <a:gd name="connsiteX59" fmla="*/ 4293 w 10000"/>
              <a:gd name="connsiteY59" fmla="*/ 3789 h 10908"/>
              <a:gd name="connsiteX60" fmla="*/ 3950 w 10000"/>
              <a:gd name="connsiteY60" fmla="*/ 3644 h 10908"/>
              <a:gd name="connsiteX61" fmla="*/ 3434 w 10000"/>
              <a:gd name="connsiteY61" fmla="*/ 3837 h 10908"/>
              <a:gd name="connsiteX62" fmla="*/ 2198 w 10000"/>
              <a:gd name="connsiteY62" fmla="*/ 2828 h 10908"/>
              <a:gd name="connsiteX63" fmla="*/ 1923 w 10000"/>
              <a:gd name="connsiteY63" fmla="*/ 2108 h 10908"/>
              <a:gd name="connsiteX64" fmla="*/ 2267 w 10000"/>
              <a:gd name="connsiteY64" fmla="*/ 1388 h 10908"/>
              <a:gd name="connsiteX65" fmla="*/ 2198 w 10000"/>
              <a:gd name="connsiteY65" fmla="*/ 1052 h 10908"/>
              <a:gd name="connsiteX66" fmla="*/ 2095 w 10000"/>
              <a:gd name="connsiteY66" fmla="*/ 1004 h 10908"/>
              <a:gd name="connsiteX67" fmla="*/ 2164 w 10000"/>
              <a:gd name="connsiteY67" fmla="*/ 908 h 10908"/>
              <a:gd name="connsiteX0" fmla="*/ 2164 w 10000"/>
              <a:gd name="connsiteY0" fmla="*/ 908 h 10908"/>
              <a:gd name="connsiteX1" fmla="*/ 1992 w 10000"/>
              <a:gd name="connsiteY1" fmla="*/ 1101 h 10908"/>
              <a:gd name="connsiteX2" fmla="*/ 199 w 10000"/>
              <a:gd name="connsiteY2" fmla="*/ 4 h 10908"/>
              <a:gd name="connsiteX3" fmla="*/ 394 w 10000"/>
              <a:gd name="connsiteY3" fmla="*/ 586 h 10908"/>
              <a:gd name="connsiteX4" fmla="*/ 336 w 10000"/>
              <a:gd name="connsiteY4" fmla="*/ 984 h 10908"/>
              <a:gd name="connsiteX5" fmla="*/ 790 w 10000"/>
              <a:gd name="connsiteY5" fmla="*/ 2205 h 10908"/>
              <a:gd name="connsiteX6" fmla="*/ 687 w 10000"/>
              <a:gd name="connsiteY6" fmla="*/ 2301 h 10908"/>
              <a:gd name="connsiteX7" fmla="*/ 446 w 10000"/>
              <a:gd name="connsiteY7" fmla="*/ 2733 h 10908"/>
              <a:gd name="connsiteX8" fmla="*/ 206 w 10000"/>
              <a:gd name="connsiteY8" fmla="*/ 3212 h 10908"/>
              <a:gd name="connsiteX9" fmla="*/ 69 w 10000"/>
              <a:gd name="connsiteY9" fmla="*/ 3501 h 10908"/>
              <a:gd name="connsiteX10" fmla="*/ 0 w 10000"/>
              <a:gd name="connsiteY10" fmla="*/ 3789 h 10908"/>
              <a:gd name="connsiteX11" fmla="*/ 481 w 10000"/>
              <a:gd name="connsiteY11" fmla="*/ 4845 h 10908"/>
              <a:gd name="connsiteX12" fmla="*/ 755 w 10000"/>
              <a:gd name="connsiteY12" fmla="*/ 5661 h 10908"/>
              <a:gd name="connsiteX13" fmla="*/ 961 w 10000"/>
              <a:gd name="connsiteY13" fmla="*/ 6045 h 10908"/>
              <a:gd name="connsiteX14" fmla="*/ 927 w 10000"/>
              <a:gd name="connsiteY14" fmla="*/ 6429 h 10908"/>
              <a:gd name="connsiteX15" fmla="*/ 858 w 10000"/>
              <a:gd name="connsiteY15" fmla="*/ 6717 h 10908"/>
              <a:gd name="connsiteX16" fmla="*/ 790 w 10000"/>
              <a:gd name="connsiteY16" fmla="*/ 8061 h 10908"/>
              <a:gd name="connsiteX17" fmla="*/ 1201 w 10000"/>
              <a:gd name="connsiteY17" fmla="*/ 8781 h 10908"/>
              <a:gd name="connsiteX18" fmla="*/ 1340 w 10000"/>
              <a:gd name="connsiteY18" fmla="*/ 9357 h 10908"/>
              <a:gd name="connsiteX19" fmla="*/ 1408 w 10000"/>
              <a:gd name="connsiteY19" fmla="*/ 9646 h 10908"/>
              <a:gd name="connsiteX20" fmla="*/ 1820 w 10000"/>
              <a:gd name="connsiteY20" fmla="*/ 9549 h 10908"/>
              <a:gd name="connsiteX21" fmla="*/ 2026 w 10000"/>
              <a:gd name="connsiteY21" fmla="*/ 9453 h 10908"/>
              <a:gd name="connsiteX22" fmla="*/ 2850 w 10000"/>
              <a:gd name="connsiteY22" fmla="*/ 9165 h 10908"/>
              <a:gd name="connsiteX23" fmla="*/ 3331 w 10000"/>
              <a:gd name="connsiteY23" fmla="*/ 8973 h 10908"/>
              <a:gd name="connsiteX24" fmla="*/ 3743 w 10000"/>
              <a:gd name="connsiteY24" fmla="*/ 9213 h 10908"/>
              <a:gd name="connsiteX25" fmla="*/ 3743 w 10000"/>
              <a:gd name="connsiteY25" fmla="*/ 9213 h 10908"/>
              <a:gd name="connsiteX26" fmla="*/ 3950 w 10000"/>
              <a:gd name="connsiteY26" fmla="*/ 9309 h 10908"/>
              <a:gd name="connsiteX27" fmla="*/ 4155 w 10000"/>
              <a:gd name="connsiteY27" fmla="*/ 9933 h 10908"/>
              <a:gd name="connsiteX28" fmla="*/ 4396 w 10000"/>
              <a:gd name="connsiteY28" fmla="*/ 10317 h 10908"/>
              <a:gd name="connsiteX29" fmla="*/ 4808 w 10000"/>
              <a:gd name="connsiteY29" fmla="*/ 10509 h 10908"/>
              <a:gd name="connsiteX30" fmla="*/ 5220 w 10000"/>
              <a:gd name="connsiteY30" fmla="*/ 10798 h 10908"/>
              <a:gd name="connsiteX31" fmla="*/ 5666 w 10000"/>
              <a:gd name="connsiteY31" fmla="*/ 10557 h 10908"/>
              <a:gd name="connsiteX32" fmla="*/ 6284 w 10000"/>
              <a:gd name="connsiteY32" fmla="*/ 9933 h 10908"/>
              <a:gd name="connsiteX33" fmla="*/ 6456 w 10000"/>
              <a:gd name="connsiteY33" fmla="*/ 8925 h 10908"/>
              <a:gd name="connsiteX34" fmla="*/ 6491 w 10000"/>
              <a:gd name="connsiteY34" fmla="*/ 8781 h 10908"/>
              <a:gd name="connsiteX35" fmla="*/ 6697 w 10000"/>
              <a:gd name="connsiteY35" fmla="*/ 8685 h 10908"/>
              <a:gd name="connsiteX36" fmla="*/ 7177 w 10000"/>
              <a:gd name="connsiteY36" fmla="*/ 8829 h 10908"/>
              <a:gd name="connsiteX37" fmla="*/ 7452 w 10000"/>
              <a:gd name="connsiteY37" fmla="*/ 9165 h 10908"/>
              <a:gd name="connsiteX38" fmla="*/ 7864 w 10000"/>
              <a:gd name="connsiteY38" fmla="*/ 9117 h 10908"/>
              <a:gd name="connsiteX39" fmla="*/ 8310 w 10000"/>
              <a:gd name="connsiteY39" fmla="*/ 9453 h 10908"/>
              <a:gd name="connsiteX40" fmla="*/ 8791 w 10000"/>
              <a:gd name="connsiteY40" fmla="*/ 9357 h 10908"/>
              <a:gd name="connsiteX41" fmla="*/ 8825 w 10000"/>
              <a:gd name="connsiteY41" fmla="*/ 9213 h 10908"/>
              <a:gd name="connsiteX42" fmla="*/ 9066 w 10000"/>
              <a:gd name="connsiteY42" fmla="*/ 9069 h 10908"/>
              <a:gd name="connsiteX43" fmla="*/ 9615 w 10000"/>
              <a:gd name="connsiteY43" fmla="*/ 9309 h 10908"/>
              <a:gd name="connsiteX44" fmla="*/ 9924 w 10000"/>
              <a:gd name="connsiteY44" fmla="*/ 9069 h 10908"/>
              <a:gd name="connsiteX45" fmla="*/ 9718 w 10000"/>
              <a:gd name="connsiteY45" fmla="*/ 8253 h 10908"/>
              <a:gd name="connsiteX46" fmla="*/ 9684 w 10000"/>
              <a:gd name="connsiteY46" fmla="*/ 7485 h 10908"/>
              <a:gd name="connsiteX47" fmla="*/ 9341 w 10000"/>
              <a:gd name="connsiteY47" fmla="*/ 7341 h 10908"/>
              <a:gd name="connsiteX48" fmla="*/ 8619 w 10000"/>
              <a:gd name="connsiteY48" fmla="*/ 6909 h 10908"/>
              <a:gd name="connsiteX49" fmla="*/ 8276 w 10000"/>
              <a:gd name="connsiteY49" fmla="*/ 6477 h 10908"/>
              <a:gd name="connsiteX50" fmla="*/ 7795 w 10000"/>
              <a:gd name="connsiteY50" fmla="*/ 6813 h 10908"/>
              <a:gd name="connsiteX51" fmla="*/ 7486 w 10000"/>
              <a:gd name="connsiteY51" fmla="*/ 7004 h 10908"/>
              <a:gd name="connsiteX52" fmla="*/ 6834 w 10000"/>
              <a:gd name="connsiteY52" fmla="*/ 6717 h 10908"/>
              <a:gd name="connsiteX53" fmla="*/ 6112 w 10000"/>
              <a:gd name="connsiteY53" fmla="*/ 5997 h 10908"/>
              <a:gd name="connsiteX54" fmla="*/ 5906 w 10000"/>
              <a:gd name="connsiteY54" fmla="*/ 5900 h 10908"/>
              <a:gd name="connsiteX55" fmla="*/ 5700 w 10000"/>
              <a:gd name="connsiteY55" fmla="*/ 5709 h 10908"/>
              <a:gd name="connsiteX56" fmla="*/ 5254 w 10000"/>
              <a:gd name="connsiteY56" fmla="*/ 5373 h 10908"/>
              <a:gd name="connsiteX57" fmla="*/ 4842 w 10000"/>
              <a:gd name="connsiteY57" fmla="*/ 5421 h 10908"/>
              <a:gd name="connsiteX58" fmla="*/ 4670 w 10000"/>
              <a:gd name="connsiteY58" fmla="*/ 4316 h 10908"/>
              <a:gd name="connsiteX59" fmla="*/ 4293 w 10000"/>
              <a:gd name="connsiteY59" fmla="*/ 3789 h 10908"/>
              <a:gd name="connsiteX60" fmla="*/ 3950 w 10000"/>
              <a:gd name="connsiteY60" fmla="*/ 3644 h 10908"/>
              <a:gd name="connsiteX61" fmla="*/ 3434 w 10000"/>
              <a:gd name="connsiteY61" fmla="*/ 3837 h 10908"/>
              <a:gd name="connsiteX62" fmla="*/ 2198 w 10000"/>
              <a:gd name="connsiteY62" fmla="*/ 2828 h 10908"/>
              <a:gd name="connsiteX63" fmla="*/ 1923 w 10000"/>
              <a:gd name="connsiteY63" fmla="*/ 2108 h 10908"/>
              <a:gd name="connsiteX64" fmla="*/ 2267 w 10000"/>
              <a:gd name="connsiteY64" fmla="*/ 1388 h 10908"/>
              <a:gd name="connsiteX65" fmla="*/ 2198 w 10000"/>
              <a:gd name="connsiteY65" fmla="*/ 1052 h 10908"/>
              <a:gd name="connsiteX66" fmla="*/ 2095 w 10000"/>
              <a:gd name="connsiteY66" fmla="*/ 1004 h 10908"/>
              <a:gd name="connsiteX67" fmla="*/ 2164 w 10000"/>
              <a:gd name="connsiteY67" fmla="*/ 908 h 10908"/>
              <a:gd name="connsiteX0" fmla="*/ 2164 w 10000"/>
              <a:gd name="connsiteY0" fmla="*/ 876 h 10876"/>
              <a:gd name="connsiteX1" fmla="*/ 1992 w 10000"/>
              <a:gd name="connsiteY1" fmla="*/ 1069 h 10876"/>
              <a:gd name="connsiteX2" fmla="*/ 842 w 10000"/>
              <a:gd name="connsiteY2" fmla="*/ 4 h 10876"/>
              <a:gd name="connsiteX3" fmla="*/ 394 w 10000"/>
              <a:gd name="connsiteY3" fmla="*/ 554 h 10876"/>
              <a:gd name="connsiteX4" fmla="*/ 336 w 10000"/>
              <a:gd name="connsiteY4" fmla="*/ 952 h 10876"/>
              <a:gd name="connsiteX5" fmla="*/ 790 w 10000"/>
              <a:gd name="connsiteY5" fmla="*/ 2173 h 10876"/>
              <a:gd name="connsiteX6" fmla="*/ 687 w 10000"/>
              <a:gd name="connsiteY6" fmla="*/ 2269 h 10876"/>
              <a:gd name="connsiteX7" fmla="*/ 446 w 10000"/>
              <a:gd name="connsiteY7" fmla="*/ 2701 h 10876"/>
              <a:gd name="connsiteX8" fmla="*/ 206 w 10000"/>
              <a:gd name="connsiteY8" fmla="*/ 3180 h 10876"/>
              <a:gd name="connsiteX9" fmla="*/ 69 w 10000"/>
              <a:gd name="connsiteY9" fmla="*/ 3469 h 10876"/>
              <a:gd name="connsiteX10" fmla="*/ 0 w 10000"/>
              <a:gd name="connsiteY10" fmla="*/ 3757 h 10876"/>
              <a:gd name="connsiteX11" fmla="*/ 481 w 10000"/>
              <a:gd name="connsiteY11" fmla="*/ 4813 h 10876"/>
              <a:gd name="connsiteX12" fmla="*/ 755 w 10000"/>
              <a:gd name="connsiteY12" fmla="*/ 5629 h 10876"/>
              <a:gd name="connsiteX13" fmla="*/ 961 w 10000"/>
              <a:gd name="connsiteY13" fmla="*/ 6013 h 10876"/>
              <a:gd name="connsiteX14" fmla="*/ 927 w 10000"/>
              <a:gd name="connsiteY14" fmla="*/ 6397 h 10876"/>
              <a:gd name="connsiteX15" fmla="*/ 858 w 10000"/>
              <a:gd name="connsiteY15" fmla="*/ 6685 h 10876"/>
              <a:gd name="connsiteX16" fmla="*/ 790 w 10000"/>
              <a:gd name="connsiteY16" fmla="*/ 8029 h 10876"/>
              <a:gd name="connsiteX17" fmla="*/ 1201 w 10000"/>
              <a:gd name="connsiteY17" fmla="*/ 8749 h 10876"/>
              <a:gd name="connsiteX18" fmla="*/ 1340 w 10000"/>
              <a:gd name="connsiteY18" fmla="*/ 9325 h 10876"/>
              <a:gd name="connsiteX19" fmla="*/ 1408 w 10000"/>
              <a:gd name="connsiteY19" fmla="*/ 9614 h 10876"/>
              <a:gd name="connsiteX20" fmla="*/ 1820 w 10000"/>
              <a:gd name="connsiteY20" fmla="*/ 9517 h 10876"/>
              <a:gd name="connsiteX21" fmla="*/ 2026 w 10000"/>
              <a:gd name="connsiteY21" fmla="*/ 9421 h 10876"/>
              <a:gd name="connsiteX22" fmla="*/ 2850 w 10000"/>
              <a:gd name="connsiteY22" fmla="*/ 9133 h 10876"/>
              <a:gd name="connsiteX23" fmla="*/ 3331 w 10000"/>
              <a:gd name="connsiteY23" fmla="*/ 8941 h 10876"/>
              <a:gd name="connsiteX24" fmla="*/ 3743 w 10000"/>
              <a:gd name="connsiteY24" fmla="*/ 9181 h 10876"/>
              <a:gd name="connsiteX25" fmla="*/ 3743 w 10000"/>
              <a:gd name="connsiteY25" fmla="*/ 9181 h 10876"/>
              <a:gd name="connsiteX26" fmla="*/ 3950 w 10000"/>
              <a:gd name="connsiteY26" fmla="*/ 9277 h 10876"/>
              <a:gd name="connsiteX27" fmla="*/ 4155 w 10000"/>
              <a:gd name="connsiteY27" fmla="*/ 9901 h 10876"/>
              <a:gd name="connsiteX28" fmla="*/ 4396 w 10000"/>
              <a:gd name="connsiteY28" fmla="*/ 10285 h 10876"/>
              <a:gd name="connsiteX29" fmla="*/ 4808 w 10000"/>
              <a:gd name="connsiteY29" fmla="*/ 10477 h 10876"/>
              <a:gd name="connsiteX30" fmla="*/ 5220 w 10000"/>
              <a:gd name="connsiteY30" fmla="*/ 10766 h 10876"/>
              <a:gd name="connsiteX31" fmla="*/ 5666 w 10000"/>
              <a:gd name="connsiteY31" fmla="*/ 10525 h 10876"/>
              <a:gd name="connsiteX32" fmla="*/ 6284 w 10000"/>
              <a:gd name="connsiteY32" fmla="*/ 9901 h 10876"/>
              <a:gd name="connsiteX33" fmla="*/ 6456 w 10000"/>
              <a:gd name="connsiteY33" fmla="*/ 8893 h 10876"/>
              <a:gd name="connsiteX34" fmla="*/ 6491 w 10000"/>
              <a:gd name="connsiteY34" fmla="*/ 8749 h 10876"/>
              <a:gd name="connsiteX35" fmla="*/ 6697 w 10000"/>
              <a:gd name="connsiteY35" fmla="*/ 8653 h 10876"/>
              <a:gd name="connsiteX36" fmla="*/ 7177 w 10000"/>
              <a:gd name="connsiteY36" fmla="*/ 8797 h 10876"/>
              <a:gd name="connsiteX37" fmla="*/ 7452 w 10000"/>
              <a:gd name="connsiteY37" fmla="*/ 9133 h 10876"/>
              <a:gd name="connsiteX38" fmla="*/ 7864 w 10000"/>
              <a:gd name="connsiteY38" fmla="*/ 9085 h 10876"/>
              <a:gd name="connsiteX39" fmla="*/ 8310 w 10000"/>
              <a:gd name="connsiteY39" fmla="*/ 9421 h 10876"/>
              <a:gd name="connsiteX40" fmla="*/ 8791 w 10000"/>
              <a:gd name="connsiteY40" fmla="*/ 9325 h 10876"/>
              <a:gd name="connsiteX41" fmla="*/ 8825 w 10000"/>
              <a:gd name="connsiteY41" fmla="*/ 9181 h 10876"/>
              <a:gd name="connsiteX42" fmla="*/ 9066 w 10000"/>
              <a:gd name="connsiteY42" fmla="*/ 9037 h 10876"/>
              <a:gd name="connsiteX43" fmla="*/ 9615 w 10000"/>
              <a:gd name="connsiteY43" fmla="*/ 9277 h 10876"/>
              <a:gd name="connsiteX44" fmla="*/ 9924 w 10000"/>
              <a:gd name="connsiteY44" fmla="*/ 9037 h 10876"/>
              <a:gd name="connsiteX45" fmla="*/ 9718 w 10000"/>
              <a:gd name="connsiteY45" fmla="*/ 8221 h 10876"/>
              <a:gd name="connsiteX46" fmla="*/ 9684 w 10000"/>
              <a:gd name="connsiteY46" fmla="*/ 7453 h 10876"/>
              <a:gd name="connsiteX47" fmla="*/ 9341 w 10000"/>
              <a:gd name="connsiteY47" fmla="*/ 7309 h 10876"/>
              <a:gd name="connsiteX48" fmla="*/ 8619 w 10000"/>
              <a:gd name="connsiteY48" fmla="*/ 6877 h 10876"/>
              <a:gd name="connsiteX49" fmla="*/ 8276 w 10000"/>
              <a:gd name="connsiteY49" fmla="*/ 6445 h 10876"/>
              <a:gd name="connsiteX50" fmla="*/ 7795 w 10000"/>
              <a:gd name="connsiteY50" fmla="*/ 6781 h 10876"/>
              <a:gd name="connsiteX51" fmla="*/ 7486 w 10000"/>
              <a:gd name="connsiteY51" fmla="*/ 6972 h 10876"/>
              <a:gd name="connsiteX52" fmla="*/ 6834 w 10000"/>
              <a:gd name="connsiteY52" fmla="*/ 6685 h 10876"/>
              <a:gd name="connsiteX53" fmla="*/ 6112 w 10000"/>
              <a:gd name="connsiteY53" fmla="*/ 5965 h 10876"/>
              <a:gd name="connsiteX54" fmla="*/ 5906 w 10000"/>
              <a:gd name="connsiteY54" fmla="*/ 5868 h 10876"/>
              <a:gd name="connsiteX55" fmla="*/ 5700 w 10000"/>
              <a:gd name="connsiteY55" fmla="*/ 5677 h 10876"/>
              <a:gd name="connsiteX56" fmla="*/ 5254 w 10000"/>
              <a:gd name="connsiteY56" fmla="*/ 5341 h 10876"/>
              <a:gd name="connsiteX57" fmla="*/ 4842 w 10000"/>
              <a:gd name="connsiteY57" fmla="*/ 5389 h 10876"/>
              <a:gd name="connsiteX58" fmla="*/ 4670 w 10000"/>
              <a:gd name="connsiteY58" fmla="*/ 4284 h 10876"/>
              <a:gd name="connsiteX59" fmla="*/ 4293 w 10000"/>
              <a:gd name="connsiteY59" fmla="*/ 3757 h 10876"/>
              <a:gd name="connsiteX60" fmla="*/ 3950 w 10000"/>
              <a:gd name="connsiteY60" fmla="*/ 3612 h 10876"/>
              <a:gd name="connsiteX61" fmla="*/ 3434 w 10000"/>
              <a:gd name="connsiteY61" fmla="*/ 3805 h 10876"/>
              <a:gd name="connsiteX62" fmla="*/ 2198 w 10000"/>
              <a:gd name="connsiteY62" fmla="*/ 2796 h 10876"/>
              <a:gd name="connsiteX63" fmla="*/ 1923 w 10000"/>
              <a:gd name="connsiteY63" fmla="*/ 2076 h 10876"/>
              <a:gd name="connsiteX64" fmla="*/ 2267 w 10000"/>
              <a:gd name="connsiteY64" fmla="*/ 1356 h 10876"/>
              <a:gd name="connsiteX65" fmla="*/ 2198 w 10000"/>
              <a:gd name="connsiteY65" fmla="*/ 1020 h 10876"/>
              <a:gd name="connsiteX66" fmla="*/ 2095 w 10000"/>
              <a:gd name="connsiteY66" fmla="*/ 972 h 10876"/>
              <a:gd name="connsiteX67" fmla="*/ 2164 w 10000"/>
              <a:gd name="connsiteY67" fmla="*/ 876 h 10876"/>
              <a:gd name="connsiteX0" fmla="*/ 2164 w 10000"/>
              <a:gd name="connsiteY0" fmla="*/ 876 h 10876"/>
              <a:gd name="connsiteX1" fmla="*/ 1992 w 10000"/>
              <a:gd name="connsiteY1" fmla="*/ 1069 h 10876"/>
              <a:gd name="connsiteX2" fmla="*/ 842 w 10000"/>
              <a:gd name="connsiteY2" fmla="*/ 4 h 10876"/>
              <a:gd name="connsiteX3" fmla="*/ 405 w 10000"/>
              <a:gd name="connsiteY3" fmla="*/ 482 h 10876"/>
              <a:gd name="connsiteX4" fmla="*/ 336 w 10000"/>
              <a:gd name="connsiteY4" fmla="*/ 952 h 10876"/>
              <a:gd name="connsiteX5" fmla="*/ 790 w 10000"/>
              <a:gd name="connsiteY5" fmla="*/ 2173 h 10876"/>
              <a:gd name="connsiteX6" fmla="*/ 687 w 10000"/>
              <a:gd name="connsiteY6" fmla="*/ 2269 h 10876"/>
              <a:gd name="connsiteX7" fmla="*/ 446 w 10000"/>
              <a:gd name="connsiteY7" fmla="*/ 2701 h 10876"/>
              <a:gd name="connsiteX8" fmla="*/ 206 w 10000"/>
              <a:gd name="connsiteY8" fmla="*/ 3180 h 10876"/>
              <a:gd name="connsiteX9" fmla="*/ 69 w 10000"/>
              <a:gd name="connsiteY9" fmla="*/ 3469 h 10876"/>
              <a:gd name="connsiteX10" fmla="*/ 0 w 10000"/>
              <a:gd name="connsiteY10" fmla="*/ 3757 h 10876"/>
              <a:gd name="connsiteX11" fmla="*/ 481 w 10000"/>
              <a:gd name="connsiteY11" fmla="*/ 4813 h 10876"/>
              <a:gd name="connsiteX12" fmla="*/ 755 w 10000"/>
              <a:gd name="connsiteY12" fmla="*/ 5629 h 10876"/>
              <a:gd name="connsiteX13" fmla="*/ 961 w 10000"/>
              <a:gd name="connsiteY13" fmla="*/ 6013 h 10876"/>
              <a:gd name="connsiteX14" fmla="*/ 927 w 10000"/>
              <a:gd name="connsiteY14" fmla="*/ 6397 h 10876"/>
              <a:gd name="connsiteX15" fmla="*/ 858 w 10000"/>
              <a:gd name="connsiteY15" fmla="*/ 6685 h 10876"/>
              <a:gd name="connsiteX16" fmla="*/ 790 w 10000"/>
              <a:gd name="connsiteY16" fmla="*/ 8029 h 10876"/>
              <a:gd name="connsiteX17" fmla="*/ 1201 w 10000"/>
              <a:gd name="connsiteY17" fmla="*/ 8749 h 10876"/>
              <a:gd name="connsiteX18" fmla="*/ 1340 w 10000"/>
              <a:gd name="connsiteY18" fmla="*/ 9325 h 10876"/>
              <a:gd name="connsiteX19" fmla="*/ 1408 w 10000"/>
              <a:gd name="connsiteY19" fmla="*/ 9614 h 10876"/>
              <a:gd name="connsiteX20" fmla="*/ 1820 w 10000"/>
              <a:gd name="connsiteY20" fmla="*/ 9517 h 10876"/>
              <a:gd name="connsiteX21" fmla="*/ 2026 w 10000"/>
              <a:gd name="connsiteY21" fmla="*/ 9421 h 10876"/>
              <a:gd name="connsiteX22" fmla="*/ 2850 w 10000"/>
              <a:gd name="connsiteY22" fmla="*/ 9133 h 10876"/>
              <a:gd name="connsiteX23" fmla="*/ 3331 w 10000"/>
              <a:gd name="connsiteY23" fmla="*/ 8941 h 10876"/>
              <a:gd name="connsiteX24" fmla="*/ 3743 w 10000"/>
              <a:gd name="connsiteY24" fmla="*/ 9181 h 10876"/>
              <a:gd name="connsiteX25" fmla="*/ 3743 w 10000"/>
              <a:gd name="connsiteY25" fmla="*/ 9181 h 10876"/>
              <a:gd name="connsiteX26" fmla="*/ 3950 w 10000"/>
              <a:gd name="connsiteY26" fmla="*/ 9277 h 10876"/>
              <a:gd name="connsiteX27" fmla="*/ 4155 w 10000"/>
              <a:gd name="connsiteY27" fmla="*/ 9901 h 10876"/>
              <a:gd name="connsiteX28" fmla="*/ 4396 w 10000"/>
              <a:gd name="connsiteY28" fmla="*/ 10285 h 10876"/>
              <a:gd name="connsiteX29" fmla="*/ 4808 w 10000"/>
              <a:gd name="connsiteY29" fmla="*/ 10477 h 10876"/>
              <a:gd name="connsiteX30" fmla="*/ 5220 w 10000"/>
              <a:gd name="connsiteY30" fmla="*/ 10766 h 10876"/>
              <a:gd name="connsiteX31" fmla="*/ 5666 w 10000"/>
              <a:gd name="connsiteY31" fmla="*/ 10525 h 10876"/>
              <a:gd name="connsiteX32" fmla="*/ 6284 w 10000"/>
              <a:gd name="connsiteY32" fmla="*/ 9901 h 10876"/>
              <a:gd name="connsiteX33" fmla="*/ 6456 w 10000"/>
              <a:gd name="connsiteY33" fmla="*/ 8893 h 10876"/>
              <a:gd name="connsiteX34" fmla="*/ 6491 w 10000"/>
              <a:gd name="connsiteY34" fmla="*/ 8749 h 10876"/>
              <a:gd name="connsiteX35" fmla="*/ 6697 w 10000"/>
              <a:gd name="connsiteY35" fmla="*/ 8653 h 10876"/>
              <a:gd name="connsiteX36" fmla="*/ 7177 w 10000"/>
              <a:gd name="connsiteY36" fmla="*/ 8797 h 10876"/>
              <a:gd name="connsiteX37" fmla="*/ 7452 w 10000"/>
              <a:gd name="connsiteY37" fmla="*/ 9133 h 10876"/>
              <a:gd name="connsiteX38" fmla="*/ 7864 w 10000"/>
              <a:gd name="connsiteY38" fmla="*/ 9085 h 10876"/>
              <a:gd name="connsiteX39" fmla="*/ 8310 w 10000"/>
              <a:gd name="connsiteY39" fmla="*/ 9421 h 10876"/>
              <a:gd name="connsiteX40" fmla="*/ 8791 w 10000"/>
              <a:gd name="connsiteY40" fmla="*/ 9325 h 10876"/>
              <a:gd name="connsiteX41" fmla="*/ 8825 w 10000"/>
              <a:gd name="connsiteY41" fmla="*/ 9181 h 10876"/>
              <a:gd name="connsiteX42" fmla="*/ 9066 w 10000"/>
              <a:gd name="connsiteY42" fmla="*/ 9037 h 10876"/>
              <a:gd name="connsiteX43" fmla="*/ 9615 w 10000"/>
              <a:gd name="connsiteY43" fmla="*/ 9277 h 10876"/>
              <a:gd name="connsiteX44" fmla="*/ 9924 w 10000"/>
              <a:gd name="connsiteY44" fmla="*/ 9037 h 10876"/>
              <a:gd name="connsiteX45" fmla="*/ 9718 w 10000"/>
              <a:gd name="connsiteY45" fmla="*/ 8221 h 10876"/>
              <a:gd name="connsiteX46" fmla="*/ 9684 w 10000"/>
              <a:gd name="connsiteY46" fmla="*/ 7453 h 10876"/>
              <a:gd name="connsiteX47" fmla="*/ 9341 w 10000"/>
              <a:gd name="connsiteY47" fmla="*/ 7309 h 10876"/>
              <a:gd name="connsiteX48" fmla="*/ 8619 w 10000"/>
              <a:gd name="connsiteY48" fmla="*/ 6877 h 10876"/>
              <a:gd name="connsiteX49" fmla="*/ 8276 w 10000"/>
              <a:gd name="connsiteY49" fmla="*/ 6445 h 10876"/>
              <a:gd name="connsiteX50" fmla="*/ 7795 w 10000"/>
              <a:gd name="connsiteY50" fmla="*/ 6781 h 10876"/>
              <a:gd name="connsiteX51" fmla="*/ 7486 w 10000"/>
              <a:gd name="connsiteY51" fmla="*/ 6972 h 10876"/>
              <a:gd name="connsiteX52" fmla="*/ 6834 w 10000"/>
              <a:gd name="connsiteY52" fmla="*/ 6685 h 10876"/>
              <a:gd name="connsiteX53" fmla="*/ 6112 w 10000"/>
              <a:gd name="connsiteY53" fmla="*/ 5965 h 10876"/>
              <a:gd name="connsiteX54" fmla="*/ 5906 w 10000"/>
              <a:gd name="connsiteY54" fmla="*/ 5868 h 10876"/>
              <a:gd name="connsiteX55" fmla="*/ 5700 w 10000"/>
              <a:gd name="connsiteY55" fmla="*/ 5677 h 10876"/>
              <a:gd name="connsiteX56" fmla="*/ 5254 w 10000"/>
              <a:gd name="connsiteY56" fmla="*/ 5341 h 10876"/>
              <a:gd name="connsiteX57" fmla="*/ 4842 w 10000"/>
              <a:gd name="connsiteY57" fmla="*/ 5389 h 10876"/>
              <a:gd name="connsiteX58" fmla="*/ 4670 w 10000"/>
              <a:gd name="connsiteY58" fmla="*/ 4284 h 10876"/>
              <a:gd name="connsiteX59" fmla="*/ 4293 w 10000"/>
              <a:gd name="connsiteY59" fmla="*/ 3757 h 10876"/>
              <a:gd name="connsiteX60" fmla="*/ 3950 w 10000"/>
              <a:gd name="connsiteY60" fmla="*/ 3612 h 10876"/>
              <a:gd name="connsiteX61" fmla="*/ 3434 w 10000"/>
              <a:gd name="connsiteY61" fmla="*/ 3805 h 10876"/>
              <a:gd name="connsiteX62" fmla="*/ 2198 w 10000"/>
              <a:gd name="connsiteY62" fmla="*/ 2796 h 10876"/>
              <a:gd name="connsiteX63" fmla="*/ 1923 w 10000"/>
              <a:gd name="connsiteY63" fmla="*/ 2076 h 10876"/>
              <a:gd name="connsiteX64" fmla="*/ 2267 w 10000"/>
              <a:gd name="connsiteY64" fmla="*/ 1356 h 10876"/>
              <a:gd name="connsiteX65" fmla="*/ 2198 w 10000"/>
              <a:gd name="connsiteY65" fmla="*/ 1020 h 10876"/>
              <a:gd name="connsiteX66" fmla="*/ 2095 w 10000"/>
              <a:gd name="connsiteY66" fmla="*/ 972 h 10876"/>
              <a:gd name="connsiteX67" fmla="*/ 2164 w 10000"/>
              <a:gd name="connsiteY67" fmla="*/ 876 h 10876"/>
              <a:gd name="connsiteX0" fmla="*/ 2164 w 10000"/>
              <a:gd name="connsiteY0" fmla="*/ 876 h 10876"/>
              <a:gd name="connsiteX1" fmla="*/ 1992 w 10000"/>
              <a:gd name="connsiteY1" fmla="*/ 1069 h 10876"/>
              <a:gd name="connsiteX2" fmla="*/ 842 w 10000"/>
              <a:gd name="connsiteY2" fmla="*/ 4 h 10876"/>
              <a:gd name="connsiteX3" fmla="*/ 405 w 10000"/>
              <a:gd name="connsiteY3" fmla="*/ 482 h 10876"/>
              <a:gd name="connsiteX4" fmla="*/ 336 w 10000"/>
              <a:gd name="connsiteY4" fmla="*/ 952 h 10876"/>
              <a:gd name="connsiteX5" fmla="*/ 790 w 10000"/>
              <a:gd name="connsiteY5" fmla="*/ 2173 h 10876"/>
              <a:gd name="connsiteX6" fmla="*/ 687 w 10000"/>
              <a:gd name="connsiteY6" fmla="*/ 2269 h 10876"/>
              <a:gd name="connsiteX7" fmla="*/ 446 w 10000"/>
              <a:gd name="connsiteY7" fmla="*/ 2701 h 10876"/>
              <a:gd name="connsiteX8" fmla="*/ 206 w 10000"/>
              <a:gd name="connsiteY8" fmla="*/ 3180 h 10876"/>
              <a:gd name="connsiteX9" fmla="*/ 69 w 10000"/>
              <a:gd name="connsiteY9" fmla="*/ 3469 h 10876"/>
              <a:gd name="connsiteX10" fmla="*/ 0 w 10000"/>
              <a:gd name="connsiteY10" fmla="*/ 3757 h 10876"/>
              <a:gd name="connsiteX11" fmla="*/ 481 w 10000"/>
              <a:gd name="connsiteY11" fmla="*/ 4813 h 10876"/>
              <a:gd name="connsiteX12" fmla="*/ 755 w 10000"/>
              <a:gd name="connsiteY12" fmla="*/ 5629 h 10876"/>
              <a:gd name="connsiteX13" fmla="*/ 961 w 10000"/>
              <a:gd name="connsiteY13" fmla="*/ 6013 h 10876"/>
              <a:gd name="connsiteX14" fmla="*/ 927 w 10000"/>
              <a:gd name="connsiteY14" fmla="*/ 6397 h 10876"/>
              <a:gd name="connsiteX15" fmla="*/ 858 w 10000"/>
              <a:gd name="connsiteY15" fmla="*/ 6685 h 10876"/>
              <a:gd name="connsiteX16" fmla="*/ 790 w 10000"/>
              <a:gd name="connsiteY16" fmla="*/ 8029 h 10876"/>
              <a:gd name="connsiteX17" fmla="*/ 1201 w 10000"/>
              <a:gd name="connsiteY17" fmla="*/ 8749 h 10876"/>
              <a:gd name="connsiteX18" fmla="*/ 1340 w 10000"/>
              <a:gd name="connsiteY18" fmla="*/ 9325 h 10876"/>
              <a:gd name="connsiteX19" fmla="*/ 1408 w 10000"/>
              <a:gd name="connsiteY19" fmla="*/ 9614 h 10876"/>
              <a:gd name="connsiteX20" fmla="*/ 1820 w 10000"/>
              <a:gd name="connsiteY20" fmla="*/ 9517 h 10876"/>
              <a:gd name="connsiteX21" fmla="*/ 2026 w 10000"/>
              <a:gd name="connsiteY21" fmla="*/ 9421 h 10876"/>
              <a:gd name="connsiteX22" fmla="*/ 2850 w 10000"/>
              <a:gd name="connsiteY22" fmla="*/ 9133 h 10876"/>
              <a:gd name="connsiteX23" fmla="*/ 3331 w 10000"/>
              <a:gd name="connsiteY23" fmla="*/ 8941 h 10876"/>
              <a:gd name="connsiteX24" fmla="*/ 3743 w 10000"/>
              <a:gd name="connsiteY24" fmla="*/ 9181 h 10876"/>
              <a:gd name="connsiteX25" fmla="*/ 3743 w 10000"/>
              <a:gd name="connsiteY25" fmla="*/ 9181 h 10876"/>
              <a:gd name="connsiteX26" fmla="*/ 3950 w 10000"/>
              <a:gd name="connsiteY26" fmla="*/ 9277 h 10876"/>
              <a:gd name="connsiteX27" fmla="*/ 4155 w 10000"/>
              <a:gd name="connsiteY27" fmla="*/ 9901 h 10876"/>
              <a:gd name="connsiteX28" fmla="*/ 4396 w 10000"/>
              <a:gd name="connsiteY28" fmla="*/ 10285 h 10876"/>
              <a:gd name="connsiteX29" fmla="*/ 4808 w 10000"/>
              <a:gd name="connsiteY29" fmla="*/ 10477 h 10876"/>
              <a:gd name="connsiteX30" fmla="*/ 5220 w 10000"/>
              <a:gd name="connsiteY30" fmla="*/ 10766 h 10876"/>
              <a:gd name="connsiteX31" fmla="*/ 5666 w 10000"/>
              <a:gd name="connsiteY31" fmla="*/ 10525 h 10876"/>
              <a:gd name="connsiteX32" fmla="*/ 6284 w 10000"/>
              <a:gd name="connsiteY32" fmla="*/ 9901 h 10876"/>
              <a:gd name="connsiteX33" fmla="*/ 6456 w 10000"/>
              <a:gd name="connsiteY33" fmla="*/ 8893 h 10876"/>
              <a:gd name="connsiteX34" fmla="*/ 6491 w 10000"/>
              <a:gd name="connsiteY34" fmla="*/ 8749 h 10876"/>
              <a:gd name="connsiteX35" fmla="*/ 6697 w 10000"/>
              <a:gd name="connsiteY35" fmla="*/ 8653 h 10876"/>
              <a:gd name="connsiteX36" fmla="*/ 7177 w 10000"/>
              <a:gd name="connsiteY36" fmla="*/ 8797 h 10876"/>
              <a:gd name="connsiteX37" fmla="*/ 7452 w 10000"/>
              <a:gd name="connsiteY37" fmla="*/ 9133 h 10876"/>
              <a:gd name="connsiteX38" fmla="*/ 7864 w 10000"/>
              <a:gd name="connsiteY38" fmla="*/ 9085 h 10876"/>
              <a:gd name="connsiteX39" fmla="*/ 8310 w 10000"/>
              <a:gd name="connsiteY39" fmla="*/ 9421 h 10876"/>
              <a:gd name="connsiteX40" fmla="*/ 8791 w 10000"/>
              <a:gd name="connsiteY40" fmla="*/ 9325 h 10876"/>
              <a:gd name="connsiteX41" fmla="*/ 8825 w 10000"/>
              <a:gd name="connsiteY41" fmla="*/ 9181 h 10876"/>
              <a:gd name="connsiteX42" fmla="*/ 9066 w 10000"/>
              <a:gd name="connsiteY42" fmla="*/ 9037 h 10876"/>
              <a:gd name="connsiteX43" fmla="*/ 9615 w 10000"/>
              <a:gd name="connsiteY43" fmla="*/ 9277 h 10876"/>
              <a:gd name="connsiteX44" fmla="*/ 9924 w 10000"/>
              <a:gd name="connsiteY44" fmla="*/ 9037 h 10876"/>
              <a:gd name="connsiteX45" fmla="*/ 9718 w 10000"/>
              <a:gd name="connsiteY45" fmla="*/ 8221 h 10876"/>
              <a:gd name="connsiteX46" fmla="*/ 9684 w 10000"/>
              <a:gd name="connsiteY46" fmla="*/ 7453 h 10876"/>
              <a:gd name="connsiteX47" fmla="*/ 9341 w 10000"/>
              <a:gd name="connsiteY47" fmla="*/ 7309 h 10876"/>
              <a:gd name="connsiteX48" fmla="*/ 8619 w 10000"/>
              <a:gd name="connsiteY48" fmla="*/ 6877 h 10876"/>
              <a:gd name="connsiteX49" fmla="*/ 8276 w 10000"/>
              <a:gd name="connsiteY49" fmla="*/ 6445 h 10876"/>
              <a:gd name="connsiteX50" fmla="*/ 7795 w 10000"/>
              <a:gd name="connsiteY50" fmla="*/ 6781 h 10876"/>
              <a:gd name="connsiteX51" fmla="*/ 7486 w 10000"/>
              <a:gd name="connsiteY51" fmla="*/ 6972 h 10876"/>
              <a:gd name="connsiteX52" fmla="*/ 6834 w 10000"/>
              <a:gd name="connsiteY52" fmla="*/ 6685 h 10876"/>
              <a:gd name="connsiteX53" fmla="*/ 6112 w 10000"/>
              <a:gd name="connsiteY53" fmla="*/ 5965 h 10876"/>
              <a:gd name="connsiteX54" fmla="*/ 5906 w 10000"/>
              <a:gd name="connsiteY54" fmla="*/ 5868 h 10876"/>
              <a:gd name="connsiteX55" fmla="*/ 5700 w 10000"/>
              <a:gd name="connsiteY55" fmla="*/ 5677 h 10876"/>
              <a:gd name="connsiteX56" fmla="*/ 5254 w 10000"/>
              <a:gd name="connsiteY56" fmla="*/ 5341 h 10876"/>
              <a:gd name="connsiteX57" fmla="*/ 4842 w 10000"/>
              <a:gd name="connsiteY57" fmla="*/ 5389 h 10876"/>
              <a:gd name="connsiteX58" fmla="*/ 4670 w 10000"/>
              <a:gd name="connsiteY58" fmla="*/ 4284 h 10876"/>
              <a:gd name="connsiteX59" fmla="*/ 4293 w 10000"/>
              <a:gd name="connsiteY59" fmla="*/ 3757 h 10876"/>
              <a:gd name="connsiteX60" fmla="*/ 3950 w 10000"/>
              <a:gd name="connsiteY60" fmla="*/ 3612 h 10876"/>
              <a:gd name="connsiteX61" fmla="*/ 3434 w 10000"/>
              <a:gd name="connsiteY61" fmla="*/ 3805 h 10876"/>
              <a:gd name="connsiteX62" fmla="*/ 2198 w 10000"/>
              <a:gd name="connsiteY62" fmla="*/ 2796 h 10876"/>
              <a:gd name="connsiteX63" fmla="*/ 1923 w 10000"/>
              <a:gd name="connsiteY63" fmla="*/ 2076 h 10876"/>
              <a:gd name="connsiteX64" fmla="*/ 2267 w 10000"/>
              <a:gd name="connsiteY64" fmla="*/ 1356 h 10876"/>
              <a:gd name="connsiteX65" fmla="*/ 2198 w 10000"/>
              <a:gd name="connsiteY65" fmla="*/ 1020 h 10876"/>
              <a:gd name="connsiteX66" fmla="*/ 2095 w 10000"/>
              <a:gd name="connsiteY66" fmla="*/ 972 h 10876"/>
              <a:gd name="connsiteX67" fmla="*/ 2164 w 10000"/>
              <a:gd name="connsiteY67" fmla="*/ 876 h 10876"/>
              <a:gd name="connsiteX0" fmla="*/ 2164 w 10000"/>
              <a:gd name="connsiteY0" fmla="*/ 878 h 10878"/>
              <a:gd name="connsiteX1" fmla="*/ 1992 w 10000"/>
              <a:gd name="connsiteY1" fmla="*/ 1071 h 10878"/>
              <a:gd name="connsiteX2" fmla="*/ 842 w 10000"/>
              <a:gd name="connsiteY2" fmla="*/ 6 h 10878"/>
              <a:gd name="connsiteX3" fmla="*/ 359 w 10000"/>
              <a:gd name="connsiteY3" fmla="*/ 355 h 10878"/>
              <a:gd name="connsiteX4" fmla="*/ 336 w 10000"/>
              <a:gd name="connsiteY4" fmla="*/ 954 h 10878"/>
              <a:gd name="connsiteX5" fmla="*/ 790 w 10000"/>
              <a:gd name="connsiteY5" fmla="*/ 2175 h 10878"/>
              <a:gd name="connsiteX6" fmla="*/ 687 w 10000"/>
              <a:gd name="connsiteY6" fmla="*/ 2271 h 10878"/>
              <a:gd name="connsiteX7" fmla="*/ 446 w 10000"/>
              <a:gd name="connsiteY7" fmla="*/ 2703 h 10878"/>
              <a:gd name="connsiteX8" fmla="*/ 206 w 10000"/>
              <a:gd name="connsiteY8" fmla="*/ 3182 h 10878"/>
              <a:gd name="connsiteX9" fmla="*/ 69 w 10000"/>
              <a:gd name="connsiteY9" fmla="*/ 3471 h 10878"/>
              <a:gd name="connsiteX10" fmla="*/ 0 w 10000"/>
              <a:gd name="connsiteY10" fmla="*/ 3759 h 10878"/>
              <a:gd name="connsiteX11" fmla="*/ 481 w 10000"/>
              <a:gd name="connsiteY11" fmla="*/ 4815 h 10878"/>
              <a:gd name="connsiteX12" fmla="*/ 755 w 10000"/>
              <a:gd name="connsiteY12" fmla="*/ 5631 h 10878"/>
              <a:gd name="connsiteX13" fmla="*/ 961 w 10000"/>
              <a:gd name="connsiteY13" fmla="*/ 6015 h 10878"/>
              <a:gd name="connsiteX14" fmla="*/ 927 w 10000"/>
              <a:gd name="connsiteY14" fmla="*/ 6399 h 10878"/>
              <a:gd name="connsiteX15" fmla="*/ 858 w 10000"/>
              <a:gd name="connsiteY15" fmla="*/ 6687 h 10878"/>
              <a:gd name="connsiteX16" fmla="*/ 790 w 10000"/>
              <a:gd name="connsiteY16" fmla="*/ 8031 h 10878"/>
              <a:gd name="connsiteX17" fmla="*/ 1201 w 10000"/>
              <a:gd name="connsiteY17" fmla="*/ 8751 h 10878"/>
              <a:gd name="connsiteX18" fmla="*/ 1340 w 10000"/>
              <a:gd name="connsiteY18" fmla="*/ 9327 h 10878"/>
              <a:gd name="connsiteX19" fmla="*/ 1408 w 10000"/>
              <a:gd name="connsiteY19" fmla="*/ 9616 h 10878"/>
              <a:gd name="connsiteX20" fmla="*/ 1820 w 10000"/>
              <a:gd name="connsiteY20" fmla="*/ 9519 h 10878"/>
              <a:gd name="connsiteX21" fmla="*/ 2026 w 10000"/>
              <a:gd name="connsiteY21" fmla="*/ 9423 h 10878"/>
              <a:gd name="connsiteX22" fmla="*/ 2850 w 10000"/>
              <a:gd name="connsiteY22" fmla="*/ 9135 h 10878"/>
              <a:gd name="connsiteX23" fmla="*/ 3331 w 10000"/>
              <a:gd name="connsiteY23" fmla="*/ 8943 h 10878"/>
              <a:gd name="connsiteX24" fmla="*/ 3743 w 10000"/>
              <a:gd name="connsiteY24" fmla="*/ 9183 h 10878"/>
              <a:gd name="connsiteX25" fmla="*/ 3743 w 10000"/>
              <a:gd name="connsiteY25" fmla="*/ 9183 h 10878"/>
              <a:gd name="connsiteX26" fmla="*/ 3950 w 10000"/>
              <a:gd name="connsiteY26" fmla="*/ 9279 h 10878"/>
              <a:gd name="connsiteX27" fmla="*/ 4155 w 10000"/>
              <a:gd name="connsiteY27" fmla="*/ 9903 h 10878"/>
              <a:gd name="connsiteX28" fmla="*/ 4396 w 10000"/>
              <a:gd name="connsiteY28" fmla="*/ 10287 h 10878"/>
              <a:gd name="connsiteX29" fmla="*/ 4808 w 10000"/>
              <a:gd name="connsiteY29" fmla="*/ 10479 h 10878"/>
              <a:gd name="connsiteX30" fmla="*/ 5220 w 10000"/>
              <a:gd name="connsiteY30" fmla="*/ 10768 h 10878"/>
              <a:gd name="connsiteX31" fmla="*/ 5666 w 10000"/>
              <a:gd name="connsiteY31" fmla="*/ 10527 h 10878"/>
              <a:gd name="connsiteX32" fmla="*/ 6284 w 10000"/>
              <a:gd name="connsiteY32" fmla="*/ 9903 h 10878"/>
              <a:gd name="connsiteX33" fmla="*/ 6456 w 10000"/>
              <a:gd name="connsiteY33" fmla="*/ 8895 h 10878"/>
              <a:gd name="connsiteX34" fmla="*/ 6491 w 10000"/>
              <a:gd name="connsiteY34" fmla="*/ 8751 h 10878"/>
              <a:gd name="connsiteX35" fmla="*/ 6697 w 10000"/>
              <a:gd name="connsiteY35" fmla="*/ 8655 h 10878"/>
              <a:gd name="connsiteX36" fmla="*/ 7177 w 10000"/>
              <a:gd name="connsiteY36" fmla="*/ 8799 h 10878"/>
              <a:gd name="connsiteX37" fmla="*/ 7452 w 10000"/>
              <a:gd name="connsiteY37" fmla="*/ 9135 h 10878"/>
              <a:gd name="connsiteX38" fmla="*/ 7864 w 10000"/>
              <a:gd name="connsiteY38" fmla="*/ 9087 h 10878"/>
              <a:gd name="connsiteX39" fmla="*/ 8310 w 10000"/>
              <a:gd name="connsiteY39" fmla="*/ 9423 h 10878"/>
              <a:gd name="connsiteX40" fmla="*/ 8791 w 10000"/>
              <a:gd name="connsiteY40" fmla="*/ 9327 h 10878"/>
              <a:gd name="connsiteX41" fmla="*/ 8825 w 10000"/>
              <a:gd name="connsiteY41" fmla="*/ 9183 h 10878"/>
              <a:gd name="connsiteX42" fmla="*/ 9066 w 10000"/>
              <a:gd name="connsiteY42" fmla="*/ 9039 h 10878"/>
              <a:gd name="connsiteX43" fmla="*/ 9615 w 10000"/>
              <a:gd name="connsiteY43" fmla="*/ 9279 h 10878"/>
              <a:gd name="connsiteX44" fmla="*/ 9924 w 10000"/>
              <a:gd name="connsiteY44" fmla="*/ 9039 h 10878"/>
              <a:gd name="connsiteX45" fmla="*/ 9718 w 10000"/>
              <a:gd name="connsiteY45" fmla="*/ 8223 h 10878"/>
              <a:gd name="connsiteX46" fmla="*/ 9684 w 10000"/>
              <a:gd name="connsiteY46" fmla="*/ 7455 h 10878"/>
              <a:gd name="connsiteX47" fmla="*/ 9341 w 10000"/>
              <a:gd name="connsiteY47" fmla="*/ 7311 h 10878"/>
              <a:gd name="connsiteX48" fmla="*/ 8619 w 10000"/>
              <a:gd name="connsiteY48" fmla="*/ 6879 h 10878"/>
              <a:gd name="connsiteX49" fmla="*/ 8276 w 10000"/>
              <a:gd name="connsiteY49" fmla="*/ 6447 h 10878"/>
              <a:gd name="connsiteX50" fmla="*/ 7795 w 10000"/>
              <a:gd name="connsiteY50" fmla="*/ 6783 h 10878"/>
              <a:gd name="connsiteX51" fmla="*/ 7486 w 10000"/>
              <a:gd name="connsiteY51" fmla="*/ 6974 h 10878"/>
              <a:gd name="connsiteX52" fmla="*/ 6834 w 10000"/>
              <a:gd name="connsiteY52" fmla="*/ 6687 h 10878"/>
              <a:gd name="connsiteX53" fmla="*/ 6112 w 10000"/>
              <a:gd name="connsiteY53" fmla="*/ 5967 h 10878"/>
              <a:gd name="connsiteX54" fmla="*/ 5906 w 10000"/>
              <a:gd name="connsiteY54" fmla="*/ 5870 h 10878"/>
              <a:gd name="connsiteX55" fmla="*/ 5700 w 10000"/>
              <a:gd name="connsiteY55" fmla="*/ 5679 h 10878"/>
              <a:gd name="connsiteX56" fmla="*/ 5254 w 10000"/>
              <a:gd name="connsiteY56" fmla="*/ 5343 h 10878"/>
              <a:gd name="connsiteX57" fmla="*/ 4842 w 10000"/>
              <a:gd name="connsiteY57" fmla="*/ 5391 h 10878"/>
              <a:gd name="connsiteX58" fmla="*/ 4670 w 10000"/>
              <a:gd name="connsiteY58" fmla="*/ 4286 h 10878"/>
              <a:gd name="connsiteX59" fmla="*/ 4293 w 10000"/>
              <a:gd name="connsiteY59" fmla="*/ 3759 h 10878"/>
              <a:gd name="connsiteX60" fmla="*/ 3950 w 10000"/>
              <a:gd name="connsiteY60" fmla="*/ 3614 h 10878"/>
              <a:gd name="connsiteX61" fmla="*/ 3434 w 10000"/>
              <a:gd name="connsiteY61" fmla="*/ 3807 h 10878"/>
              <a:gd name="connsiteX62" fmla="*/ 2198 w 10000"/>
              <a:gd name="connsiteY62" fmla="*/ 2798 h 10878"/>
              <a:gd name="connsiteX63" fmla="*/ 1923 w 10000"/>
              <a:gd name="connsiteY63" fmla="*/ 2078 h 10878"/>
              <a:gd name="connsiteX64" fmla="*/ 2267 w 10000"/>
              <a:gd name="connsiteY64" fmla="*/ 1358 h 10878"/>
              <a:gd name="connsiteX65" fmla="*/ 2198 w 10000"/>
              <a:gd name="connsiteY65" fmla="*/ 1022 h 10878"/>
              <a:gd name="connsiteX66" fmla="*/ 2095 w 10000"/>
              <a:gd name="connsiteY66" fmla="*/ 974 h 10878"/>
              <a:gd name="connsiteX67" fmla="*/ 2164 w 10000"/>
              <a:gd name="connsiteY67" fmla="*/ 878 h 10878"/>
              <a:gd name="connsiteX0" fmla="*/ 2164 w 10000"/>
              <a:gd name="connsiteY0" fmla="*/ 881 h 10881"/>
              <a:gd name="connsiteX1" fmla="*/ 1992 w 10000"/>
              <a:gd name="connsiteY1" fmla="*/ 1074 h 10881"/>
              <a:gd name="connsiteX2" fmla="*/ 842 w 10000"/>
              <a:gd name="connsiteY2" fmla="*/ 9 h 10881"/>
              <a:gd name="connsiteX3" fmla="*/ 359 w 10000"/>
              <a:gd name="connsiteY3" fmla="*/ 358 h 10881"/>
              <a:gd name="connsiteX4" fmla="*/ 336 w 10000"/>
              <a:gd name="connsiteY4" fmla="*/ 957 h 10881"/>
              <a:gd name="connsiteX5" fmla="*/ 790 w 10000"/>
              <a:gd name="connsiteY5" fmla="*/ 2178 h 10881"/>
              <a:gd name="connsiteX6" fmla="*/ 687 w 10000"/>
              <a:gd name="connsiteY6" fmla="*/ 2274 h 10881"/>
              <a:gd name="connsiteX7" fmla="*/ 446 w 10000"/>
              <a:gd name="connsiteY7" fmla="*/ 2706 h 10881"/>
              <a:gd name="connsiteX8" fmla="*/ 206 w 10000"/>
              <a:gd name="connsiteY8" fmla="*/ 3185 h 10881"/>
              <a:gd name="connsiteX9" fmla="*/ 69 w 10000"/>
              <a:gd name="connsiteY9" fmla="*/ 3474 h 10881"/>
              <a:gd name="connsiteX10" fmla="*/ 0 w 10000"/>
              <a:gd name="connsiteY10" fmla="*/ 3762 h 10881"/>
              <a:gd name="connsiteX11" fmla="*/ 481 w 10000"/>
              <a:gd name="connsiteY11" fmla="*/ 4818 h 10881"/>
              <a:gd name="connsiteX12" fmla="*/ 755 w 10000"/>
              <a:gd name="connsiteY12" fmla="*/ 5634 h 10881"/>
              <a:gd name="connsiteX13" fmla="*/ 961 w 10000"/>
              <a:gd name="connsiteY13" fmla="*/ 6018 h 10881"/>
              <a:gd name="connsiteX14" fmla="*/ 927 w 10000"/>
              <a:gd name="connsiteY14" fmla="*/ 6402 h 10881"/>
              <a:gd name="connsiteX15" fmla="*/ 858 w 10000"/>
              <a:gd name="connsiteY15" fmla="*/ 6690 h 10881"/>
              <a:gd name="connsiteX16" fmla="*/ 790 w 10000"/>
              <a:gd name="connsiteY16" fmla="*/ 8034 h 10881"/>
              <a:gd name="connsiteX17" fmla="*/ 1201 w 10000"/>
              <a:gd name="connsiteY17" fmla="*/ 8754 h 10881"/>
              <a:gd name="connsiteX18" fmla="*/ 1340 w 10000"/>
              <a:gd name="connsiteY18" fmla="*/ 9330 h 10881"/>
              <a:gd name="connsiteX19" fmla="*/ 1408 w 10000"/>
              <a:gd name="connsiteY19" fmla="*/ 9619 h 10881"/>
              <a:gd name="connsiteX20" fmla="*/ 1820 w 10000"/>
              <a:gd name="connsiteY20" fmla="*/ 9522 h 10881"/>
              <a:gd name="connsiteX21" fmla="*/ 2026 w 10000"/>
              <a:gd name="connsiteY21" fmla="*/ 9426 h 10881"/>
              <a:gd name="connsiteX22" fmla="*/ 2850 w 10000"/>
              <a:gd name="connsiteY22" fmla="*/ 9138 h 10881"/>
              <a:gd name="connsiteX23" fmla="*/ 3331 w 10000"/>
              <a:gd name="connsiteY23" fmla="*/ 8946 h 10881"/>
              <a:gd name="connsiteX24" fmla="*/ 3743 w 10000"/>
              <a:gd name="connsiteY24" fmla="*/ 9186 h 10881"/>
              <a:gd name="connsiteX25" fmla="*/ 3743 w 10000"/>
              <a:gd name="connsiteY25" fmla="*/ 9186 h 10881"/>
              <a:gd name="connsiteX26" fmla="*/ 3950 w 10000"/>
              <a:gd name="connsiteY26" fmla="*/ 9282 h 10881"/>
              <a:gd name="connsiteX27" fmla="*/ 4155 w 10000"/>
              <a:gd name="connsiteY27" fmla="*/ 9906 h 10881"/>
              <a:gd name="connsiteX28" fmla="*/ 4396 w 10000"/>
              <a:gd name="connsiteY28" fmla="*/ 10290 h 10881"/>
              <a:gd name="connsiteX29" fmla="*/ 4808 w 10000"/>
              <a:gd name="connsiteY29" fmla="*/ 10482 h 10881"/>
              <a:gd name="connsiteX30" fmla="*/ 5220 w 10000"/>
              <a:gd name="connsiteY30" fmla="*/ 10771 h 10881"/>
              <a:gd name="connsiteX31" fmla="*/ 5666 w 10000"/>
              <a:gd name="connsiteY31" fmla="*/ 10530 h 10881"/>
              <a:gd name="connsiteX32" fmla="*/ 6284 w 10000"/>
              <a:gd name="connsiteY32" fmla="*/ 9906 h 10881"/>
              <a:gd name="connsiteX33" fmla="*/ 6456 w 10000"/>
              <a:gd name="connsiteY33" fmla="*/ 8898 h 10881"/>
              <a:gd name="connsiteX34" fmla="*/ 6491 w 10000"/>
              <a:gd name="connsiteY34" fmla="*/ 8754 h 10881"/>
              <a:gd name="connsiteX35" fmla="*/ 6697 w 10000"/>
              <a:gd name="connsiteY35" fmla="*/ 8658 h 10881"/>
              <a:gd name="connsiteX36" fmla="*/ 7177 w 10000"/>
              <a:gd name="connsiteY36" fmla="*/ 8802 h 10881"/>
              <a:gd name="connsiteX37" fmla="*/ 7452 w 10000"/>
              <a:gd name="connsiteY37" fmla="*/ 9138 h 10881"/>
              <a:gd name="connsiteX38" fmla="*/ 7864 w 10000"/>
              <a:gd name="connsiteY38" fmla="*/ 9090 h 10881"/>
              <a:gd name="connsiteX39" fmla="*/ 8310 w 10000"/>
              <a:gd name="connsiteY39" fmla="*/ 9426 h 10881"/>
              <a:gd name="connsiteX40" fmla="*/ 8791 w 10000"/>
              <a:gd name="connsiteY40" fmla="*/ 9330 h 10881"/>
              <a:gd name="connsiteX41" fmla="*/ 8825 w 10000"/>
              <a:gd name="connsiteY41" fmla="*/ 9186 h 10881"/>
              <a:gd name="connsiteX42" fmla="*/ 9066 w 10000"/>
              <a:gd name="connsiteY42" fmla="*/ 9042 h 10881"/>
              <a:gd name="connsiteX43" fmla="*/ 9615 w 10000"/>
              <a:gd name="connsiteY43" fmla="*/ 9282 h 10881"/>
              <a:gd name="connsiteX44" fmla="*/ 9924 w 10000"/>
              <a:gd name="connsiteY44" fmla="*/ 9042 h 10881"/>
              <a:gd name="connsiteX45" fmla="*/ 9718 w 10000"/>
              <a:gd name="connsiteY45" fmla="*/ 8226 h 10881"/>
              <a:gd name="connsiteX46" fmla="*/ 9684 w 10000"/>
              <a:gd name="connsiteY46" fmla="*/ 7458 h 10881"/>
              <a:gd name="connsiteX47" fmla="*/ 9341 w 10000"/>
              <a:gd name="connsiteY47" fmla="*/ 7314 h 10881"/>
              <a:gd name="connsiteX48" fmla="*/ 8619 w 10000"/>
              <a:gd name="connsiteY48" fmla="*/ 6882 h 10881"/>
              <a:gd name="connsiteX49" fmla="*/ 8276 w 10000"/>
              <a:gd name="connsiteY49" fmla="*/ 6450 h 10881"/>
              <a:gd name="connsiteX50" fmla="*/ 7795 w 10000"/>
              <a:gd name="connsiteY50" fmla="*/ 6786 h 10881"/>
              <a:gd name="connsiteX51" fmla="*/ 7486 w 10000"/>
              <a:gd name="connsiteY51" fmla="*/ 6977 h 10881"/>
              <a:gd name="connsiteX52" fmla="*/ 6834 w 10000"/>
              <a:gd name="connsiteY52" fmla="*/ 6690 h 10881"/>
              <a:gd name="connsiteX53" fmla="*/ 6112 w 10000"/>
              <a:gd name="connsiteY53" fmla="*/ 5970 h 10881"/>
              <a:gd name="connsiteX54" fmla="*/ 5906 w 10000"/>
              <a:gd name="connsiteY54" fmla="*/ 5873 h 10881"/>
              <a:gd name="connsiteX55" fmla="*/ 5700 w 10000"/>
              <a:gd name="connsiteY55" fmla="*/ 5682 h 10881"/>
              <a:gd name="connsiteX56" fmla="*/ 5254 w 10000"/>
              <a:gd name="connsiteY56" fmla="*/ 5346 h 10881"/>
              <a:gd name="connsiteX57" fmla="*/ 4842 w 10000"/>
              <a:gd name="connsiteY57" fmla="*/ 5394 h 10881"/>
              <a:gd name="connsiteX58" fmla="*/ 4670 w 10000"/>
              <a:gd name="connsiteY58" fmla="*/ 4289 h 10881"/>
              <a:gd name="connsiteX59" fmla="*/ 4293 w 10000"/>
              <a:gd name="connsiteY59" fmla="*/ 3762 h 10881"/>
              <a:gd name="connsiteX60" fmla="*/ 3950 w 10000"/>
              <a:gd name="connsiteY60" fmla="*/ 3617 h 10881"/>
              <a:gd name="connsiteX61" fmla="*/ 3434 w 10000"/>
              <a:gd name="connsiteY61" fmla="*/ 3810 h 10881"/>
              <a:gd name="connsiteX62" fmla="*/ 2198 w 10000"/>
              <a:gd name="connsiteY62" fmla="*/ 2801 h 10881"/>
              <a:gd name="connsiteX63" fmla="*/ 1923 w 10000"/>
              <a:gd name="connsiteY63" fmla="*/ 2081 h 10881"/>
              <a:gd name="connsiteX64" fmla="*/ 2267 w 10000"/>
              <a:gd name="connsiteY64" fmla="*/ 1361 h 10881"/>
              <a:gd name="connsiteX65" fmla="*/ 2198 w 10000"/>
              <a:gd name="connsiteY65" fmla="*/ 1025 h 10881"/>
              <a:gd name="connsiteX66" fmla="*/ 2095 w 10000"/>
              <a:gd name="connsiteY66" fmla="*/ 977 h 10881"/>
              <a:gd name="connsiteX67" fmla="*/ 2164 w 10000"/>
              <a:gd name="connsiteY67" fmla="*/ 881 h 10881"/>
              <a:gd name="connsiteX0" fmla="*/ 2164 w 10000"/>
              <a:gd name="connsiteY0" fmla="*/ 881 h 10881"/>
              <a:gd name="connsiteX1" fmla="*/ 1992 w 10000"/>
              <a:gd name="connsiteY1" fmla="*/ 1074 h 10881"/>
              <a:gd name="connsiteX2" fmla="*/ 842 w 10000"/>
              <a:gd name="connsiteY2" fmla="*/ 9 h 10881"/>
              <a:gd name="connsiteX3" fmla="*/ 359 w 10000"/>
              <a:gd name="connsiteY3" fmla="*/ 358 h 10881"/>
              <a:gd name="connsiteX4" fmla="*/ 336 w 10000"/>
              <a:gd name="connsiteY4" fmla="*/ 957 h 10881"/>
              <a:gd name="connsiteX5" fmla="*/ 790 w 10000"/>
              <a:gd name="connsiteY5" fmla="*/ 2178 h 10881"/>
              <a:gd name="connsiteX6" fmla="*/ 687 w 10000"/>
              <a:gd name="connsiteY6" fmla="*/ 2274 h 10881"/>
              <a:gd name="connsiteX7" fmla="*/ 446 w 10000"/>
              <a:gd name="connsiteY7" fmla="*/ 2706 h 10881"/>
              <a:gd name="connsiteX8" fmla="*/ 206 w 10000"/>
              <a:gd name="connsiteY8" fmla="*/ 3185 h 10881"/>
              <a:gd name="connsiteX9" fmla="*/ 69 w 10000"/>
              <a:gd name="connsiteY9" fmla="*/ 3474 h 10881"/>
              <a:gd name="connsiteX10" fmla="*/ 0 w 10000"/>
              <a:gd name="connsiteY10" fmla="*/ 3762 h 10881"/>
              <a:gd name="connsiteX11" fmla="*/ 481 w 10000"/>
              <a:gd name="connsiteY11" fmla="*/ 4818 h 10881"/>
              <a:gd name="connsiteX12" fmla="*/ 755 w 10000"/>
              <a:gd name="connsiteY12" fmla="*/ 5634 h 10881"/>
              <a:gd name="connsiteX13" fmla="*/ 961 w 10000"/>
              <a:gd name="connsiteY13" fmla="*/ 6018 h 10881"/>
              <a:gd name="connsiteX14" fmla="*/ 927 w 10000"/>
              <a:gd name="connsiteY14" fmla="*/ 6402 h 10881"/>
              <a:gd name="connsiteX15" fmla="*/ 858 w 10000"/>
              <a:gd name="connsiteY15" fmla="*/ 6690 h 10881"/>
              <a:gd name="connsiteX16" fmla="*/ 790 w 10000"/>
              <a:gd name="connsiteY16" fmla="*/ 8034 h 10881"/>
              <a:gd name="connsiteX17" fmla="*/ 1201 w 10000"/>
              <a:gd name="connsiteY17" fmla="*/ 8754 h 10881"/>
              <a:gd name="connsiteX18" fmla="*/ 1340 w 10000"/>
              <a:gd name="connsiteY18" fmla="*/ 9330 h 10881"/>
              <a:gd name="connsiteX19" fmla="*/ 1408 w 10000"/>
              <a:gd name="connsiteY19" fmla="*/ 9619 h 10881"/>
              <a:gd name="connsiteX20" fmla="*/ 1820 w 10000"/>
              <a:gd name="connsiteY20" fmla="*/ 9522 h 10881"/>
              <a:gd name="connsiteX21" fmla="*/ 2026 w 10000"/>
              <a:gd name="connsiteY21" fmla="*/ 9426 h 10881"/>
              <a:gd name="connsiteX22" fmla="*/ 2850 w 10000"/>
              <a:gd name="connsiteY22" fmla="*/ 9138 h 10881"/>
              <a:gd name="connsiteX23" fmla="*/ 3331 w 10000"/>
              <a:gd name="connsiteY23" fmla="*/ 8946 h 10881"/>
              <a:gd name="connsiteX24" fmla="*/ 3743 w 10000"/>
              <a:gd name="connsiteY24" fmla="*/ 9186 h 10881"/>
              <a:gd name="connsiteX25" fmla="*/ 3743 w 10000"/>
              <a:gd name="connsiteY25" fmla="*/ 9186 h 10881"/>
              <a:gd name="connsiteX26" fmla="*/ 3950 w 10000"/>
              <a:gd name="connsiteY26" fmla="*/ 9282 h 10881"/>
              <a:gd name="connsiteX27" fmla="*/ 4155 w 10000"/>
              <a:gd name="connsiteY27" fmla="*/ 9906 h 10881"/>
              <a:gd name="connsiteX28" fmla="*/ 4396 w 10000"/>
              <a:gd name="connsiteY28" fmla="*/ 10290 h 10881"/>
              <a:gd name="connsiteX29" fmla="*/ 4808 w 10000"/>
              <a:gd name="connsiteY29" fmla="*/ 10482 h 10881"/>
              <a:gd name="connsiteX30" fmla="*/ 5220 w 10000"/>
              <a:gd name="connsiteY30" fmla="*/ 10771 h 10881"/>
              <a:gd name="connsiteX31" fmla="*/ 5666 w 10000"/>
              <a:gd name="connsiteY31" fmla="*/ 10530 h 10881"/>
              <a:gd name="connsiteX32" fmla="*/ 6284 w 10000"/>
              <a:gd name="connsiteY32" fmla="*/ 9906 h 10881"/>
              <a:gd name="connsiteX33" fmla="*/ 6456 w 10000"/>
              <a:gd name="connsiteY33" fmla="*/ 8898 h 10881"/>
              <a:gd name="connsiteX34" fmla="*/ 6491 w 10000"/>
              <a:gd name="connsiteY34" fmla="*/ 8754 h 10881"/>
              <a:gd name="connsiteX35" fmla="*/ 6697 w 10000"/>
              <a:gd name="connsiteY35" fmla="*/ 8658 h 10881"/>
              <a:gd name="connsiteX36" fmla="*/ 7177 w 10000"/>
              <a:gd name="connsiteY36" fmla="*/ 8802 h 10881"/>
              <a:gd name="connsiteX37" fmla="*/ 7452 w 10000"/>
              <a:gd name="connsiteY37" fmla="*/ 9138 h 10881"/>
              <a:gd name="connsiteX38" fmla="*/ 7864 w 10000"/>
              <a:gd name="connsiteY38" fmla="*/ 9090 h 10881"/>
              <a:gd name="connsiteX39" fmla="*/ 8310 w 10000"/>
              <a:gd name="connsiteY39" fmla="*/ 9426 h 10881"/>
              <a:gd name="connsiteX40" fmla="*/ 8791 w 10000"/>
              <a:gd name="connsiteY40" fmla="*/ 9330 h 10881"/>
              <a:gd name="connsiteX41" fmla="*/ 8825 w 10000"/>
              <a:gd name="connsiteY41" fmla="*/ 9186 h 10881"/>
              <a:gd name="connsiteX42" fmla="*/ 9066 w 10000"/>
              <a:gd name="connsiteY42" fmla="*/ 9042 h 10881"/>
              <a:gd name="connsiteX43" fmla="*/ 9615 w 10000"/>
              <a:gd name="connsiteY43" fmla="*/ 9282 h 10881"/>
              <a:gd name="connsiteX44" fmla="*/ 9924 w 10000"/>
              <a:gd name="connsiteY44" fmla="*/ 9042 h 10881"/>
              <a:gd name="connsiteX45" fmla="*/ 9718 w 10000"/>
              <a:gd name="connsiteY45" fmla="*/ 8226 h 10881"/>
              <a:gd name="connsiteX46" fmla="*/ 9684 w 10000"/>
              <a:gd name="connsiteY46" fmla="*/ 7458 h 10881"/>
              <a:gd name="connsiteX47" fmla="*/ 9341 w 10000"/>
              <a:gd name="connsiteY47" fmla="*/ 7314 h 10881"/>
              <a:gd name="connsiteX48" fmla="*/ 8619 w 10000"/>
              <a:gd name="connsiteY48" fmla="*/ 6882 h 10881"/>
              <a:gd name="connsiteX49" fmla="*/ 8276 w 10000"/>
              <a:gd name="connsiteY49" fmla="*/ 6450 h 10881"/>
              <a:gd name="connsiteX50" fmla="*/ 7795 w 10000"/>
              <a:gd name="connsiteY50" fmla="*/ 6786 h 10881"/>
              <a:gd name="connsiteX51" fmla="*/ 7486 w 10000"/>
              <a:gd name="connsiteY51" fmla="*/ 6977 h 10881"/>
              <a:gd name="connsiteX52" fmla="*/ 6834 w 10000"/>
              <a:gd name="connsiteY52" fmla="*/ 6690 h 10881"/>
              <a:gd name="connsiteX53" fmla="*/ 6112 w 10000"/>
              <a:gd name="connsiteY53" fmla="*/ 5970 h 10881"/>
              <a:gd name="connsiteX54" fmla="*/ 5906 w 10000"/>
              <a:gd name="connsiteY54" fmla="*/ 5873 h 10881"/>
              <a:gd name="connsiteX55" fmla="*/ 5700 w 10000"/>
              <a:gd name="connsiteY55" fmla="*/ 5682 h 10881"/>
              <a:gd name="connsiteX56" fmla="*/ 5254 w 10000"/>
              <a:gd name="connsiteY56" fmla="*/ 5346 h 10881"/>
              <a:gd name="connsiteX57" fmla="*/ 4842 w 10000"/>
              <a:gd name="connsiteY57" fmla="*/ 5394 h 10881"/>
              <a:gd name="connsiteX58" fmla="*/ 4670 w 10000"/>
              <a:gd name="connsiteY58" fmla="*/ 4289 h 10881"/>
              <a:gd name="connsiteX59" fmla="*/ 4293 w 10000"/>
              <a:gd name="connsiteY59" fmla="*/ 3762 h 10881"/>
              <a:gd name="connsiteX60" fmla="*/ 3950 w 10000"/>
              <a:gd name="connsiteY60" fmla="*/ 3617 h 10881"/>
              <a:gd name="connsiteX61" fmla="*/ 3434 w 10000"/>
              <a:gd name="connsiteY61" fmla="*/ 3810 h 10881"/>
              <a:gd name="connsiteX62" fmla="*/ 2198 w 10000"/>
              <a:gd name="connsiteY62" fmla="*/ 2801 h 10881"/>
              <a:gd name="connsiteX63" fmla="*/ 1923 w 10000"/>
              <a:gd name="connsiteY63" fmla="*/ 2081 h 10881"/>
              <a:gd name="connsiteX64" fmla="*/ 2267 w 10000"/>
              <a:gd name="connsiteY64" fmla="*/ 1361 h 10881"/>
              <a:gd name="connsiteX65" fmla="*/ 2198 w 10000"/>
              <a:gd name="connsiteY65" fmla="*/ 1025 h 10881"/>
              <a:gd name="connsiteX66" fmla="*/ 2095 w 10000"/>
              <a:gd name="connsiteY66" fmla="*/ 977 h 10881"/>
              <a:gd name="connsiteX67" fmla="*/ 2164 w 10000"/>
              <a:gd name="connsiteY67" fmla="*/ 881 h 10881"/>
              <a:gd name="connsiteX0" fmla="*/ 2164 w 10000"/>
              <a:gd name="connsiteY0" fmla="*/ 748 h 10748"/>
              <a:gd name="connsiteX1" fmla="*/ 1992 w 10000"/>
              <a:gd name="connsiteY1" fmla="*/ 941 h 10748"/>
              <a:gd name="connsiteX2" fmla="*/ 283 w 10000"/>
              <a:gd name="connsiteY2" fmla="*/ 11 h 10748"/>
              <a:gd name="connsiteX3" fmla="*/ 359 w 10000"/>
              <a:gd name="connsiteY3" fmla="*/ 225 h 10748"/>
              <a:gd name="connsiteX4" fmla="*/ 336 w 10000"/>
              <a:gd name="connsiteY4" fmla="*/ 824 h 10748"/>
              <a:gd name="connsiteX5" fmla="*/ 790 w 10000"/>
              <a:gd name="connsiteY5" fmla="*/ 2045 h 10748"/>
              <a:gd name="connsiteX6" fmla="*/ 687 w 10000"/>
              <a:gd name="connsiteY6" fmla="*/ 2141 h 10748"/>
              <a:gd name="connsiteX7" fmla="*/ 446 w 10000"/>
              <a:gd name="connsiteY7" fmla="*/ 2573 h 10748"/>
              <a:gd name="connsiteX8" fmla="*/ 206 w 10000"/>
              <a:gd name="connsiteY8" fmla="*/ 3052 h 10748"/>
              <a:gd name="connsiteX9" fmla="*/ 69 w 10000"/>
              <a:gd name="connsiteY9" fmla="*/ 3341 h 10748"/>
              <a:gd name="connsiteX10" fmla="*/ 0 w 10000"/>
              <a:gd name="connsiteY10" fmla="*/ 3629 h 10748"/>
              <a:gd name="connsiteX11" fmla="*/ 481 w 10000"/>
              <a:gd name="connsiteY11" fmla="*/ 4685 h 10748"/>
              <a:gd name="connsiteX12" fmla="*/ 755 w 10000"/>
              <a:gd name="connsiteY12" fmla="*/ 5501 h 10748"/>
              <a:gd name="connsiteX13" fmla="*/ 961 w 10000"/>
              <a:gd name="connsiteY13" fmla="*/ 5885 h 10748"/>
              <a:gd name="connsiteX14" fmla="*/ 927 w 10000"/>
              <a:gd name="connsiteY14" fmla="*/ 6269 h 10748"/>
              <a:gd name="connsiteX15" fmla="*/ 858 w 10000"/>
              <a:gd name="connsiteY15" fmla="*/ 6557 h 10748"/>
              <a:gd name="connsiteX16" fmla="*/ 790 w 10000"/>
              <a:gd name="connsiteY16" fmla="*/ 7901 h 10748"/>
              <a:gd name="connsiteX17" fmla="*/ 1201 w 10000"/>
              <a:gd name="connsiteY17" fmla="*/ 8621 h 10748"/>
              <a:gd name="connsiteX18" fmla="*/ 1340 w 10000"/>
              <a:gd name="connsiteY18" fmla="*/ 9197 h 10748"/>
              <a:gd name="connsiteX19" fmla="*/ 1408 w 10000"/>
              <a:gd name="connsiteY19" fmla="*/ 9486 h 10748"/>
              <a:gd name="connsiteX20" fmla="*/ 1820 w 10000"/>
              <a:gd name="connsiteY20" fmla="*/ 9389 h 10748"/>
              <a:gd name="connsiteX21" fmla="*/ 2026 w 10000"/>
              <a:gd name="connsiteY21" fmla="*/ 9293 h 10748"/>
              <a:gd name="connsiteX22" fmla="*/ 2850 w 10000"/>
              <a:gd name="connsiteY22" fmla="*/ 9005 h 10748"/>
              <a:gd name="connsiteX23" fmla="*/ 3331 w 10000"/>
              <a:gd name="connsiteY23" fmla="*/ 8813 h 10748"/>
              <a:gd name="connsiteX24" fmla="*/ 3743 w 10000"/>
              <a:gd name="connsiteY24" fmla="*/ 9053 h 10748"/>
              <a:gd name="connsiteX25" fmla="*/ 3743 w 10000"/>
              <a:gd name="connsiteY25" fmla="*/ 9053 h 10748"/>
              <a:gd name="connsiteX26" fmla="*/ 3950 w 10000"/>
              <a:gd name="connsiteY26" fmla="*/ 9149 h 10748"/>
              <a:gd name="connsiteX27" fmla="*/ 4155 w 10000"/>
              <a:gd name="connsiteY27" fmla="*/ 9773 h 10748"/>
              <a:gd name="connsiteX28" fmla="*/ 4396 w 10000"/>
              <a:gd name="connsiteY28" fmla="*/ 10157 h 10748"/>
              <a:gd name="connsiteX29" fmla="*/ 4808 w 10000"/>
              <a:gd name="connsiteY29" fmla="*/ 10349 h 10748"/>
              <a:gd name="connsiteX30" fmla="*/ 5220 w 10000"/>
              <a:gd name="connsiteY30" fmla="*/ 10638 h 10748"/>
              <a:gd name="connsiteX31" fmla="*/ 5666 w 10000"/>
              <a:gd name="connsiteY31" fmla="*/ 10397 h 10748"/>
              <a:gd name="connsiteX32" fmla="*/ 6284 w 10000"/>
              <a:gd name="connsiteY32" fmla="*/ 9773 h 10748"/>
              <a:gd name="connsiteX33" fmla="*/ 6456 w 10000"/>
              <a:gd name="connsiteY33" fmla="*/ 8765 h 10748"/>
              <a:gd name="connsiteX34" fmla="*/ 6491 w 10000"/>
              <a:gd name="connsiteY34" fmla="*/ 8621 h 10748"/>
              <a:gd name="connsiteX35" fmla="*/ 6697 w 10000"/>
              <a:gd name="connsiteY35" fmla="*/ 8525 h 10748"/>
              <a:gd name="connsiteX36" fmla="*/ 7177 w 10000"/>
              <a:gd name="connsiteY36" fmla="*/ 8669 h 10748"/>
              <a:gd name="connsiteX37" fmla="*/ 7452 w 10000"/>
              <a:gd name="connsiteY37" fmla="*/ 9005 h 10748"/>
              <a:gd name="connsiteX38" fmla="*/ 7864 w 10000"/>
              <a:gd name="connsiteY38" fmla="*/ 8957 h 10748"/>
              <a:gd name="connsiteX39" fmla="*/ 8310 w 10000"/>
              <a:gd name="connsiteY39" fmla="*/ 9293 h 10748"/>
              <a:gd name="connsiteX40" fmla="*/ 8791 w 10000"/>
              <a:gd name="connsiteY40" fmla="*/ 9197 h 10748"/>
              <a:gd name="connsiteX41" fmla="*/ 8825 w 10000"/>
              <a:gd name="connsiteY41" fmla="*/ 9053 h 10748"/>
              <a:gd name="connsiteX42" fmla="*/ 9066 w 10000"/>
              <a:gd name="connsiteY42" fmla="*/ 8909 h 10748"/>
              <a:gd name="connsiteX43" fmla="*/ 9615 w 10000"/>
              <a:gd name="connsiteY43" fmla="*/ 9149 h 10748"/>
              <a:gd name="connsiteX44" fmla="*/ 9924 w 10000"/>
              <a:gd name="connsiteY44" fmla="*/ 8909 h 10748"/>
              <a:gd name="connsiteX45" fmla="*/ 9718 w 10000"/>
              <a:gd name="connsiteY45" fmla="*/ 8093 h 10748"/>
              <a:gd name="connsiteX46" fmla="*/ 9684 w 10000"/>
              <a:gd name="connsiteY46" fmla="*/ 7325 h 10748"/>
              <a:gd name="connsiteX47" fmla="*/ 9341 w 10000"/>
              <a:gd name="connsiteY47" fmla="*/ 7181 h 10748"/>
              <a:gd name="connsiteX48" fmla="*/ 8619 w 10000"/>
              <a:gd name="connsiteY48" fmla="*/ 6749 h 10748"/>
              <a:gd name="connsiteX49" fmla="*/ 8276 w 10000"/>
              <a:gd name="connsiteY49" fmla="*/ 6317 h 10748"/>
              <a:gd name="connsiteX50" fmla="*/ 7795 w 10000"/>
              <a:gd name="connsiteY50" fmla="*/ 6653 h 10748"/>
              <a:gd name="connsiteX51" fmla="*/ 7486 w 10000"/>
              <a:gd name="connsiteY51" fmla="*/ 6844 h 10748"/>
              <a:gd name="connsiteX52" fmla="*/ 6834 w 10000"/>
              <a:gd name="connsiteY52" fmla="*/ 6557 h 10748"/>
              <a:gd name="connsiteX53" fmla="*/ 6112 w 10000"/>
              <a:gd name="connsiteY53" fmla="*/ 5837 h 10748"/>
              <a:gd name="connsiteX54" fmla="*/ 5906 w 10000"/>
              <a:gd name="connsiteY54" fmla="*/ 5740 h 10748"/>
              <a:gd name="connsiteX55" fmla="*/ 5700 w 10000"/>
              <a:gd name="connsiteY55" fmla="*/ 5549 h 10748"/>
              <a:gd name="connsiteX56" fmla="*/ 5254 w 10000"/>
              <a:gd name="connsiteY56" fmla="*/ 5213 h 10748"/>
              <a:gd name="connsiteX57" fmla="*/ 4842 w 10000"/>
              <a:gd name="connsiteY57" fmla="*/ 5261 h 10748"/>
              <a:gd name="connsiteX58" fmla="*/ 4670 w 10000"/>
              <a:gd name="connsiteY58" fmla="*/ 4156 h 10748"/>
              <a:gd name="connsiteX59" fmla="*/ 4293 w 10000"/>
              <a:gd name="connsiteY59" fmla="*/ 3629 h 10748"/>
              <a:gd name="connsiteX60" fmla="*/ 3950 w 10000"/>
              <a:gd name="connsiteY60" fmla="*/ 3484 h 10748"/>
              <a:gd name="connsiteX61" fmla="*/ 3434 w 10000"/>
              <a:gd name="connsiteY61" fmla="*/ 3677 h 10748"/>
              <a:gd name="connsiteX62" fmla="*/ 2198 w 10000"/>
              <a:gd name="connsiteY62" fmla="*/ 2668 h 10748"/>
              <a:gd name="connsiteX63" fmla="*/ 1923 w 10000"/>
              <a:gd name="connsiteY63" fmla="*/ 1948 h 10748"/>
              <a:gd name="connsiteX64" fmla="*/ 2267 w 10000"/>
              <a:gd name="connsiteY64" fmla="*/ 1228 h 10748"/>
              <a:gd name="connsiteX65" fmla="*/ 2198 w 10000"/>
              <a:gd name="connsiteY65" fmla="*/ 892 h 10748"/>
              <a:gd name="connsiteX66" fmla="*/ 2095 w 10000"/>
              <a:gd name="connsiteY66" fmla="*/ 844 h 10748"/>
              <a:gd name="connsiteX67" fmla="*/ 2164 w 10000"/>
              <a:gd name="connsiteY67" fmla="*/ 748 h 10748"/>
              <a:gd name="connsiteX0" fmla="*/ 2164 w 10000"/>
              <a:gd name="connsiteY0" fmla="*/ 871 h 10871"/>
              <a:gd name="connsiteX1" fmla="*/ 691 w 10000"/>
              <a:gd name="connsiteY1" fmla="*/ 41 h 10871"/>
              <a:gd name="connsiteX2" fmla="*/ 283 w 10000"/>
              <a:gd name="connsiteY2" fmla="*/ 134 h 10871"/>
              <a:gd name="connsiteX3" fmla="*/ 359 w 10000"/>
              <a:gd name="connsiteY3" fmla="*/ 348 h 10871"/>
              <a:gd name="connsiteX4" fmla="*/ 336 w 10000"/>
              <a:gd name="connsiteY4" fmla="*/ 947 h 10871"/>
              <a:gd name="connsiteX5" fmla="*/ 790 w 10000"/>
              <a:gd name="connsiteY5" fmla="*/ 2168 h 10871"/>
              <a:gd name="connsiteX6" fmla="*/ 687 w 10000"/>
              <a:gd name="connsiteY6" fmla="*/ 2264 h 10871"/>
              <a:gd name="connsiteX7" fmla="*/ 446 w 10000"/>
              <a:gd name="connsiteY7" fmla="*/ 2696 h 10871"/>
              <a:gd name="connsiteX8" fmla="*/ 206 w 10000"/>
              <a:gd name="connsiteY8" fmla="*/ 3175 h 10871"/>
              <a:gd name="connsiteX9" fmla="*/ 69 w 10000"/>
              <a:gd name="connsiteY9" fmla="*/ 3464 h 10871"/>
              <a:gd name="connsiteX10" fmla="*/ 0 w 10000"/>
              <a:gd name="connsiteY10" fmla="*/ 3752 h 10871"/>
              <a:gd name="connsiteX11" fmla="*/ 481 w 10000"/>
              <a:gd name="connsiteY11" fmla="*/ 4808 h 10871"/>
              <a:gd name="connsiteX12" fmla="*/ 755 w 10000"/>
              <a:gd name="connsiteY12" fmla="*/ 5624 h 10871"/>
              <a:gd name="connsiteX13" fmla="*/ 961 w 10000"/>
              <a:gd name="connsiteY13" fmla="*/ 6008 h 10871"/>
              <a:gd name="connsiteX14" fmla="*/ 927 w 10000"/>
              <a:gd name="connsiteY14" fmla="*/ 6392 h 10871"/>
              <a:gd name="connsiteX15" fmla="*/ 858 w 10000"/>
              <a:gd name="connsiteY15" fmla="*/ 6680 h 10871"/>
              <a:gd name="connsiteX16" fmla="*/ 790 w 10000"/>
              <a:gd name="connsiteY16" fmla="*/ 8024 h 10871"/>
              <a:gd name="connsiteX17" fmla="*/ 1201 w 10000"/>
              <a:gd name="connsiteY17" fmla="*/ 8744 h 10871"/>
              <a:gd name="connsiteX18" fmla="*/ 1340 w 10000"/>
              <a:gd name="connsiteY18" fmla="*/ 9320 h 10871"/>
              <a:gd name="connsiteX19" fmla="*/ 1408 w 10000"/>
              <a:gd name="connsiteY19" fmla="*/ 9609 h 10871"/>
              <a:gd name="connsiteX20" fmla="*/ 1820 w 10000"/>
              <a:gd name="connsiteY20" fmla="*/ 9512 h 10871"/>
              <a:gd name="connsiteX21" fmla="*/ 2026 w 10000"/>
              <a:gd name="connsiteY21" fmla="*/ 9416 h 10871"/>
              <a:gd name="connsiteX22" fmla="*/ 2850 w 10000"/>
              <a:gd name="connsiteY22" fmla="*/ 9128 h 10871"/>
              <a:gd name="connsiteX23" fmla="*/ 3331 w 10000"/>
              <a:gd name="connsiteY23" fmla="*/ 8936 h 10871"/>
              <a:gd name="connsiteX24" fmla="*/ 3743 w 10000"/>
              <a:gd name="connsiteY24" fmla="*/ 9176 h 10871"/>
              <a:gd name="connsiteX25" fmla="*/ 3743 w 10000"/>
              <a:gd name="connsiteY25" fmla="*/ 9176 h 10871"/>
              <a:gd name="connsiteX26" fmla="*/ 3950 w 10000"/>
              <a:gd name="connsiteY26" fmla="*/ 9272 h 10871"/>
              <a:gd name="connsiteX27" fmla="*/ 4155 w 10000"/>
              <a:gd name="connsiteY27" fmla="*/ 9896 h 10871"/>
              <a:gd name="connsiteX28" fmla="*/ 4396 w 10000"/>
              <a:gd name="connsiteY28" fmla="*/ 10280 h 10871"/>
              <a:gd name="connsiteX29" fmla="*/ 4808 w 10000"/>
              <a:gd name="connsiteY29" fmla="*/ 10472 h 10871"/>
              <a:gd name="connsiteX30" fmla="*/ 5220 w 10000"/>
              <a:gd name="connsiteY30" fmla="*/ 10761 h 10871"/>
              <a:gd name="connsiteX31" fmla="*/ 5666 w 10000"/>
              <a:gd name="connsiteY31" fmla="*/ 10520 h 10871"/>
              <a:gd name="connsiteX32" fmla="*/ 6284 w 10000"/>
              <a:gd name="connsiteY32" fmla="*/ 9896 h 10871"/>
              <a:gd name="connsiteX33" fmla="*/ 6456 w 10000"/>
              <a:gd name="connsiteY33" fmla="*/ 8888 h 10871"/>
              <a:gd name="connsiteX34" fmla="*/ 6491 w 10000"/>
              <a:gd name="connsiteY34" fmla="*/ 8744 h 10871"/>
              <a:gd name="connsiteX35" fmla="*/ 6697 w 10000"/>
              <a:gd name="connsiteY35" fmla="*/ 8648 h 10871"/>
              <a:gd name="connsiteX36" fmla="*/ 7177 w 10000"/>
              <a:gd name="connsiteY36" fmla="*/ 8792 h 10871"/>
              <a:gd name="connsiteX37" fmla="*/ 7452 w 10000"/>
              <a:gd name="connsiteY37" fmla="*/ 9128 h 10871"/>
              <a:gd name="connsiteX38" fmla="*/ 7864 w 10000"/>
              <a:gd name="connsiteY38" fmla="*/ 9080 h 10871"/>
              <a:gd name="connsiteX39" fmla="*/ 8310 w 10000"/>
              <a:gd name="connsiteY39" fmla="*/ 9416 h 10871"/>
              <a:gd name="connsiteX40" fmla="*/ 8791 w 10000"/>
              <a:gd name="connsiteY40" fmla="*/ 9320 h 10871"/>
              <a:gd name="connsiteX41" fmla="*/ 8825 w 10000"/>
              <a:gd name="connsiteY41" fmla="*/ 9176 h 10871"/>
              <a:gd name="connsiteX42" fmla="*/ 9066 w 10000"/>
              <a:gd name="connsiteY42" fmla="*/ 9032 h 10871"/>
              <a:gd name="connsiteX43" fmla="*/ 9615 w 10000"/>
              <a:gd name="connsiteY43" fmla="*/ 9272 h 10871"/>
              <a:gd name="connsiteX44" fmla="*/ 9924 w 10000"/>
              <a:gd name="connsiteY44" fmla="*/ 9032 h 10871"/>
              <a:gd name="connsiteX45" fmla="*/ 9718 w 10000"/>
              <a:gd name="connsiteY45" fmla="*/ 8216 h 10871"/>
              <a:gd name="connsiteX46" fmla="*/ 9684 w 10000"/>
              <a:gd name="connsiteY46" fmla="*/ 7448 h 10871"/>
              <a:gd name="connsiteX47" fmla="*/ 9341 w 10000"/>
              <a:gd name="connsiteY47" fmla="*/ 7304 h 10871"/>
              <a:gd name="connsiteX48" fmla="*/ 8619 w 10000"/>
              <a:gd name="connsiteY48" fmla="*/ 6872 h 10871"/>
              <a:gd name="connsiteX49" fmla="*/ 8276 w 10000"/>
              <a:gd name="connsiteY49" fmla="*/ 6440 h 10871"/>
              <a:gd name="connsiteX50" fmla="*/ 7795 w 10000"/>
              <a:gd name="connsiteY50" fmla="*/ 6776 h 10871"/>
              <a:gd name="connsiteX51" fmla="*/ 7486 w 10000"/>
              <a:gd name="connsiteY51" fmla="*/ 6967 h 10871"/>
              <a:gd name="connsiteX52" fmla="*/ 6834 w 10000"/>
              <a:gd name="connsiteY52" fmla="*/ 6680 h 10871"/>
              <a:gd name="connsiteX53" fmla="*/ 6112 w 10000"/>
              <a:gd name="connsiteY53" fmla="*/ 5960 h 10871"/>
              <a:gd name="connsiteX54" fmla="*/ 5906 w 10000"/>
              <a:gd name="connsiteY54" fmla="*/ 5863 h 10871"/>
              <a:gd name="connsiteX55" fmla="*/ 5700 w 10000"/>
              <a:gd name="connsiteY55" fmla="*/ 5672 h 10871"/>
              <a:gd name="connsiteX56" fmla="*/ 5254 w 10000"/>
              <a:gd name="connsiteY56" fmla="*/ 5336 h 10871"/>
              <a:gd name="connsiteX57" fmla="*/ 4842 w 10000"/>
              <a:gd name="connsiteY57" fmla="*/ 5384 h 10871"/>
              <a:gd name="connsiteX58" fmla="*/ 4670 w 10000"/>
              <a:gd name="connsiteY58" fmla="*/ 4279 h 10871"/>
              <a:gd name="connsiteX59" fmla="*/ 4293 w 10000"/>
              <a:gd name="connsiteY59" fmla="*/ 3752 h 10871"/>
              <a:gd name="connsiteX60" fmla="*/ 3950 w 10000"/>
              <a:gd name="connsiteY60" fmla="*/ 3607 h 10871"/>
              <a:gd name="connsiteX61" fmla="*/ 3434 w 10000"/>
              <a:gd name="connsiteY61" fmla="*/ 3800 h 10871"/>
              <a:gd name="connsiteX62" fmla="*/ 2198 w 10000"/>
              <a:gd name="connsiteY62" fmla="*/ 2791 h 10871"/>
              <a:gd name="connsiteX63" fmla="*/ 1923 w 10000"/>
              <a:gd name="connsiteY63" fmla="*/ 2071 h 10871"/>
              <a:gd name="connsiteX64" fmla="*/ 2267 w 10000"/>
              <a:gd name="connsiteY64" fmla="*/ 1351 h 10871"/>
              <a:gd name="connsiteX65" fmla="*/ 2198 w 10000"/>
              <a:gd name="connsiteY65" fmla="*/ 1015 h 10871"/>
              <a:gd name="connsiteX66" fmla="*/ 2095 w 10000"/>
              <a:gd name="connsiteY66" fmla="*/ 967 h 10871"/>
              <a:gd name="connsiteX67" fmla="*/ 2164 w 10000"/>
              <a:gd name="connsiteY67" fmla="*/ 871 h 10871"/>
              <a:gd name="connsiteX0" fmla="*/ 2164 w 10000"/>
              <a:gd name="connsiteY0" fmla="*/ 916 h 10916"/>
              <a:gd name="connsiteX1" fmla="*/ 691 w 10000"/>
              <a:gd name="connsiteY1" fmla="*/ 86 h 10916"/>
              <a:gd name="connsiteX2" fmla="*/ 198 w 10000"/>
              <a:gd name="connsiteY2" fmla="*/ 48 h 10916"/>
              <a:gd name="connsiteX3" fmla="*/ 359 w 10000"/>
              <a:gd name="connsiteY3" fmla="*/ 393 h 10916"/>
              <a:gd name="connsiteX4" fmla="*/ 336 w 10000"/>
              <a:gd name="connsiteY4" fmla="*/ 992 h 10916"/>
              <a:gd name="connsiteX5" fmla="*/ 790 w 10000"/>
              <a:gd name="connsiteY5" fmla="*/ 2213 h 10916"/>
              <a:gd name="connsiteX6" fmla="*/ 687 w 10000"/>
              <a:gd name="connsiteY6" fmla="*/ 2309 h 10916"/>
              <a:gd name="connsiteX7" fmla="*/ 446 w 10000"/>
              <a:gd name="connsiteY7" fmla="*/ 2741 h 10916"/>
              <a:gd name="connsiteX8" fmla="*/ 206 w 10000"/>
              <a:gd name="connsiteY8" fmla="*/ 3220 h 10916"/>
              <a:gd name="connsiteX9" fmla="*/ 69 w 10000"/>
              <a:gd name="connsiteY9" fmla="*/ 3509 h 10916"/>
              <a:gd name="connsiteX10" fmla="*/ 0 w 10000"/>
              <a:gd name="connsiteY10" fmla="*/ 3797 h 10916"/>
              <a:gd name="connsiteX11" fmla="*/ 481 w 10000"/>
              <a:gd name="connsiteY11" fmla="*/ 4853 h 10916"/>
              <a:gd name="connsiteX12" fmla="*/ 755 w 10000"/>
              <a:gd name="connsiteY12" fmla="*/ 5669 h 10916"/>
              <a:gd name="connsiteX13" fmla="*/ 961 w 10000"/>
              <a:gd name="connsiteY13" fmla="*/ 6053 h 10916"/>
              <a:gd name="connsiteX14" fmla="*/ 927 w 10000"/>
              <a:gd name="connsiteY14" fmla="*/ 6437 h 10916"/>
              <a:gd name="connsiteX15" fmla="*/ 858 w 10000"/>
              <a:gd name="connsiteY15" fmla="*/ 6725 h 10916"/>
              <a:gd name="connsiteX16" fmla="*/ 790 w 10000"/>
              <a:gd name="connsiteY16" fmla="*/ 8069 h 10916"/>
              <a:gd name="connsiteX17" fmla="*/ 1201 w 10000"/>
              <a:gd name="connsiteY17" fmla="*/ 8789 h 10916"/>
              <a:gd name="connsiteX18" fmla="*/ 1340 w 10000"/>
              <a:gd name="connsiteY18" fmla="*/ 9365 h 10916"/>
              <a:gd name="connsiteX19" fmla="*/ 1408 w 10000"/>
              <a:gd name="connsiteY19" fmla="*/ 9654 h 10916"/>
              <a:gd name="connsiteX20" fmla="*/ 1820 w 10000"/>
              <a:gd name="connsiteY20" fmla="*/ 9557 h 10916"/>
              <a:gd name="connsiteX21" fmla="*/ 2026 w 10000"/>
              <a:gd name="connsiteY21" fmla="*/ 9461 h 10916"/>
              <a:gd name="connsiteX22" fmla="*/ 2850 w 10000"/>
              <a:gd name="connsiteY22" fmla="*/ 9173 h 10916"/>
              <a:gd name="connsiteX23" fmla="*/ 3331 w 10000"/>
              <a:gd name="connsiteY23" fmla="*/ 8981 h 10916"/>
              <a:gd name="connsiteX24" fmla="*/ 3743 w 10000"/>
              <a:gd name="connsiteY24" fmla="*/ 9221 h 10916"/>
              <a:gd name="connsiteX25" fmla="*/ 3743 w 10000"/>
              <a:gd name="connsiteY25" fmla="*/ 9221 h 10916"/>
              <a:gd name="connsiteX26" fmla="*/ 3950 w 10000"/>
              <a:gd name="connsiteY26" fmla="*/ 9317 h 10916"/>
              <a:gd name="connsiteX27" fmla="*/ 4155 w 10000"/>
              <a:gd name="connsiteY27" fmla="*/ 9941 h 10916"/>
              <a:gd name="connsiteX28" fmla="*/ 4396 w 10000"/>
              <a:gd name="connsiteY28" fmla="*/ 10325 h 10916"/>
              <a:gd name="connsiteX29" fmla="*/ 4808 w 10000"/>
              <a:gd name="connsiteY29" fmla="*/ 10517 h 10916"/>
              <a:gd name="connsiteX30" fmla="*/ 5220 w 10000"/>
              <a:gd name="connsiteY30" fmla="*/ 10806 h 10916"/>
              <a:gd name="connsiteX31" fmla="*/ 5666 w 10000"/>
              <a:gd name="connsiteY31" fmla="*/ 10565 h 10916"/>
              <a:gd name="connsiteX32" fmla="*/ 6284 w 10000"/>
              <a:gd name="connsiteY32" fmla="*/ 9941 h 10916"/>
              <a:gd name="connsiteX33" fmla="*/ 6456 w 10000"/>
              <a:gd name="connsiteY33" fmla="*/ 8933 h 10916"/>
              <a:gd name="connsiteX34" fmla="*/ 6491 w 10000"/>
              <a:gd name="connsiteY34" fmla="*/ 8789 h 10916"/>
              <a:gd name="connsiteX35" fmla="*/ 6697 w 10000"/>
              <a:gd name="connsiteY35" fmla="*/ 8693 h 10916"/>
              <a:gd name="connsiteX36" fmla="*/ 7177 w 10000"/>
              <a:gd name="connsiteY36" fmla="*/ 8837 h 10916"/>
              <a:gd name="connsiteX37" fmla="*/ 7452 w 10000"/>
              <a:gd name="connsiteY37" fmla="*/ 9173 h 10916"/>
              <a:gd name="connsiteX38" fmla="*/ 7864 w 10000"/>
              <a:gd name="connsiteY38" fmla="*/ 9125 h 10916"/>
              <a:gd name="connsiteX39" fmla="*/ 8310 w 10000"/>
              <a:gd name="connsiteY39" fmla="*/ 9461 h 10916"/>
              <a:gd name="connsiteX40" fmla="*/ 8791 w 10000"/>
              <a:gd name="connsiteY40" fmla="*/ 9365 h 10916"/>
              <a:gd name="connsiteX41" fmla="*/ 8825 w 10000"/>
              <a:gd name="connsiteY41" fmla="*/ 9221 h 10916"/>
              <a:gd name="connsiteX42" fmla="*/ 9066 w 10000"/>
              <a:gd name="connsiteY42" fmla="*/ 9077 h 10916"/>
              <a:gd name="connsiteX43" fmla="*/ 9615 w 10000"/>
              <a:gd name="connsiteY43" fmla="*/ 9317 h 10916"/>
              <a:gd name="connsiteX44" fmla="*/ 9924 w 10000"/>
              <a:gd name="connsiteY44" fmla="*/ 9077 h 10916"/>
              <a:gd name="connsiteX45" fmla="*/ 9718 w 10000"/>
              <a:gd name="connsiteY45" fmla="*/ 8261 h 10916"/>
              <a:gd name="connsiteX46" fmla="*/ 9684 w 10000"/>
              <a:gd name="connsiteY46" fmla="*/ 7493 h 10916"/>
              <a:gd name="connsiteX47" fmla="*/ 9341 w 10000"/>
              <a:gd name="connsiteY47" fmla="*/ 7349 h 10916"/>
              <a:gd name="connsiteX48" fmla="*/ 8619 w 10000"/>
              <a:gd name="connsiteY48" fmla="*/ 6917 h 10916"/>
              <a:gd name="connsiteX49" fmla="*/ 8276 w 10000"/>
              <a:gd name="connsiteY49" fmla="*/ 6485 h 10916"/>
              <a:gd name="connsiteX50" fmla="*/ 7795 w 10000"/>
              <a:gd name="connsiteY50" fmla="*/ 6821 h 10916"/>
              <a:gd name="connsiteX51" fmla="*/ 7486 w 10000"/>
              <a:gd name="connsiteY51" fmla="*/ 7012 h 10916"/>
              <a:gd name="connsiteX52" fmla="*/ 6834 w 10000"/>
              <a:gd name="connsiteY52" fmla="*/ 6725 h 10916"/>
              <a:gd name="connsiteX53" fmla="*/ 6112 w 10000"/>
              <a:gd name="connsiteY53" fmla="*/ 6005 h 10916"/>
              <a:gd name="connsiteX54" fmla="*/ 5906 w 10000"/>
              <a:gd name="connsiteY54" fmla="*/ 5908 h 10916"/>
              <a:gd name="connsiteX55" fmla="*/ 5700 w 10000"/>
              <a:gd name="connsiteY55" fmla="*/ 5717 h 10916"/>
              <a:gd name="connsiteX56" fmla="*/ 5254 w 10000"/>
              <a:gd name="connsiteY56" fmla="*/ 5381 h 10916"/>
              <a:gd name="connsiteX57" fmla="*/ 4842 w 10000"/>
              <a:gd name="connsiteY57" fmla="*/ 5429 h 10916"/>
              <a:gd name="connsiteX58" fmla="*/ 4670 w 10000"/>
              <a:gd name="connsiteY58" fmla="*/ 4324 h 10916"/>
              <a:gd name="connsiteX59" fmla="*/ 4293 w 10000"/>
              <a:gd name="connsiteY59" fmla="*/ 3797 h 10916"/>
              <a:gd name="connsiteX60" fmla="*/ 3950 w 10000"/>
              <a:gd name="connsiteY60" fmla="*/ 3652 h 10916"/>
              <a:gd name="connsiteX61" fmla="*/ 3434 w 10000"/>
              <a:gd name="connsiteY61" fmla="*/ 3845 h 10916"/>
              <a:gd name="connsiteX62" fmla="*/ 2198 w 10000"/>
              <a:gd name="connsiteY62" fmla="*/ 2836 h 10916"/>
              <a:gd name="connsiteX63" fmla="*/ 1923 w 10000"/>
              <a:gd name="connsiteY63" fmla="*/ 2116 h 10916"/>
              <a:gd name="connsiteX64" fmla="*/ 2267 w 10000"/>
              <a:gd name="connsiteY64" fmla="*/ 1396 h 10916"/>
              <a:gd name="connsiteX65" fmla="*/ 2198 w 10000"/>
              <a:gd name="connsiteY65" fmla="*/ 1060 h 10916"/>
              <a:gd name="connsiteX66" fmla="*/ 2095 w 10000"/>
              <a:gd name="connsiteY66" fmla="*/ 1012 h 10916"/>
              <a:gd name="connsiteX67" fmla="*/ 2164 w 10000"/>
              <a:gd name="connsiteY67" fmla="*/ 916 h 10916"/>
              <a:gd name="connsiteX0" fmla="*/ 2164 w 10000"/>
              <a:gd name="connsiteY0" fmla="*/ 936 h 10936"/>
              <a:gd name="connsiteX1" fmla="*/ 691 w 10000"/>
              <a:gd name="connsiteY1" fmla="*/ 106 h 10936"/>
              <a:gd name="connsiteX2" fmla="*/ 189 w 10000"/>
              <a:gd name="connsiteY2" fmla="*/ 31 h 10936"/>
              <a:gd name="connsiteX3" fmla="*/ 359 w 10000"/>
              <a:gd name="connsiteY3" fmla="*/ 413 h 10936"/>
              <a:gd name="connsiteX4" fmla="*/ 336 w 10000"/>
              <a:gd name="connsiteY4" fmla="*/ 1012 h 10936"/>
              <a:gd name="connsiteX5" fmla="*/ 790 w 10000"/>
              <a:gd name="connsiteY5" fmla="*/ 2233 h 10936"/>
              <a:gd name="connsiteX6" fmla="*/ 687 w 10000"/>
              <a:gd name="connsiteY6" fmla="*/ 2329 h 10936"/>
              <a:gd name="connsiteX7" fmla="*/ 446 w 10000"/>
              <a:gd name="connsiteY7" fmla="*/ 2761 h 10936"/>
              <a:gd name="connsiteX8" fmla="*/ 206 w 10000"/>
              <a:gd name="connsiteY8" fmla="*/ 3240 h 10936"/>
              <a:gd name="connsiteX9" fmla="*/ 69 w 10000"/>
              <a:gd name="connsiteY9" fmla="*/ 3529 h 10936"/>
              <a:gd name="connsiteX10" fmla="*/ 0 w 10000"/>
              <a:gd name="connsiteY10" fmla="*/ 3817 h 10936"/>
              <a:gd name="connsiteX11" fmla="*/ 481 w 10000"/>
              <a:gd name="connsiteY11" fmla="*/ 4873 h 10936"/>
              <a:gd name="connsiteX12" fmla="*/ 755 w 10000"/>
              <a:gd name="connsiteY12" fmla="*/ 5689 h 10936"/>
              <a:gd name="connsiteX13" fmla="*/ 961 w 10000"/>
              <a:gd name="connsiteY13" fmla="*/ 6073 h 10936"/>
              <a:gd name="connsiteX14" fmla="*/ 927 w 10000"/>
              <a:gd name="connsiteY14" fmla="*/ 6457 h 10936"/>
              <a:gd name="connsiteX15" fmla="*/ 858 w 10000"/>
              <a:gd name="connsiteY15" fmla="*/ 6745 h 10936"/>
              <a:gd name="connsiteX16" fmla="*/ 790 w 10000"/>
              <a:gd name="connsiteY16" fmla="*/ 8089 h 10936"/>
              <a:gd name="connsiteX17" fmla="*/ 1201 w 10000"/>
              <a:gd name="connsiteY17" fmla="*/ 8809 h 10936"/>
              <a:gd name="connsiteX18" fmla="*/ 1340 w 10000"/>
              <a:gd name="connsiteY18" fmla="*/ 9385 h 10936"/>
              <a:gd name="connsiteX19" fmla="*/ 1408 w 10000"/>
              <a:gd name="connsiteY19" fmla="*/ 9674 h 10936"/>
              <a:gd name="connsiteX20" fmla="*/ 1820 w 10000"/>
              <a:gd name="connsiteY20" fmla="*/ 9577 h 10936"/>
              <a:gd name="connsiteX21" fmla="*/ 2026 w 10000"/>
              <a:gd name="connsiteY21" fmla="*/ 9481 h 10936"/>
              <a:gd name="connsiteX22" fmla="*/ 2850 w 10000"/>
              <a:gd name="connsiteY22" fmla="*/ 9193 h 10936"/>
              <a:gd name="connsiteX23" fmla="*/ 3331 w 10000"/>
              <a:gd name="connsiteY23" fmla="*/ 9001 h 10936"/>
              <a:gd name="connsiteX24" fmla="*/ 3743 w 10000"/>
              <a:gd name="connsiteY24" fmla="*/ 9241 h 10936"/>
              <a:gd name="connsiteX25" fmla="*/ 3743 w 10000"/>
              <a:gd name="connsiteY25" fmla="*/ 9241 h 10936"/>
              <a:gd name="connsiteX26" fmla="*/ 3950 w 10000"/>
              <a:gd name="connsiteY26" fmla="*/ 9337 h 10936"/>
              <a:gd name="connsiteX27" fmla="*/ 4155 w 10000"/>
              <a:gd name="connsiteY27" fmla="*/ 9961 h 10936"/>
              <a:gd name="connsiteX28" fmla="*/ 4396 w 10000"/>
              <a:gd name="connsiteY28" fmla="*/ 10345 h 10936"/>
              <a:gd name="connsiteX29" fmla="*/ 4808 w 10000"/>
              <a:gd name="connsiteY29" fmla="*/ 10537 h 10936"/>
              <a:gd name="connsiteX30" fmla="*/ 5220 w 10000"/>
              <a:gd name="connsiteY30" fmla="*/ 10826 h 10936"/>
              <a:gd name="connsiteX31" fmla="*/ 5666 w 10000"/>
              <a:gd name="connsiteY31" fmla="*/ 10585 h 10936"/>
              <a:gd name="connsiteX32" fmla="*/ 6284 w 10000"/>
              <a:gd name="connsiteY32" fmla="*/ 9961 h 10936"/>
              <a:gd name="connsiteX33" fmla="*/ 6456 w 10000"/>
              <a:gd name="connsiteY33" fmla="*/ 8953 h 10936"/>
              <a:gd name="connsiteX34" fmla="*/ 6491 w 10000"/>
              <a:gd name="connsiteY34" fmla="*/ 8809 h 10936"/>
              <a:gd name="connsiteX35" fmla="*/ 6697 w 10000"/>
              <a:gd name="connsiteY35" fmla="*/ 8713 h 10936"/>
              <a:gd name="connsiteX36" fmla="*/ 7177 w 10000"/>
              <a:gd name="connsiteY36" fmla="*/ 8857 h 10936"/>
              <a:gd name="connsiteX37" fmla="*/ 7452 w 10000"/>
              <a:gd name="connsiteY37" fmla="*/ 9193 h 10936"/>
              <a:gd name="connsiteX38" fmla="*/ 7864 w 10000"/>
              <a:gd name="connsiteY38" fmla="*/ 9145 h 10936"/>
              <a:gd name="connsiteX39" fmla="*/ 8310 w 10000"/>
              <a:gd name="connsiteY39" fmla="*/ 9481 h 10936"/>
              <a:gd name="connsiteX40" fmla="*/ 8791 w 10000"/>
              <a:gd name="connsiteY40" fmla="*/ 9385 h 10936"/>
              <a:gd name="connsiteX41" fmla="*/ 8825 w 10000"/>
              <a:gd name="connsiteY41" fmla="*/ 9241 h 10936"/>
              <a:gd name="connsiteX42" fmla="*/ 9066 w 10000"/>
              <a:gd name="connsiteY42" fmla="*/ 9097 h 10936"/>
              <a:gd name="connsiteX43" fmla="*/ 9615 w 10000"/>
              <a:gd name="connsiteY43" fmla="*/ 9337 h 10936"/>
              <a:gd name="connsiteX44" fmla="*/ 9924 w 10000"/>
              <a:gd name="connsiteY44" fmla="*/ 9097 h 10936"/>
              <a:gd name="connsiteX45" fmla="*/ 9718 w 10000"/>
              <a:gd name="connsiteY45" fmla="*/ 8281 h 10936"/>
              <a:gd name="connsiteX46" fmla="*/ 9684 w 10000"/>
              <a:gd name="connsiteY46" fmla="*/ 7513 h 10936"/>
              <a:gd name="connsiteX47" fmla="*/ 9341 w 10000"/>
              <a:gd name="connsiteY47" fmla="*/ 7369 h 10936"/>
              <a:gd name="connsiteX48" fmla="*/ 8619 w 10000"/>
              <a:gd name="connsiteY48" fmla="*/ 6937 h 10936"/>
              <a:gd name="connsiteX49" fmla="*/ 8276 w 10000"/>
              <a:gd name="connsiteY49" fmla="*/ 6505 h 10936"/>
              <a:gd name="connsiteX50" fmla="*/ 7795 w 10000"/>
              <a:gd name="connsiteY50" fmla="*/ 6841 h 10936"/>
              <a:gd name="connsiteX51" fmla="*/ 7486 w 10000"/>
              <a:gd name="connsiteY51" fmla="*/ 7032 h 10936"/>
              <a:gd name="connsiteX52" fmla="*/ 6834 w 10000"/>
              <a:gd name="connsiteY52" fmla="*/ 6745 h 10936"/>
              <a:gd name="connsiteX53" fmla="*/ 6112 w 10000"/>
              <a:gd name="connsiteY53" fmla="*/ 6025 h 10936"/>
              <a:gd name="connsiteX54" fmla="*/ 5906 w 10000"/>
              <a:gd name="connsiteY54" fmla="*/ 5928 h 10936"/>
              <a:gd name="connsiteX55" fmla="*/ 5700 w 10000"/>
              <a:gd name="connsiteY55" fmla="*/ 5737 h 10936"/>
              <a:gd name="connsiteX56" fmla="*/ 5254 w 10000"/>
              <a:gd name="connsiteY56" fmla="*/ 5401 h 10936"/>
              <a:gd name="connsiteX57" fmla="*/ 4842 w 10000"/>
              <a:gd name="connsiteY57" fmla="*/ 5449 h 10936"/>
              <a:gd name="connsiteX58" fmla="*/ 4670 w 10000"/>
              <a:gd name="connsiteY58" fmla="*/ 4344 h 10936"/>
              <a:gd name="connsiteX59" fmla="*/ 4293 w 10000"/>
              <a:gd name="connsiteY59" fmla="*/ 3817 h 10936"/>
              <a:gd name="connsiteX60" fmla="*/ 3950 w 10000"/>
              <a:gd name="connsiteY60" fmla="*/ 3672 h 10936"/>
              <a:gd name="connsiteX61" fmla="*/ 3434 w 10000"/>
              <a:gd name="connsiteY61" fmla="*/ 3865 h 10936"/>
              <a:gd name="connsiteX62" fmla="*/ 2198 w 10000"/>
              <a:gd name="connsiteY62" fmla="*/ 2856 h 10936"/>
              <a:gd name="connsiteX63" fmla="*/ 1923 w 10000"/>
              <a:gd name="connsiteY63" fmla="*/ 2136 h 10936"/>
              <a:gd name="connsiteX64" fmla="*/ 2267 w 10000"/>
              <a:gd name="connsiteY64" fmla="*/ 1416 h 10936"/>
              <a:gd name="connsiteX65" fmla="*/ 2198 w 10000"/>
              <a:gd name="connsiteY65" fmla="*/ 1080 h 10936"/>
              <a:gd name="connsiteX66" fmla="*/ 2095 w 10000"/>
              <a:gd name="connsiteY66" fmla="*/ 1032 h 10936"/>
              <a:gd name="connsiteX67" fmla="*/ 2164 w 10000"/>
              <a:gd name="connsiteY67" fmla="*/ 936 h 10936"/>
              <a:gd name="connsiteX0" fmla="*/ 2164 w 10000"/>
              <a:gd name="connsiteY0" fmla="*/ 1456 h 11456"/>
              <a:gd name="connsiteX1" fmla="*/ 181 w 10000"/>
              <a:gd name="connsiteY1" fmla="*/ 22 h 11456"/>
              <a:gd name="connsiteX2" fmla="*/ 189 w 10000"/>
              <a:gd name="connsiteY2" fmla="*/ 551 h 11456"/>
              <a:gd name="connsiteX3" fmla="*/ 359 w 10000"/>
              <a:gd name="connsiteY3" fmla="*/ 933 h 11456"/>
              <a:gd name="connsiteX4" fmla="*/ 336 w 10000"/>
              <a:gd name="connsiteY4" fmla="*/ 1532 h 11456"/>
              <a:gd name="connsiteX5" fmla="*/ 790 w 10000"/>
              <a:gd name="connsiteY5" fmla="*/ 2753 h 11456"/>
              <a:gd name="connsiteX6" fmla="*/ 687 w 10000"/>
              <a:gd name="connsiteY6" fmla="*/ 2849 h 11456"/>
              <a:gd name="connsiteX7" fmla="*/ 446 w 10000"/>
              <a:gd name="connsiteY7" fmla="*/ 3281 h 11456"/>
              <a:gd name="connsiteX8" fmla="*/ 206 w 10000"/>
              <a:gd name="connsiteY8" fmla="*/ 3760 h 11456"/>
              <a:gd name="connsiteX9" fmla="*/ 69 w 10000"/>
              <a:gd name="connsiteY9" fmla="*/ 4049 h 11456"/>
              <a:gd name="connsiteX10" fmla="*/ 0 w 10000"/>
              <a:gd name="connsiteY10" fmla="*/ 4337 h 11456"/>
              <a:gd name="connsiteX11" fmla="*/ 481 w 10000"/>
              <a:gd name="connsiteY11" fmla="*/ 5393 h 11456"/>
              <a:gd name="connsiteX12" fmla="*/ 755 w 10000"/>
              <a:gd name="connsiteY12" fmla="*/ 6209 h 11456"/>
              <a:gd name="connsiteX13" fmla="*/ 961 w 10000"/>
              <a:gd name="connsiteY13" fmla="*/ 6593 h 11456"/>
              <a:gd name="connsiteX14" fmla="*/ 927 w 10000"/>
              <a:gd name="connsiteY14" fmla="*/ 6977 h 11456"/>
              <a:gd name="connsiteX15" fmla="*/ 858 w 10000"/>
              <a:gd name="connsiteY15" fmla="*/ 7265 h 11456"/>
              <a:gd name="connsiteX16" fmla="*/ 790 w 10000"/>
              <a:gd name="connsiteY16" fmla="*/ 8609 h 11456"/>
              <a:gd name="connsiteX17" fmla="*/ 1201 w 10000"/>
              <a:gd name="connsiteY17" fmla="*/ 9329 h 11456"/>
              <a:gd name="connsiteX18" fmla="*/ 1340 w 10000"/>
              <a:gd name="connsiteY18" fmla="*/ 9905 h 11456"/>
              <a:gd name="connsiteX19" fmla="*/ 1408 w 10000"/>
              <a:gd name="connsiteY19" fmla="*/ 10194 h 11456"/>
              <a:gd name="connsiteX20" fmla="*/ 1820 w 10000"/>
              <a:gd name="connsiteY20" fmla="*/ 10097 h 11456"/>
              <a:gd name="connsiteX21" fmla="*/ 2026 w 10000"/>
              <a:gd name="connsiteY21" fmla="*/ 10001 h 11456"/>
              <a:gd name="connsiteX22" fmla="*/ 2850 w 10000"/>
              <a:gd name="connsiteY22" fmla="*/ 9713 h 11456"/>
              <a:gd name="connsiteX23" fmla="*/ 3331 w 10000"/>
              <a:gd name="connsiteY23" fmla="*/ 9521 h 11456"/>
              <a:gd name="connsiteX24" fmla="*/ 3743 w 10000"/>
              <a:gd name="connsiteY24" fmla="*/ 9761 h 11456"/>
              <a:gd name="connsiteX25" fmla="*/ 3743 w 10000"/>
              <a:gd name="connsiteY25" fmla="*/ 9761 h 11456"/>
              <a:gd name="connsiteX26" fmla="*/ 3950 w 10000"/>
              <a:gd name="connsiteY26" fmla="*/ 9857 h 11456"/>
              <a:gd name="connsiteX27" fmla="*/ 4155 w 10000"/>
              <a:gd name="connsiteY27" fmla="*/ 10481 h 11456"/>
              <a:gd name="connsiteX28" fmla="*/ 4396 w 10000"/>
              <a:gd name="connsiteY28" fmla="*/ 10865 h 11456"/>
              <a:gd name="connsiteX29" fmla="*/ 4808 w 10000"/>
              <a:gd name="connsiteY29" fmla="*/ 11057 h 11456"/>
              <a:gd name="connsiteX30" fmla="*/ 5220 w 10000"/>
              <a:gd name="connsiteY30" fmla="*/ 11346 h 11456"/>
              <a:gd name="connsiteX31" fmla="*/ 5666 w 10000"/>
              <a:gd name="connsiteY31" fmla="*/ 11105 h 11456"/>
              <a:gd name="connsiteX32" fmla="*/ 6284 w 10000"/>
              <a:gd name="connsiteY32" fmla="*/ 10481 h 11456"/>
              <a:gd name="connsiteX33" fmla="*/ 6456 w 10000"/>
              <a:gd name="connsiteY33" fmla="*/ 9473 h 11456"/>
              <a:gd name="connsiteX34" fmla="*/ 6491 w 10000"/>
              <a:gd name="connsiteY34" fmla="*/ 9329 h 11456"/>
              <a:gd name="connsiteX35" fmla="*/ 6697 w 10000"/>
              <a:gd name="connsiteY35" fmla="*/ 9233 h 11456"/>
              <a:gd name="connsiteX36" fmla="*/ 7177 w 10000"/>
              <a:gd name="connsiteY36" fmla="*/ 9377 h 11456"/>
              <a:gd name="connsiteX37" fmla="*/ 7452 w 10000"/>
              <a:gd name="connsiteY37" fmla="*/ 9713 h 11456"/>
              <a:gd name="connsiteX38" fmla="*/ 7864 w 10000"/>
              <a:gd name="connsiteY38" fmla="*/ 9665 h 11456"/>
              <a:gd name="connsiteX39" fmla="*/ 8310 w 10000"/>
              <a:gd name="connsiteY39" fmla="*/ 10001 h 11456"/>
              <a:gd name="connsiteX40" fmla="*/ 8791 w 10000"/>
              <a:gd name="connsiteY40" fmla="*/ 9905 h 11456"/>
              <a:gd name="connsiteX41" fmla="*/ 8825 w 10000"/>
              <a:gd name="connsiteY41" fmla="*/ 9761 h 11456"/>
              <a:gd name="connsiteX42" fmla="*/ 9066 w 10000"/>
              <a:gd name="connsiteY42" fmla="*/ 9617 h 11456"/>
              <a:gd name="connsiteX43" fmla="*/ 9615 w 10000"/>
              <a:gd name="connsiteY43" fmla="*/ 9857 h 11456"/>
              <a:gd name="connsiteX44" fmla="*/ 9924 w 10000"/>
              <a:gd name="connsiteY44" fmla="*/ 9617 h 11456"/>
              <a:gd name="connsiteX45" fmla="*/ 9718 w 10000"/>
              <a:gd name="connsiteY45" fmla="*/ 8801 h 11456"/>
              <a:gd name="connsiteX46" fmla="*/ 9684 w 10000"/>
              <a:gd name="connsiteY46" fmla="*/ 8033 h 11456"/>
              <a:gd name="connsiteX47" fmla="*/ 9341 w 10000"/>
              <a:gd name="connsiteY47" fmla="*/ 7889 h 11456"/>
              <a:gd name="connsiteX48" fmla="*/ 8619 w 10000"/>
              <a:gd name="connsiteY48" fmla="*/ 7457 h 11456"/>
              <a:gd name="connsiteX49" fmla="*/ 8276 w 10000"/>
              <a:gd name="connsiteY49" fmla="*/ 7025 h 11456"/>
              <a:gd name="connsiteX50" fmla="*/ 7795 w 10000"/>
              <a:gd name="connsiteY50" fmla="*/ 7361 h 11456"/>
              <a:gd name="connsiteX51" fmla="*/ 7486 w 10000"/>
              <a:gd name="connsiteY51" fmla="*/ 7552 h 11456"/>
              <a:gd name="connsiteX52" fmla="*/ 6834 w 10000"/>
              <a:gd name="connsiteY52" fmla="*/ 7265 h 11456"/>
              <a:gd name="connsiteX53" fmla="*/ 6112 w 10000"/>
              <a:gd name="connsiteY53" fmla="*/ 6545 h 11456"/>
              <a:gd name="connsiteX54" fmla="*/ 5906 w 10000"/>
              <a:gd name="connsiteY54" fmla="*/ 6448 h 11456"/>
              <a:gd name="connsiteX55" fmla="*/ 5700 w 10000"/>
              <a:gd name="connsiteY55" fmla="*/ 6257 h 11456"/>
              <a:gd name="connsiteX56" fmla="*/ 5254 w 10000"/>
              <a:gd name="connsiteY56" fmla="*/ 5921 h 11456"/>
              <a:gd name="connsiteX57" fmla="*/ 4842 w 10000"/>
              <a:gd name="connsiteY57" fmla="*/ 5969 h 11456"/>
              <a:gd name="connsiteX58" fmla="*/ 4670 w 10000"/>
              <a:gd name="connsiteY58" fmla="*/ 4864 h 11456"/>
              <a:gd name="connsiteX59" fmla="*/ 4293 w 10000"/>
              <a:gd name="connsiteY59" fmla="*/ 4337 h 11456"/>
              <a:gd name="connsiteX60" fmla="*/ 3950 w 10000"/>
              <a:gd name="connsiteY60" fmla="*/ 4192 h 11456"/>
              <a:gd name="connsiteX61" fmla="*/ 3434 w 10000"/>
              <a:gd name="connsiteY61" fmla="*/ 4385 h 11456"/>
              <a:gd name="connsiteX62" fmla="*/ 2198 w 10000"/>
              <a:gd name="connsiteY62" fmla="*/ 3376 h 11456"/>
              <a:gd name="connsiteX63" fmla="*/ 1923 w 10000"/>
              <a:gd name="connsiteY63" fmla="*/ 2656 h 11456"/>
              <a:gd name="connsiteX64" fmla="*/ 2267 w 10000"/>
              <a:gd name="connsiteY64" fmla="*/ 1936 h 11456"/>
              <a:gd name="connsiteX65" fmla="*/ 2198 w 10000"/>
              <a:gd name="connsiteY65" fmla="*/ 1600 h 11456"/>
              <a:gd name="connsiteX66" fmla="*/ 2095 w 10000"/>
              <a:gd name="connsiteY66" fmla="*/ 1552 h 11456"/>
              <a:gd name="connsiteX67" fmla="*/ 2164 w 10000"/>
              <a:gd name="connsiteY67" fmla="*/ 1456 h 11456"/>
              <a:gd name="connsiteX0" fmla="*/ 2164 w 10000"/>
              <a:gd name="connsiteY0" fmla="*/ 1494 h 11494"/>
              <a:gd name="connsiteX1" fmla="*/ 181 w 10000"/>
              <a:gd name="connsiteY1" fmla="*/ 60 h 11494"/>
              <a:gd name="connsiteX2" fmla="*/ 189 w 10000"/>
              <a:gd name="connsiteY2" fmla="*/ 589 h 11494"/>
              <a:gd name="connsiteX3" fmla="*/ 359 w 10000"/>
              <a:gd name="connsiteY3" fmla="*/ 971 h 11494"/>
              <a:gd name="connsiteX4" fmla="*/ 336 w 10000"/>
              <a:gd name="connsiteY4" fmla="*/ 1570 h 11494"/>
              <a:gd name="connsiteX5" fmla="*/ 790 w 10000"/>
              <a:gd name="connsiteY5" fmla="*/ 2791 h 11494"/>
              <a:gd name="connsiteX6" fmla="*/ 687 w 10000"/>
              <a:gd name="connsiteY6" fmla="*/ 2887 h 11494"/>
              <a:gd name="connsiteX7" fmla="*/ 446 w 10000"/>
              <a:gd name="connsiteY7" fmla="*/ 3319 h 11494"/>
              <a:gd name="connsiteX8" fmla="*/ 206 w 10000"/>
              <a:gd name="connsiteY8" fmla="*/ 3798 h 11494"/>
              <a:gd name="connsiteX9" fmla="*/ 69 w 10000"/>
              <a:gd name="connsiteY9" fmla="*/ 4087 h 11494"/>
              <a:gd name="connsiteX10" fmla="*/ 0 w 10000"/>
              <a:gd name="connsiteY10" fmla="*/ 4375 h 11494"/>
              <a:gd name="connsiteX11" fmla="*/ 481 w 10000"/>
              <a:gd name="connsiteY11" fmla="*/ 5431 h 11494"/>
              <a:gd name="connsiteX12" fmla="*/ 755 w 10000"/>
              <a:gd name="connsiteY12" fmla="*/ 6247 h 11494"/>
              <a:gd name="connsiteX13" fmla="*/ 961 w 10000"/>
              <a:gd name="connsiteY13" fmla="*/ 6631 h 11494"/>
              <a:gd name="connsiteX14" fmla="*/ 927 w 10000"/>
              <a:gd name="connsiteY14" fmla="*/ 7015 h 11494"/>
              <a:gd name="connsiteX15" fmla="*/ 858 w 10000"/>
              <a:gd name="connsiteY15" fmla="*/ 7303 h 11494"/>
              <a:gd name="connsiteX16" fmla="*/ 790 w 10000"/>
              <a:gd name="connsiteY16" fmla="*/ 8647 h 11494"/>
              <a:gd name="connsiteX17" fmla="*/ 1201 w 10000"/>
              <a:gd name="connsiteY17" fmla="*/ 9367 h 11494"/>
              <a:gd name="connsiteX18" fmla="*/ 1340 w 10000"/>
              <a:gd name="connsiteY18" fmla="*/ 9943 h 11494"/>
              <a:gd name="connsiteX19" fmla="*/ 1408 w 10000"/>
              <a:gd name="connsiteY19" fmla="*/ 10232 h 11494"/>
              <a:gd name="connsiteX20" fmla="*/ 1820 w 10000"/>
              <a:gd name="connsiteY20" fmla="*/ 10135 h 11494"/>
              <a:gd name="connsiteX21" fmla="*/ 2026 w 10000"/>
              <a:gd name="connsiteY21" fmla="*/ 10039 h 11494"/>
              <a:gd name="connsiteX22" fmla="*/ 2850 w 10000"/>
              <a:gd name="connsiteY22" fmla="*/ 9751 h 11494"/>
              <a:gd name="connsiteX23" fmla="*/ 3331 w 10000"/>
              <a:gd name="connsiteY23" fmla="*/ 9559 h 11494"/>
              <a:gd name="connsiteX24" fmla="*/ 3743 w 10000"/>
              <a:gd name="connsiteY24" fmla="*/ 9799 h 11494"/>
              <a:gd name="connsiteX25" fmla="*/ 3743 w 10000"/>
              <a:gd name="connsiteY25" fmla="*/ 9799 h 11494"/>
              <a:gd name="connsiteX26" fmla="*/ 3950 w 10000"/>
              <a:gd name="connsiteY26" fmla="*/ 9895 h 11494"/>
              <a:gd name="connsiteX27" fmla="*/ 4155 w 10000"/>
              <a:gd name="connsiteY27" fmla="*/ 10519 h 11494"/>
              <a:gd name="connsiteX28" fmla="*/ 4396 w 10000"/>
              <a:gd name="connsiteY28" fmla="*/ 10903 h 11494"/>
              <a:gd name="connsiteX29" fmla="*/ 4808 w 10000"/>
              <a:gd name="connsiteY29" fmla="*/ 11095 h 11494"/>
              <a:gd name="connsiteX30" fmla="*/ 5220 w 10000"/>
              <a:gd name="connsiteY30" fmla="*/ 11384 h 11494"/>
              <a:gd name="connsiteX31" fmla="*/ 5666 w 10000"/>
              <a:gd name="connsiteY31" fmla="*/ 11143 h 11494"/>
              <a:gd name="connsiteX32" fmla="*/ 6284 w 10000"/>
              <a:gd name="connsiteY32" fmla="*/ 10519 h 11494"/>
              <a:gd name="connsiteX33" fmla="*/ 6456 w 10000"/>
              <a:gd name="connsiteY33" fmla="*/ 9511 h 11494"/>
              <a:gd name="connsiteX34" fmla="*/ 6491 w 10000"/>
              <a:gd name="connsiteY34" fmla="*/ 9367 h 11494"/>
              <a:gd name="connsiteX35" fmla="*/ 6697 w 10000"/>
              <a:gd name="connsiteY35" fmla="*/ 9271 h 11494"/>
              <a:gd name="connsiteX36" fmla="*/ 7177 w 10000"/>
              <a:gd name="connsiteY36" fmla="*/ 9415 h 11494"/>
              <a:gd name="connsiteX37" fmla="*/ 7452 w 10000"/>
              <a:gd name="connsiteY37" fmla="*/ 9751 h 11494"/>
              <a:gd name="connsiteX38" fmla="*/ 7864 w 10000"/>
              <a:gd name="connsiteY38" fmla="*/ 9703 h 11494"/>
              <a:gd name="connsiteX39" fmla="*/ 8310 w 10000"/>
              <a:gd name="connsiteY39" fmla="*/ 10039 h 11494"/>
              <a:gd name="connsiteX40" fmla="*/ 8791 w 10000"/>
              <a:gd name="connsiteY40" fmla="*/ 9943 h 11494"/>
              <a:gd name="connsiteX41" fmla="*/ 8825 w 10000"/>
              <a:gd name="connsiteY41" fmla="*/ 9799 h 11494"/>
              <a:gd name="connsiteX42" fmla="*/ 9066 w 10000"/>
              <a:gd name="connsiteY42" fmla="*/ 9655 h 11494"/>
              <a:gd name="connsiteX43" fmla="*/ 9615 w 10000"/>
              <a:gd name="connsiteY43" fmla="*/ 9895 h 11494"/>
              <a:gd name="connsiteX44" fmla="*/ 9924 w 10000"/>
              <a:gd name="connsiteY44" fmla="*/ 9655 h 11494"/>
              <a:gd name="connsiteX45" fmla="*/ 9718 w 10000"/>
              <a:gd name="connsiteY45" fmla="*/ 8839 h 11494"/>
              <a:gd name="connsiteX46" fmla="*/ 9684 w 10000"/>
              <a:gd name="connsiteY46" fmla="*/ 8071 h 11494"/>
              <a:gd name="connsiteX47" fmla="*/ 9341 w 10000"/>
              <a:gd name="connsiteY47" fmla="*/ 7927 h 11494"/>
              <a:gd name="connsiteX48" fmla="*/ 8619 w 10000"/>
              <a:gd name="connsiteY48" fmla="*/ 7495 h 11494"/>
              <a:gd name="connsiteX49" fmla="*/ 8276 w 10000"/>
              <a:gd name="connsiteY49" fmla="*/ 7063 h 11494"/>
              <a:gd name="connsiteX50" fmla="*/ 7795 w 10000"/>
              <a:gd name="connsiteY50" fmla="*/ 7399 h 11494"/>
              <a:gd name="connsiteX51" fmla="*/ 7486 w 10000"/>
              <a:gd name="connsiteY51" fmla="*/ 7590 h 11494"/>
              <a:gd name="connsiteX52" fmla="*/ 6834 w 10000"/>
              <a:gd name="connsiteY52" fmla="*/ 7303 h 11494"/>
              <a:gd name="connsiteX53" fmla="*/ 6112 w 10000"/>
              <a:gd name="connsiteY53" fmla="*/ 6583 h 11494"/>
              <a:gd name="connsiteX54" fmla="*/ 5906 w 10000"/>
              <a:gd name="connsiteY54" fmla="*/ 6486 h 11494"/>
              <a:gd name="connsiteX55" fmla="*/ 5700 w 10000"/>
              <a:gd name="connsiteY55" fmla="*/ 6295 h 11494"/>
              <a:gd name="connsiteX56" fmla="*/ 5254 w 10000"/>
              <a:gd name="connsiteY56" fmla="*/ 5959 h 11494"/>
              <a:gd name="connsiteX57" fmla="*/ 4842 w 10000"/>
              <a:gd name="connsiteY57" fmla="*/ 6007 h 11494"/>
              <a:gd name="connsiteX58" fmla="*/ 4670 w 10000"/>
              <a:gd name="connsiteY58" fmla="*/ 4902 h 11494"/>
              <a:gd name="connsiteX59" fmla="*/ 4293 w 10000"/>
              <a:gd name="connsiteY59" fmla="*/ 4375 h 11494"/>
              <a:gd name="connsiteX60" fmla="*/ 3950 w 10000"/>
              <a:gd name="connsiteY60" fmla="*/ 4230 h 11494"/>
              <a:gd name="connsiteX61" fmla="*/ 3434 w 10000"/>
              <a:gd name="connsiteY61" fmla="*/ 4423 h 11494"/>
              <a:gd name="connsiteX62" fmla="*/ 2198 w 10000"/>
              <a:gd name="connsiteY62" fmla="*/ 3414 h 11494"/>
              <a:gd name="connsiteX63" fmla="*/ 1923 w 10000"/>
              <a:gd name="connsiteY63" fmla="*/ 2694 h 11494"/>
              <a:gd name="connsiteX64" fmla="*/ 2267 w 10000"/>
              <a:gd name="connsiteY64" fmla="*/ 1974 h 11494"/>
              <a:gd name="connsiteX65" fmla="*/ 2198 w 10000"/>
              <a:gd name="connsiteY65" fmla="*/ 1638 h 11494"/>
              <a:gd name="connsiteX66" fmla="*/ 2095 w 10000"/>
              <a:gd name="connsiteY66" fmla="*/ 1590 h 11494"/>
              <a:gd name="connsiteX67" fmla="*/ 2164 w 10000"/>
              <a:gd name="connsiteY67" fmla="*/ 1494 h 11494"/>
              <a:gd name="connsiteX0" fmla="*/ 2164 w 10000"/>
              <a:gd name="connsiteY0" fmla="*/ 1488 h 11488"/>
              <a:gd name="connsiteX1" fmla="*/ 181 w 10000"/>
              <a:gd name="connsiteY1" fmla="*/ 54 h 11488"/>
              <a:gd name="connsiteX2" fmla="*/ 189 w 10000"/>
              <a:gd name="connsiteY2" fmla="*/ 583 h 11488"/>
              <a:gd name="connsiteX3" fmla="*/ 359 w 10000"/>
              <a:gd name="connsiteY3" fmla="*/ 965 h 11488"/>
              <a:gd name="connsiteX4" fmla="*/ 336 w 10000"/>
              <a:gd name="connsiteY4" fmla="*/ 1564 h 11488"/>
              <a:gd name="connsiteX5" fmla="*/ 790 w 10000"/>
              <a:gd name="connsiteY5" fmla="*/ 2785 h 11488"/>
              <a:gd name="connsiteX6" fmla="*/ 687 w 10000"/>
              <a:gd name="connsiteY6" fmla="*/ 2881 h 11488"/>
              <a:gd name="connsiteX7" fmla="*/ 446 w 10000"/>
              <a:gd name="connsiteY7" fmla="*/ 3313 h 11488"/>
              <a:gd name="connsiteX8" fmla="*/ 206 w 10000"/>
              <a:gd name="connsiteY8" fmla="*/ 3792 h 11488"/>
              <a:gd name="connsiteX9" fmla="*/ 69 w 10000"/>
              <a:gd name="connsiteY9" fmla="*/ 4081 h 11488"/>
              <a:gd name="connsiteX10" fmla="*/ 0 w 10000"/>
              <a:gd name="connsiteY10" fmla="*/ 4369 h 11488"/>
              <a:gd name="connsiteX11" fmla="*/ 481 w 10000"/>
              <a:gd name="connsiteY11" fmla="*/ 5425 h 11488"/>
              <a:gd name="connsiteX12" fmla="*/ 755 w 10000"/>
              <a:gd name="connsiteY12" fmla="*/ 6241 h 11488"/>
              <a:gd name="connsiteX13" fmla="*/ 961 w 10000"/>
              <a:gd name="connsiteY13" fmla="*/ 6625 h 11488"/>
              <a:gd name="connsiteX14" fmla="*/ 927 w 10000"/>
              <a:gd name="connsiteY14" fmla="*/ 7009 h 11488"/>
              <a:gd name="connsiteX15" fmla="*/ 858 w 10000"/>
              <a:gd name="connsiteY15" fmla="*/ 7297 h 11488"/>
              <a:gd name="connsiteX16" fmla="*/ 790 w 10000"/>
              <a:gd name="connsiteY16" fmla="*/ 8641 h 11488"/>
              <a:gd name="connsiteX17" fmla="*/ 1201 w 10000"/>
              <a:gd name="connsiteY17" fmla="*/ 9361 h 11488"/>
              <a:gd name="connsiteX18" fmla="*/ 1340 w 10000"/>
              <a:gd name="connsiteY18" fmla="*/ 9937 h 11488"/>
              <a:gd name="connsiteX19" fmla="*/ 1408 w 10000"/>
              <a:gd name="connsiteY19" fmla="*/ 10226 h 11488"/>
              <a:gd name="connsiteX20" fmla="*/ 1820 w 10000"/>
              <a:gd name="connsiteY20" fmla="*/ 10129 h 11488"/>
              <a:gd name="connsiteX21" fmla="*/ 2026 w 10000"/>
              <a:gd name="connsiteY21" fmla="*/ 10033 h 11488"/>
              <a:gd name="connsiteX22" fmla="*/ 2850 w 10000"/>
              <a:gd name="connsiteY22" fmla="*/ 9745 h 11488"/>
              <a:gd name="connsiteX23" fmla="*/ 3331 w 10000"/>
              <a:gd name="connsiteY23" fmla="*/ 9553 h 11488"/>
              <a:gd name="connsiteX24" fmla="*/ 3743 w 10000"/>
              <a:gd name="connsiteY24" fmla="*/ 9793 h 11488"/>
              <a:gd name="connsiteX25" fmla="*/ 3743 w 10000"/>
              <a:gd name="connsiteY25" fmla="*/ 9793 h 11488"/>
              <a:gd name="connsiteX26" fmla="*/ 3950 w 10000"/>
              <a:gd name="connsiteY26" fmla="*/ 9889 h 11488"/>
              <a:gd name="connsiteX27" fmla="*/ 4155 w 10000"/>
              <a:gd name="connsiteY27" fmla="*/ 10513 h 11488"/>
              <a:gd name="connsiteX28" fmla="*/ 4396 w 10000"/>
              <a:gd name="connsiteY28" fmla="*/ 10897 h 11488"/>
              <a:gd name="connsiteX29" fmla="*/ 4808 w 10000"/>
              <a:gd name="connsiteY29" fmla="*/ 11089 h 11488"/>
              <a:gd name="connsiteX30" fmla="*/ 5220 w 10000"/>
              <a:gd name="connsiteY30" fmla="*/ 11378 h 11488"/>
              <a:gd name="connsiteX31" fmla="*/ 5666 w 10000"/>
              <a:gd name="connsiteY31" fmla="*/ 11137 h 11488"/>
              <a:gd name="connsiteX32" fmla="*/ 6284 w 10000"/>
              <a:gd name="connsiteY32" fmla="*/ 10513 h 11488"/>
              <a:gd name="connsiteX33" fmla="*/ 6456 w 10000"/>
              <a:gd name="connsiteY33" fmla="*/ 9505 h 11488"/>
              <a:gd name="connsiteX34" fmla="*/ 6491 w 10000"/>
              <a:gd name="connsiteY34" fmla="*/ 9361 h 11488"/>
              <a:gd name="connsiteX35" fmla="*/ 6697 w 10000"/>
              <a:gd name="connsiteY35" fmla="*/ 9265 h 11488"/>
              <a:gd name="connsiteX36" fmla="*/ 7177 w 10000"/>
              <a:gd name="connsiteY36" fmla="*/ 9409 h 11488"/>
              <a:gd name="connsiteX37" fmla="*/ 7452 w 10000"/>
              <a:gd name="connsiteY37" fmla="*/ 9745 h 11488"/>
              <a:gd name="connsiteX38" fmla="*/ 7864 w 10000"/>
              <a:gd name="connsiteY38" fmla="*/ 9697 h 11488"/>
              <a:gd name="connsiteX39" fmla="*/ 8310 w 10000"/>
              <a:gd name="connsiteY39" fmla="*/ 10033 h 11488"/>
              <a:gd name="connsiteX40" fmla="*/ 8791 w 10000"/>
              <a:gd name="connsiteY40" fmla="*/ 9937 h 11488"/>
              <a:gd name="connsiteX41" fmla="*/ 8825 w 10000"/>
              <a:gd name="connsiteY41" fmla="*/ 9793 h 11488"/>
              <a:gd name="connsiteX42" fmla="*/ 9066 w 10000"/>
              <a:gd name="connsiteY42" fmla="*/ 9649 h 11488"/>
              <a:gd name="connsiteX43" fmla="*/ 9615 w 10000"/>
              <a:gd name="connsiteY43" fmla="*/ 9889 h 11488"/>
              <a:gd name="connsiteX44" fmla="*/ 9924 w 10000"/>
              <a:gd name="connsiteY44" fmla="*/ 9649 h 11488"/>
              <a:gd name="connsiteX45" fmla="*/ 9718 w 10000"/>
              <a:gd name="connsiteY45" fmla="*/ 8833 h 11488"/>
              <a:gd name="connsiteX46" fmla="*/ 9684 w 10000"/>
              <a:gd name="connsiteY46" fmla="*/ 8065 h 11488"/>
              <a:gd name="connsiteX47" fmla="*/ 9341 w 10000"/>
              <a:gd name="connsiteY47" fmla="*/ 7921 h 11488"/>
              <a:gd name="connsiteX48" fmla="*/ 8619 w 10000"/>
              <a:gd name="connsiteY48" fmla="*/ 7489 h 11488"/>
              <a:gd name="connsiteX49" fmla="*/ 8276 w 10000"/>
              <a:gd name="connsiteY49" fmla="*/ 7057 h 11488"/>
              <a:gd name="connsiteX50" fmla="*/ 7795 w 10000"/>
              <a:gd name="connsiteY50" fmla="*/ 7393 h 11488"/>
              <a:gd name="connsiteX51" fmla="*/ 7486 w 10000"/>
              <a:gd name="connsiteY51" fmla="*/ 7584 h 11488"/>
              <a:gd name="connsiteX52" fmla="*/ 6834 w 10000"/>
              <a:gd name="connsiteY52" fmla="*/ 7297 h 11488"/>
              <a:gd name="connsiteX53" fmla="*/ 6112 w 10000"/>
              <a:gd name="connsiteY53" fmla="*/ 6577 h 11488"/>
              <a:gd name="connsiteX54" fmla="*/ 5906 w 10000"/>
              <a:gd name="connsiteY54" fmla="*/ 6480 h 11488"/>
              <a:gd name="connsiteX55" fmla="*/ 5700 w 10000"/>
              <a:gd name="connsiteY55" fmla="*/ 6289 h 11488"/>
              <a:gd name="connsiteX56" fmla="*/ 5254 w 10000"/>
              <a:gd name="connsiteY56" fmla="*/ 5953 h 11488"/>
              <a:gd name="connsiteX57" fmla="*/ 4842 w 10000"/>
              <a:gd name="connsiteY57" fmla="*/ 6001 h 11488"/>
              <a:gd name="connsiteX58" fmla="*/ 4670 w 10000"/>
              <a:gd name="connsiteY58" fmla="*/ 4896 h 11488"/>
              <a:gd name="connsiteX59" fmla="*/ 4293 w 10000"/>
              <a:gd name="connsiteY59" fmla="*/ 4369 h 11488"/>
              <a:gd name="connsiteX60" fmla="*/ 3950 w 10000"/>
              <a:gd name="connsiteY60" fmla="*/ 4224 h 11488"/>
              <a:gd name="connsiteX61" fmla="*/ 3434 w 10000"/>
              <a:gd name="connsiteY61" fmla="*/ 4417 h 11488"/>
              <a:gd name="connsiteX62" fmla="*/ 2198 w 10000"/>
              <a:gd name="connsiteY62" fmla="*/ 3408 h 11488"/>
              <a:gd name="connsiteX63" fmla="*/ 1923 w 10000"/>
              <a:gd name="connsiteY63" fmla="*/ 2688 h 11488"/>
              <a:gd name="connsiteX64" fmla="*/ 2267 w 10000"/>
              <a:gd name="connsiteY64" fmla="*/ 1968 h 11488"/>
              <a:gd name="connsiteX65" fmla="*/ 2198 w 10000"/>
              <a:gd name="connsiteY65" fmla="*/ 1632 h 11488"/>
              <a:gd name="connsiteX66" fmla="*/ 2095 w 10000"/>
              <a:gd name="connsiteY66" fmla="*/ 1584 h 11488"/>
              <a:gd name="connsiteX67" fmla="*/ 2164 w 10000"/>
              <a:gd name="connsiteY67" fmla="*/ 1488 h 11488"/>
              <a:gd name="connsiteX0" fmla="*/ 2164 w 10000"/>
              <a:gd name="connsiteY0" fmla="*/ 1502 h 11502"/>
              <a:gd name="connsiteX1" fmla="*/ 248 w 10000"/>
              <a:gd name="connsiteY1" fmla="*/ 53 h 11502"/>
              <a:gd name="connsiteX2" fmla="*/ 189 w 10000"/>
              <a:gd name="connsiteY2" fmla="*/ 597 h 11502"/>
              <a:gd name="connsiteX3" fmla="*/ 359 w 10000"/>
              <a:gd name="connsiteY3" fmla="*/ 979 h 11502"/>
              <a:gd name="connsiteX4" fmla="*/ 336 w 10000"/>
              <a:gd name="connsiteY4" fmla="*/ 1578 h 11502"/>
              <a:gd name="connsiteX5" fmla="*/ 790 w 10000"/>
              <a:gd name="connsiteY5" fmla="*/ 2799 h 11502"/>
              <a:gd name="connsiteX6" fmla="*/ 687 w 10000"/>
              <a:gd name="connsiteY6" fmla="*/ 2895 h 11502"/>
              <a:gd name="connsiteX7" fmla="*/ 446 w 10000"/>
              <a:gd name="connsiteY7" fmla="*/ 3327 h 11502"/>
              <a:gd name="connsiteX8" fmla="*/ 206 w 10000"/>
              <a:gd name="connsiteY8" fmla="*/ 3806 h 11502"/>
              <a:gd name="connsiteX9" fmla="*/ 69 w 10000"/>
              <a:gd name="connsiteY9" fmla="*/ 4095 h 11502"/>
              <a:gd name="connsiteX10" fmla="*/ 0 w 10000"/>
              <a:gd name="connsiteY10" fmla="*/ 4383 h 11502"/>
              <a:gd name="connsiteX11" fmla="*/ 481 w 10000"/>
              <a:gd name="connsiteY11" fmla="*/ 5439 h 11502"/>
              <a:gd name="connsiteX12" fmla="*/ 755 w 10000"/>
              <a:gd name="connsiteY12" fmla="*/ 6255 h 11502"/>
              <a:gd name="connsiteX13" fmla="*/ 961 w 10000"/>
              <a:gd name="connsiteY13" fmla="*/ 6639 h 11502"/>
              <a:gd name="connsiteX14" fmla="*/ 927 w 10000"/>
              <a:gd name="connsiteY14" fmla="*/ 7023 h 11502"/>
              <a:gd name="connsiteX15" fmla="*/ 858 w 10000"/>
              <a:gd name="connsiteY15" fmla="*/ 7311 h 11502"/>
              <a:gd name="connsiteX16" fmla="*/ 790 w 10000"/>
              <a:gd name="connsiteY16" fmla="*/ 8655 h 11502"/>
              <a:gd name="connsiteX17" fmla="*/ 1201 w 10000"/>
              <a:gd name="connsiteY17" fmla="*/ 9375 h 11502"/>
              <a:gd name="connsiteX18" fmla="*/ 1340 w 10000"/>
              <a:gd name="connsiteY18" fmla="*/ 9951 h 11502"/>
              <a:gd name="connsiteX19" fmla="*/ 1408 w 10000"/>
              <a:gd name="connsiteY19" fmla="*/ 10240 h 11502"/>
              <a:gd name="connsiteX20" fmla="*/ 1820 w 10000"/>
              <a:gd name="connsiteY20" fmla="*/ 10143 h 11502"/>
              <a:gd name="connsiteX21" fmla="*/ 2026 w 10000"/>
              <a:gd name="connsiteY21" fmla="*/ 10047 h 11502"/>
              <a:gd name="connsiteX22" fmla="*/ 2850 w 10000"/>
              <a:gd name="connsiteY22" fmla="*/ 9759 h 11502"/>
              <a:gd name="connsiteX23" fmla="*/ 3331 w 10000"/>
              <a:gd name="connsiteY23" fmla="*/ 9567 h 11502"/>
              <a:gd name="connsiteX24" fmla="*/ 3743 w 10000"/>
              <a:gd name="connsiteY24" fmla="*/ 9807 h 11502"/>
              <a:gd name="connsiteX25" fmla="*/ 3743 w 10000"/>
              <a:gd name="connsiteY25" fmla="*/ 9807 h 11502"/>
              <a:gd name="connsiteX26" fmla="*/ 3950 w 10000"/>
              <a:gd name="connsiteY26" fmla="*/ 9903 h 11502"/>
              <a:gd name="connsiteX27" fmla="*/ 4155 w 10000"/>
              <a:gd name="connsiteY27" fmla="*/ 10527 h 11502"/>
              <a:gd name="connsiteX28" fmla="*/ 4396 w 10000"/>
              <a:gd name="connsiteY28" fmla="*/ 10911 h 11502"/>
              <a:gd name="connsiteX29" fmla="*/ 4808 w 10000"/>
              <a:gd name="connsiteY29" fmla="*/ 11103 h 11502"/>
              <a:gd name="connsiteX30" fmla="*/ 5220 w 10000"/>
              <a:gd name="connsiteY30" fmla="*/ 11392 h 11502"/>
              <a:gd name="connsiteX31" fmla="*/ 5666 w 10000"/>
              <a:gd name="connsiteY31" fmla="*/ 11151 h 11502"/>
              <a:gd name="connsiteX32" fmla="*/ 6284 w 10000"/>
              <a:gd name="connsiteY32" fmla="*/ 10527 h 11502"/>
              <a:gd name="connsiteX33" fmla="*/ 6456 w 10000"/>
              <a:gd name="connsiteY33" fmla="*/ 9519 h 11502"/>
              <a:gd name="connsiteX34" fmla="*/ 6491 w 10000"/>
              <a:gd name="connsiteY34" fmla="*/ 9375 h 11502"/>
              <a:gd name="connsiteX35" fmla="*/ 6697 w 10000"/>
              <a:gd name="connsiteY35" fmla="*/ 9279 h 11502"/>
              <a:gd name="connsiteX36" fmla="*/ 7177 w 10000"/>
              <a:gd name="connsiteY36" fmla="*/ 9423 h 11502"/>
              <a:gd name="connsiteX37" fmla="*/ 7452 w 10000"/>
              <a:gd name="connsiteY37" fmla="*/ 9759 h 11502"/>
              <a:gd name="connsiteX38" fmla="*/ 7864 w 10000"/>
              <a:gd name="connsiteY38" fmla="*/ 9711 h 11502"/>
              <a:gd name="connsiteX39" fmla="*/ 8310 w 10000"/>
              <a:gd name="connsiteY39" fmla="*/ 10047 h 11502"/>
              <a:gd name="connsiteX40" fmla="*/ 8791 w 10000"/>
              <a:gd name="connsiteY40" fmla="*/ 9951 h 11502"/>
              <a:gd name="connsiteX41" fmla="*/ 8825 w 10000"/>
              <a:gd name="connsiteY41" fmla="*/ 9807 h 11502"/>
              <a:gd name="connsiteX42" fmla="*/ 9066 w 10000"/>
              <a:gd name="connsiteY42" fmla="*/ 9663 h 11502"/>
              <a:gd name="connsiteX43" fmla="*/ 9615 w 10000"/>
              <a:gd name="connsiteY43" fmla="*/ 9903 h 11502"/>
              <a:gd name="connsiteX44" fmla="*/ 9924 w 10000"/>
              <a:gd name="connsiteY44" fmla="*/ 9663 h 11502"/>
              <a:gd name="connsiteX45" fmla="*/ 9718 w 10000"/>
              <a:gd name="connsiteY45" fmla="*/ 8847 h 11502"/>
              <a:gd name="connsiteX46" fmla="*/ 9684 w 10000"/>
              <a:gd name="connsiteY46" fmla="*/ 8079 h 11502"/>
              <a:gd name="connsiteX47" fmla="*/ 9341 w 10000"/>
              <a:gd name="connsiteY47" fmla="*/ 7935 h 11502"/>
              <a:gd name="connsiteX48" fmla="*/ 8619 w 10000"/>
              <a:gd name="connsiteY48" fmla="*/ 7503 h 11502"/>
              <a:gd name="connsiteX49" fmla="*/ 8276 w 10000"/>
              <a:gd name="connsiteY49" fmla="*/ 7071 h 11502"/>
              <a:gd name="connsiteX50" fmla="*/ 7795 w 10000"/>
              <a:gd name="connsiteY50" fmla="*/ 7407 h 11502"/>
              <a:gd name="connsiteX51" fmla="*/ 7486 w 10000"/>
              <a:gd name="connsiteY51" fmla="*/ 7598 h 11502"/>
              <a:gd name="connsiteX52" fmla="*/ 6834 w 10000"/>
              <a:gd name="connsiteY52" fmla="*/ 7311 h 11502"/>
              <a:gd name="connsiteX53" fmla="*/ 6112 w 10000"/>
              <a:gd name="connsiteY53" fmla="*/ 6591 h 11502"/>
              <a:gd name="connsiteX54" fmla="*/ 5906 w 10000"/>
              <a:gd name="connsiteY54" fmla="*/ 6494 h 11502"/>
              <a:gd name="connsiteX55" fmla="*/ 5700 w 10000"/>
              <a:gd name="connsiteY55" fmla="*/ 6303 h 11502"/>
              <a:gd name="connsiteX56" fmla="*/ 5254 w 10000"/>
              <a:gd name="connsiteY56" fmla="*/ 5967 h 11502"/>
              <a:gd name="connsiteX57" fmla="*/ 4842 w 10000"/>
              <a:gd name="connsiteY57" fmla="*/ 6015 h 11502"/>
              <a:gd name="connsiteX58" fmla="*/ 4670 w 10000"/>
              <a:gd name="connsiteY58" fmla="*/ 4910 h 11502"/>
              <a:gd name="connsiteX59" fmla="*/ 4293 w 10000"/>
              <a:gd name="connsiteY59" fmla="*/ 4383 h 11502"/>
              <a:gd name="connsiteX60" fmla="*/ 3950 w 10000"/>
              <a:gd name="connsiteY60" fmla="*/ 4238 h 11502"/>
              <a:gd name="connsiteX61" fmla="*/ 3434 w 10000"/>
              <a:gd name="connsiteY61" fmla="*/ 4431 h 11502"/>
              <a:gd name="connsiteX62" fmla="*/ 2198 w 10000"/>
              <a:gd name="connsiteY62" fmla="*/ 3422 h 11502"/>
              <a:gd name="connsiteX63" fmla="*/ 1923 w 10000"/>
              <a:gd name="connsiteY63" fmla="*/ 2702 h 11502"/>
              <a:gd name="connsiteX64" fmla="*/ 2267 w 10000"/>
              <a:gd name="connsiteY64" fmla="*/ 1982 h 11502"/>
              <a:gd name="connsiteX65" fmla="*/ 2198 w 10000"/>
              <a:gd name="connsiteY65" fmla="*/ 1646 h 11502"/>
              <a:gd name="connsiteX66" fmla="*/ 2095 w 10000"/>
              <a:gd name="connsiteY66" fmla="*/ 1598 h 11502"/>
              <a:gd name="connsiteX67" fmla="*/ 2164 w 10000"/>
              <a:gd name="connsiteY67" fmla="*/ 1502 h 11502"/>
              <a:gd name="connsiteX0" fmla="*/ 2164 w 10000"/>
              <a:gd name="connsiteY0" fmla="*/ 1506 h 11506"/>
              <a:gd name="connsiteX1" fmla="*/ 171 w 10000"/>
              <a:gd name="connsiteY1" fmla="*/ 53 h 11506"/>
              <a:gd name="connsiteX2" fmla="*/ 189 w 10000"/>
              <a:gd name="connsiteY2" fmla="*/ 601 h 11506"/>
              <a:gd name="connsiteX3" fmla="*/ 359 w 10000"/>
              <a:gd name="connsiteY3" fmla="*/ 983 h 11506"/>
              <a:gd name="connsiteX4" fmla="*/ 336 w 10000"/>
              <a:gd name="connsiteY4" fmla="*/ 1582 h 11506"/>
              <a:gd name="connsiteX5" fmla="*/ 790 w 10000"/>
              <a:gd name="connsiteY5" fmla="*/ 2803 h 11506"/>
              <a:gd name="connsiteX6" fmla="*/ 687 w 10000"/>
              <a:gd name="connsiteY6" fmla="*/ 2899 h 11506"/>
              <a:gd name="connsiteX7" fmla="*/ 446 w 10000"/>
              <a:gd name="connsiteY7" fmla="*/ 3331 h 11506"/>
              <a:gd name="connsiteX8" fmla="*/ 206 w 10000"/>
              <a:gd name="connsiteY8" fmla="*/ 3810 h 11506"/>
              <a:gd name="connsiteX9" fmla="*/ 69 w 10000"/>
              <a:gd name="connsiteY9" fmla="*/ 4099 h 11506"/>
              <a:gd name="connsiteX10" fmla="*/ 0 w 10000"/>
              <a:gd name="connsiteY10" fmla="*/ 4387 h 11506"/>
              <a:gd name="connsiteX11" fmla="*/ 481 w 10000"/>
              <a:gd name="connsiteY11" fmla="*/ 5443 h 11506"/>
              <a:gd name="connsiteX12" fmla="*/ 755 w 10000"/>
              <a:gd name="connsiteY12" fmla="*/ 6259 h 11506"/>
              <a:gd name="connsiteX13" fmla="*/ 961 w 10000"/>
              <a:gd name="connsiteY13" fmla="*/ 6643 h 11506"/>
              <a:gd name="connsiteX14" fmla="*/ 927 w 10000"/>
              <a:gd name="connsiteY14" fmla="*/ 7027 h 11506"/>
              <a:gd name="connsiteX15" fmla="*/ 858 w 10000"/>
              <a:gd name="connsiteY15" fmla="*/ 7315 h 11506"/>
              <a:gd name="connsiteX16" fmla="*/ 790 w 10000"/>
              <a:gd name="connsiteY16" fmla="*/ 8659 h 11506"/>
              <a:gd name="connsiteX17" fmla="*/ 1201 w 10000"/>
              <a:gd name="connsiteY17" fmla="*/ 9379 h 11506"/>
              <a:gd name="connsiteX18" fmla="*/ 1340 w 10000"/>
              <a:gd name="connsiteY18" fmla="*/ 9955 h 11506"/>
              <a:gd name="connsiteX19" fmla="*/ 1408 w 10000"/>
              <a:gd name="connsiteY19" fmla="*/ 10244 h 11506"/>
              <a:gd name="connsiteX20" fmla="*/ 1820 w 10000"/>
              <a:gd name="connsiteY20" fmla="*/ 10147 h 11506"/>
              <a:gd name="connsiteX21" fmla="*/ 2026 w 10000"/>
              <a:gd name="connsiteY21" fmla="*/ 10051 h 11506"/>
              <a:gd name="connsiteX22" fmla="*/ 2850 w 10000"/>
              <a:gd name="connsiteY22" fmla="*/ 9763 h 11506"/>
              <a:gd name="connsiteX23" fmla="*/ 3331 w 10000"/>
              <a:gd name="connsiteY23" fmla="*/ 9571 h 11506"/>
              <a:gd name="connsiteX24" fmla="*/ 3743 w 10000"/>
              <a:gd name="connsiteY24" fmla="*/ 9811 h 11506"/>
              <a:gd name="connsiteX25" fmla="*/ 3743 w 10000"/>
              <a:gd name="connsiteY25" fmla="*/ 9811 h 11506"/>
              <a:gd name="connsiteX26" fmla="*/ 3950 w 10000"/>
              <a:gd name="connsiteY26" fmla="*/ 9907 h 11506"/>
              <a:gd name="connsiteX27" fmla="*/ 4155 w 10000"/>
              <a:gd name="connsiteY27" fmla="*/ 10531 h 11506"/>
              <a:gd name="connsiteX28" fmla="*/ 4396 w 10000"/>
              <a:gd name="connsiteY28" fmla="*/ 10915 h 11506"/>
              <a:gd name="connsiteX29" fmla="*/ 4808 w 10000"/>
              <a:gd name="connsiteY29" fmla="*/ 11107 h 11506"/>
              <a:gd name="connsiteX30" fmla="*/ 5220 w 10000"/>
              <a:gd name="connsiteY30" fmla="*/ 11396 h 11506"/>
              <a:gd name="connsiteX31" fmla="*/ 5666 w 10000"/>
              <a:gd name="connsiteY31" fmla="*/ 11155 h 11506"/>
              <a:gd name="connsiteX32" fmla="*/ 6284 w 10000"/>
              <a:gd name="connsiteY32" fmla="*/ 10531 h 11506"/>
              <a:gd name="connsiteX33" fmla="*/ 6456 w 10000"/>
              <a:gd name="connsiteY33" fmla="*/ 9523 h 11506"/>
              <a:gd name="connsiteX34" fmla="*/ 6491 w 10000"/>
              <a:gd name="connsiteY34" fmla="*/ 9379 h 11506"/>
              <a:gd name="connsiteX35" fmla="*/ 6697 w 10000"/>
              <a:gd name="connsiteY35" fmla="*/ 9283 h 11506"/>
              <a:gd name="connsiteX36" fmla="*/ 7177 w 10000"/>
              <a:gd name="connsiteY36" fmla="*/ 9427 h 11506"/>
              <a:gd name="connsiteX37" fmla="*/ 7452 w 10000"/>
              <a:gd name="connsiteY37" fmla="*/ 9763 h 11506"/>
              <a:gd name="connsiteX38" fmla="*/ 7864 w 10000"/>
              <a:gd name="connsiteY38" fmla="*/ 9715 h 11506"/>
              <a:gd name="connsiteX39" fmla="*/ 8310 w 10000"/>
              <a:gd name="connsiteY39" fmla="*/ 10051 h 11506"/>
              <a:gd name="connsiteX40" fmla="*/ 8791 w 10000"/>
              <a:gd name="connsiteY40" fmla="*/ 9955 h 11506"/>
              <a:gd name="connsiteX41" fmla="*/ 8825 w 10000"/>
              <a:gd name="connsiteY41" fmla="*/ 9811 h 11506"/>
              <a:gd name="connsiteX42" fmla="*/ 9066 w 10000"/>
              <a:gd name="connsiteY42" fmla="*/ 9667 h 11506"/>
              <a:gd name="connsiteX43" fmla="*/ 9615 w 10000"/>
              <a:gd name="connsiteY43" fmla="*/ 9907 h 11506"/>
              <a:gd name="connsiteX44" fmla="*/ 9924 w 10000"/>
              <a:gd name="connsiteY44" fmla="*/ 9667 h 11506"/>
              <a:gd name="connsiteX45" fmla="*/ 9718 w 10000"/>
              <a:gd name="connsiteY45" fmla="*/ 8851 h 11506"/>
              <a:gd name="connsiteX46" fmla="*/ 9684 w 10000"/>
              <a:gd name="connsiteY46" fmla="*/ 8083 h 11506"/>
              <a:gd name="connsiteX47" fmla="*/ 9341 w 10000"/>
              <a:gd name="connsiteY47" fmla="*/ 7939 h 11506"/>
              <a:gd name="connsiteX48" fmla="*/ 8619 w 10000"/>
              <a:gd name="connsiteY48" fmla="*/ 7507 h 11506"/>
              <a:gd name="connsiteX49" fmla="*/ 8276 w 10000"/>
              <a:gd name="connsiteY49" fmla="*/ 7075 h 11506"/>
              <a:gd name="connsiteX50" fmla="*/ 7795 w 10000"/>
              <a:gd name="connsiteY50" fmla="*/ 7411 h 11506"/>
              <a:gd name="connsiteX51" fmla="*/ 7486 w 10000"/>
              <a:gd name="connsiteY51" fmla="*/ 7602 h 11506"/>
              <a:gd name="connsiteX52" fmla="*/ 6834 w 10000"/>
              <a:gd name="connsiteY52" fmla="*/ 7315 h 11506"/>
              <a:gd name="connsiteX53" fmla="*/ 6112 w 10000"/>
              <a:gd name="connsiteY53" fmla="*/ 6595 h 11506"/>
              <a:gd name="connsiteX54" fmla="*/ 5906 w 10000"/>
              <a:gd name="connsiteY54" fmla="*/ 6498 h 11506"/>
              <a:gd name="connsiteX55" fmla="*/ 5700 w 10000"/>
              <a:gd name="connsiteY55" fmla="*/ 6307 h 11506"/>
              <a:gd name="connsiteX56" fmla="*/ 5254 w 10000"/>
              <a:gd name="connsiteY56" fmla="*/ 5971 h 11506"/>
              <a:gd name="connsiteX57" fmla="*/ 4842 w 10000"/>
              <a:gd name="connsiteY57" fmla="*/ 6019 h 11506"/>
              <a:gd name="connsiteX58" fmla="*/ 4670 w 10000"/>
              <a:gd name="connsiteY58" fmla="*/ 4914 h 11506"/>
              <a:gd name="connsiteX59" fmla="*/ 4293 w 10000"/>
              <a:gd name="connsiteY59" fmla="*/ 4387 h 11506"/>
              <a:gd name="connsiteX60" fmla="*/ 3950 w 10000"/>
              <a:gd name="connsiteY60" fmla="*/ 4242 h 11506"/>
              <a:gd name="connsiteX61" fmla="*/ 3434 w 10000"/>
              <a:gd name="connsiteY61" fmla="*/ 4435 h 11506"/>
              <a:gd name="connsiteX62" fmla="*/ 2198 w 10000"/>
              <a:gd name="connsiteY62" fmla="*/ 3426 h 11506"/>
              <a:gd name="connsiteX63" fmla="*/ 1923 w 10000"/>
              <a:gd name="connsiteY63" fmla="*/ 2706 h 11506"/>
              <a:gd name="connsiteX64" fmla="*/ 2267 w 10000"/>
              <a:gd name="connsiteY64" fmla="*/ 1986 h 11506"/>
              <a:gd name="connsiteX65" fmla="*/ 2198 w 10000"/>
              <a:gd name="connsiteY65" fmla="*/ 1650 h 11506"/>
              <a:gd name="connsiteX66" fmla="*/ 2095 w 10000"/>
              <a:gd name="connsiteY66" fmla="*/ 1602 h 11506"/>
              <a:gd name="connsiteX67" fmla="*/ 2164 w 10000"/>
              <a:gd name="connsiteY67" fmla="*/ 1506 h 11506"/>
              <a:gd name="connsiteX0" fmla="*/ 2164 w 10000"/>
              <a:gd name="connsiteY0" fmla="*/ 1506 h 11506"/>
              <a:gd name="connsiteX1" fmla="*/ 171 w 10000"/>
              <a:gd name="connsiteY1" fmla="*/ 53 h 11506"/>
              <a:gd name="connsiteX2" fmla="*/ 189 w 10000"/>
              <a:gd name="connsiteY2" fmla="*/ 601 h 11506"/>
              <a:gd name="connsiteX3" fmla="*/ 359 w 10000"/>
              <a:gd name="connsiteY3" fmla="*/ 983 h 11506"/>
              <a:gd name="connsiteX4" fmla="*/ 336 w 10000"/>
              <a:gd name="connsiteY4" fmla="*/ 1582 h 11506"/>
              <a:gd name="connsiteX5" fmla="*/ 790 w 10000"/>
              <a:gd name="connsiteY5" fmla="*/ 2803 h 11506"/>
              <a:gd name="connsiteX6" fmla="*/ 687 w 10000"/>
              <a:gd name="connsiteY6" fmla="*/ 2899 h 11506"/>
              <a:gd name="connsiteX7" fmla="*/ 446 w 10000"/>
              <a:gd name="connsiteY7" fmla="*/ 3331 h 11506"/>
              <a:gd name="connsiteX8" fmla="*/ 206 w 10000"/>
              <a:gd name="connsiteY8" fmla="*/ 3810 h 11506"/>
              <a:gd name="connsiteX9" fmla="*/ 69 w 10000"/>
              <a:gd name="connsiteY9" fmla="*/ 4099 h 11506"/>
              <a:gd name="connsiteX10" fmla="*/ 0 w 10000"/>
              <a:gd name="connsiteY10" fmla="*/ 4387 h 11506"/>
              <a:gd name="connsiteX11" fmla="*/ 481 w 10000"/>
              <a:gd name="connsiteY11" fmla="*/ 5443 h 11506"/>
              <a:gd name="connsiteX12" fmla="*/ 755 w 10000"/>
              <a:gd name="connsiteY12" fmla="*/ 6259 h 11506"/>
              <a:gd name="connsiteX13" fmla="*/ 961 w 10000"/>
              <a:gd name="connsiteY13" fmla="*/ 6643 h 11506"/>
              <a:gd name="connsiteX14" fmla="*/ 927 w 10000"/>
              <a:gd name="connsiteY14" fmla="*/ 7027 h 11506"/>
              <a:gd name="connsiteX15" fmla="*/ 858 w 10000"/>
              <a:gd name="connsiteY15" fmla="*/ 7315 h 11506"/>
              <a:gd name="connsiteX16" fmla="*/ 790 w 10000"/>
              <a:gd name="connsiteY16" fmla="*/ 8659 h 11506"/>
              <a:gd name="connsiteX17" fmla="*/ 1201 w 10000"/>
              <a:gd name="connsiteY17" fmla="*/ 9379 h 11506"/>
              <a:gd name="connsiteX18" fmla="*/ 1340 w 10000"/>
              <a:gd name="connsiteY18" fmla="*/ 9955 h 11506"/>
              <a:gd name="connsiteX19" fmla="*/ 1408 w 10000"/>
              <a:gd name="connsiteY19" fmla="*/ 10244 h 11506"/>
              <a:gd name="connsiteX20" fmla="*/ 1820 w 10000"/>
              <a:gd name="connsiteY20" fmla="*/ 10147 h 11506"/>
              <a:gd name="connsiteX21" fmla="*/ 2026 w 10000"/>
              <a:gd name="connsiteY21" fmla="*/ 10051 h 11506"/>
              <a:gd name="connsiteX22" fmla="*/ 2850 w 10000"/>
              <a:gd name="connsiteY22" fmla="*/ 9763 h 11506"/>
              <a:gd name="connsiteX23" fmla="*/ 3331 w 10000"/>
              <a:gd name="connsiteY23" fmla="*/ 9571 h 11506"/>
              <a:gd name="connsiteX24" fmla="*/ 3743 w 10000"/>
              <a:gd name="connsiteY24" fmla="*/ 9811 h 11506"/>
              <a:gd name="connsiteX25" fmla="*/ 3743 w 10000"/>
              <a:gd name="connsiteY25" fmla="*/ 9811 h 11506"/>
              <a:gd name="connsiteX26" fmla="*/ 3950 w 10000"/>
              <a:gd name="connsiteY26" fmla="*/ 9907 h 11506"/>
              <a:gd name="connsiteX27" fmla="*/ 4155 w 10000"/>
              <a:gd name="connsiteY27" fmla="*/ 10531 h 11506"/>
              <a:gd name="connsiteX28" fmla="*/ 4396 w 10000"/>
              <a:gd name="connsiteY28" fmla="*/ 10915 h 11506"/>
              <a:gd name="connsiteX29" fmla="*/ 4808 w 10000"/>
              <a:gd name="connsiteY29" fmla="*/ 11107 h 11506"/>
              <a:gd name="connsiteX30" fmla="*/ 5220 w 10000"/>
              <a:gd name="connsiteY30" fmla="*/ 11396 h 11506"/>
              <a:gd name="connsiteX31" fmla="*/ 5666 w 10000"/>
              <a:gd name="connsiteY31" fmla="*/ 11155 h 11506"/>
              <a:gd name="connsiteX32" fmla="*/ 6284 w 10000"/>
              <a:gd name="connsiteY32" fmla="*/ 10531 h 11506"/>
              <a:gd name="connsiteX33" fmla="*/ 6456 w 10000"/>
              <a:gd name="connsiteY33" fmla="*/ 9523 h 11506"/>
              <a:gd name="connsiteX34" fmla="*/ 6491 w 10000"/>
              <a:gd name="connsiteY34" fmla="*/ 9379 h 11506"/>
              <a:gd name="connsiteX35" fmla="*/ 6697 w 10000"/>
              <a:gd name="connsiteY35" fmla="*/ 9283 h 11506"/>
              <a:gd name="connsiteX36" fmla="*/ 7177 w 10000"/>
              <a:gd name="connsiteY36" fmla="*/ 9427 h 11506"/>
              <a:gd name="connsiteX37" fmla="*/ 7452 w 10000"/>
              <a:gd name="connsiteY37" fmla="*/ 9763 h 11506"/>
              <a:gd name="connsiteX38" fmla="*/ 7864 w 10000"/>
              <a:gd name="connsiteY38" fmla="*/ 9715 h 11506"/>
              <a:gd name="connsiteX39" fmla="*/ 8310 w 10000"/>
              <a:gd name="connsiteY39" fmla="*/ 10051 h 11506"/>
              <a:gd name="connsiteX40" fmla="*/ 8791 w 10000"/>
              <a:gd name="connsiteY40" fmla="*/ 9955 h 11506"/>
              <a:gd name="connsiteX41" fmla="*/ 8825 w 10000"/>
              <a:gd name="connsiteY41" fmla="*/ 9811 h 11506"/>
              <a:gd name="connsiteX42" fmla="*/ 9066 w 10000"/>
              <a:gd name="connsiteY42" fmla="*/ 9667 h 11506"/>
              <a:gd name="connsiteX43" fmla="*/ 9615 w 10000"/>
              <a:gd name="connsiteY43" fmla="*/ 9907 h 11506"/>
              <a:gd name="connsiteX44" fmla="*/ 9924 w 10000"/>
              <a:gd name="connsiteY44" fmla="*/ 9667 h 11506"/>
              <a:gd name="connsiteX45" fmla="*/ 9718 w 10000"/>
              <a:gd name="connsiteY45" fmla="*/ 8851 h 11506"/>
              <a:gd name="connsiteX46" fmla="*/ 9684 w 10000"/>
              <a:gd name="connsiteY46" fmla="*/ 8083 h 11506"/>
              <a:gd name="connsiteX47" fmla="*/ 9341 w 10000"/>
              <a:gd name="connsiteY47" fmla="*/ 7939 h 11506"/>
              <a:gd name="connsiteX48" fmla="*/ 8619 w 10000"/>
              <a:gd name="connsiteY48" fmla="*/ 7507 h 11506"/>
              <a:gd name="connsiteX49" fmla="*/ 8276 w 10000"/>
              <a:gd name="connsiteY49" fmla="*/ 7075 h 11506"/>
              <a:gd name="connsiteX50" fmla="*/ 7795 w 10000"/>
              <a:gd name="connsiteY50" fmla="*/ 7411 h 11506"/>
              <a:gd name="connsiteX51" fmla="*/ 7486 w 10000"/>
              <a:gd name="connsiteY51" fmla="*/ 7602 h 11506"/>
              <a:gd name="connsiteX52" fmla="*/ 6834 w 10000"/>
              <a:gd name="connsiteY52" fmla="*/ 7315 h 11506"/>
              <a:gd name="connsiteX53" fmla="*/ 6112 w 10000"/>
              <a:gd name="connsiteY53" fmla="*/ 6595 h 11506"/>
              <a:gd name="connsiteX54" fmla="*/ 5906 w 10000"/>
              <a:gd name="connsiteY54" fmla="*/ 6498 h 11506"/>
              <a:gd name="connsiteX55" fmla="*/ 5700 w 10000"/>
              <a:gd name="connsiteY55" fmla="*/ 6307 h 11506"/>
              <a:gd name="connsiteX56" fmla="*/ 5254 w 10000"/>
              <a:gd name="connsiteY56" fmla="*/ 5971 h 11506"/>
              <a:gd name="connsiteX57" fmla="*/ 4842 w 10000"/>
              <a:gd name="connsiteY57" fmla="*/ 6019 h 11506"/>
              <a:gd name="connsiteX58" fmla="*/ 4670 w 10000"/>
              <a:gd name="connsiteY58" fmla="*/ 4914 h 11506"/>
              <a:gd name="connsiteX59" fmla="*/ 4293 w 10000"/>
              <a:gd name="connsiteY59" fmla="*/ 4387 h 11506"/>
              <a:gd name="connsiteX60" fmla="*/ 3950 w 10000"/>
              <a:gd name="connsiteY60" fmla="*/ 4242 h 11506"/>
              <a:gd name="connsiteX61" fmla="*/ 3434 w 10000"/>
              <a:gd name="connsiteY61" fmla="*/ 4435 h 11506"/>
              <a:gd name="connsiteX62" fmla="*/ 2198 w 10000"/>
              <a:gd name="connsiteY62" fmla="*/ 3426 h 11506"/>
              <a:gd name="connsiteX63" fmla="*/ 1923 w 10000"/>
              <a:gd name="connsiteY63" fmla="*/ 2706 h 11506"/>
              <a:gd name="connsiteX64" fmla="*/ 2267 w 10000"/>
              <a:gd name="connsiteY64" fmla="*/ 1986 h 11506"/>
              <a:gd name="connsiteX65" fmla="*/ 2198 w 10000"/>
              <a:gd name="connsiteY65" fmla="*/ 1650 h 11506"/>
              <a:gd name="connsiteX66" fmla="*/ 2095 w 10000"/>
              <a:gd name="connsiteY66" fmla="*/ 1602 h 11506"/>
              <a:gd name="connsiteX67" fmla="*/ 2164 w 10000"/>
              <a:gd name="connsiteY67" fmla="*/ 1506 h 11506"/>
              <a:gd name="connsiteX0" fmla="*/ 2164 w 10000"/>
              <a:gd name="connsiteY0" fmla="*/ 1506 h 11506"/>
              <a:gd name="connsiteX1" fmla="*/ 171 w 10000"/>
              <a:gd name="connsiteY1" fmla="*/ 53 h 11506"/>
              <a:gd name="connsiteX2" fmla="*/ 189 w 10000"/>
              <a:gd name="connsiteY2" fmla="*/ 601 h 11506"/>
              <a:gd name="connsiteX3" fmla="*/ 359 w 10000"/>
              <a:gd name="connsiteY3" fmla="*/ 983 h 11506"/>
              <a:gd name="connsiteX4" fmla="*/ 336 w 10000"/>
              <a:gd name="connsiteY4" fmla="*/ 1582 h 11506"/>
              <a:gd name="connsiteX5" fmla="*/ 790 w 10000"/>
              <a:gd name="connsiteY5" fmla="*/ 2803 h 11506"/>
              <a:gd name="connsiteX6" fmla="*/ 687 w 10000"/>
              <a:gd name="connsiteY6" fmla="*/ 2899 h 11506"/>
              <a:gd name="connsiteX7" fmla="*/ 446 w 10000"/>
              <a:gd name="connsiteY7" fmla="*/ 3331 h 11506"/>
              <a:gd name="connsiteX8" fmla="*/ 206 w 10000"/>
              <a:gd name="connsiteY8" fmla="*/ 3810 h 11506"/>
              <a:gd name="connsiteX9" fmla="*/ 69 w 10000"/>
              <a:gd name="connsiteY9" fmla="*/ 4099 h 11506"/>
              <a:gd name="connsiteX10" fmla="*/ 0 w 10000"/>
              <a:gd name="connsiteY10" fmla="*/ 4387 h 11506"/>
              <a:gd name="connsiteX11" fmla="*/ 481 w 10000"/>
              <a:gd name="connsiteY11" fmla="*/ 5443 h 11506"/>
              <a:gd name="connsiteX12" fmla="*/ 755 w 10000"/>
              <a:gd name="connsiteY12" fmla="*/ 6259 h 11506"/>
              <a:gd name="connsiteX13" fmla="*/ 961 w 10000"/>
              <a:gd name="connsiteY13" fmla="*/ 6643 h 11506"/>
              <a:gd name="connsiteX14" fmla="*/ 927 w 10000"/>
              <a:gd name="connsiteY14" fmla="*/ 7027 h 11506"/>
              <a:gd name="connsiteX15" fmla="*/ 858 w 10000"/>
              <a:gd name="connsiteY15" fmla="*/ 7315 h 11506"/>
              <a:gd name="connsiteX16" fmla="*/ 790 w 10000"/>
              <a:gd name="connsiteY16" fmla="*/ 8659 h 11506"/>
              <a:gd name="connsiteX17" fmla="*/ 1201 w 10000"/>
              <a:gd name="connsiteY17" fmla="*/ 9379 h 11506"/>
              <a:gd name="connsiteX18" fmla="*/ 1340 w 10000"/>
              <a:gd name="connsiteY18" fmla="*/ 9955 h 11506"/>
              <a:gd name="connsiteX19" fmla="*/ 1408 w 10000"/>
              <a:gd name="connsiteY19" fmla="*/ 10244 h 11506"/>
              <a:gd name="connsiteX20" fmla="*/ 1820 w 10000"/>
              <a:gd name="connsiteY20" fmla="*/ 10147 h 11506"/>
              <a:gd name="connsiteX21" fmla="*/ 2026 w 10000"/>
              <a:gd name="connsiteY21" fmla="*/ 10051 h 11506"/>
              <a:gd name="connsiteX22" fmla="*/ 2850 w 10000"/>
              <a:gd name="connsiteY22" fmla="*/ 9763 h 11506"/>
              <a:gd name="connsiteX23" fmla="*/ 3331 w 10000"/>
              <a:gd name="connsiteY23" fmla="*/ 9571 h 11506"/>
              <a:gd name="connsiteX24" fmla="*/ 3743 w 10000"/>
              <a:gd name="connsiteY24" fmla="*/ 9811 h 11506"/>
              <a:gd name="connsiteX25" fmla="*/ 3743 w 10000"/>
              <a:gd name="connsiteY25" fmla="*/ 9811 h 11506"/>
              <a:gd name="connsiteX26" fmla="*/ 3950 w 10000"/>
              <a:gd name="connsiteY26" fmla="*/ 9907 h 11506"/>
              <a:gd name="connsiteX27" fmla="*/ 4155 w 10000"/>
              <a:gd name="connsiteY27" fmla="*/ 10531 h 11506"/>
              <a:gd name="connsiteX28" fmla="*/ 4396 w 10000"/>
              <a:gd name="connsiteY28" fmla="*/ 10915 h 11506"/>
              <a:gd name="connsiteX29" fmla="*/ 4808 w 10000"/>
              <a:gd name="connsiteY29" fmla="*/ 11107 h 11506"/>
              <a:gd name="connsiteX30" fmla="*/ 5220 w 10000"/>
              <a:gd name="connsiteY30" fmla="*/ 11396 h 11506"/>
              <a:gd name="connsiteX31" fmla="*/ 5666 w 10000"/>
              <a:gd name="connsiteY31" fmla="*/ 11155 h 11506"/>
              <a:gd name="connsiteX32" fmla="*/ 6284 w 10000"/>
              <a:gd name="connsiteY32" fmla="*/ 10531 h 11506"/>
              <a:gd name="connsiteX33" fmla="*/ 6456 w 10000"/>
              <a:gd name="connsiteY33" fmla="*/ 9523 h 11506"/>
              <a:gd name="connsiteX34" fmla="*/ 6491 w 10000"/>
              <a:gd name="connsiteY34" fmla="*/ 9379 h 11506"/>
              <a:gd name="connsiteX35" fmla="*/ 6697 w 10000"/>
              <a:gd name="connsiteY35" fmla="*/ 9283 h 11506"/>
              <a:gd name="connsiteX36" fmla="*/ 7177 w 10000"/>
              <a:gd name="connsiteY36" fmla="*/ 9427 h 11506"/>
              <a:gd name="connsiteX37" fmla="*/ 7452 w 10000"/>
              <a:gd name="connsiteY37" fmla="*/ 9763 h 11506"/>
              <a:gd name="connsiteX38" fmla="*/ 7864 w 10000"/>
              <a:gd name="connsiteY38" fmla="*/ 9715 h 11506"/>
              <a:gd name="connsiteX39" fmla="*/ 8310 w 10000"/>
              <a:gd name="connsiteY39" fmla="*/ 10051 h 11506"/>
              <a:gd name="connsiteX40" fmla="*/ 8791 w 10000"/>
              <a:gd name="connsiteY40" fmla="*/ 9955 h 11506"/>
              <a:gd name="connsiteX41" fmla="*/ 8825 w 10000"/>
              <a:gd name="connsiteY41" fmla="*/ 9811 h 11506"/>
              <a:gd name="connsiteX42" fmla="*/ 9066 w 10000"/>
              <a:gd name="connsiteY42" fmla="*/ 9667 h 11506"/>
              <a:gd name="connsiteX43" fmla="*/ 9615 w 10000"/>
              <a:gd name="connsiteY43" fmla="*/ 9907 h 11506"/>
              <a:gd name="connsiteX44" fmla="*/ 9924 w 10000"/>
              <a:gd name="connsiteY44" fmla="*/ 9667 h 11506"/>
              <a:gd name="connsiteX45" fmla="*/ 9718 w 10000"/>
              <a:gd name="connsiteY45" fmla="*/ 8851 h 11506"/>
              <a:gd name="connsiteX46" fmla="*/ 9684 w 10000"/>
              <a:gd name="connsiteY46" fmla="*/ 8083 h 11506"/>
              <a:gd name="connsiteX47" fmla="*/ 9341 w 10000"/>
              <a:gd name="connsiteY47" fmla="*/ 7939 h 11506"/>
              <a:gd name="connsiteX48" fmla="*/ 8619 w 10000"/>
              <a:gd name="connsiteY48" fmla="*/ 7507 h 11506"/>
              <a:gd name="connsiteX49" fmla="*/ 8276 w 10000"/>
              <a:gd name="connsiteY49" fmla="*/ 7075 h 11506"/>
              <a:gd name="connsiteX50" fmla="*/ 7795 w 10000"/>
              <a:gd name="connsiteY50" fmla="*/ 7411 h 11506"/>
              <a:gd name="connsiteX51" fmla="*/ 7486 w 10000"/>
              <a:gd name="connsiteY51" fmla="*/ 7602 h 11506"/>
              <a:gd name="connsiteX52" fmla="*/ 6834 w 10000"/>
              <a:gd name="connsiteY52" fmla="*/ 7315 h 11506"/>
              <a:gd name="connsiteX53" fmla="*/ 6112 w 10000"/>
              <a:gd name="connsiteY53" fmla="*/ 6595 h 11506"/>
              <a:gd name="connsiteX54" fmla="*/ 5906 w 10000"/>
              <a:gd name="connsiteY54" fmla="*/ 6498 h 11506"/>
              <a:gd name="connsiteX55" fmla="*/ 5700 w 10000"/>
              <a:gd name="connsiteY55" fmla="*/ 6307 h 11506"/>
              <a:gd name="connsiteX56" fmla="*/ 5254 w 10000"/>
              <a:gd name="connsiteY56" fmla="*/ 5971 h 11506"/>
              <a:gd name="connsiteX57" fmla="*/ 4842 w 10000"/>
              <a:gd name="connsiteY57" fmla="*/ 6019 h 11506"/>
              <a:gd name="connsiteX58" fmla="*/ 4670 w 10000"/>
              <a:gd name="connsiteY58" fmla="*/ 4914 h 11506"/>
              <a:gd name="connsiteX59" fmla="*/ 4293 w 10000"/>
              <a:gd name="connsiteY59" fmla="*/ 4387 h 11506"/>
              <a:gd name="connsiteX60" fmla="*/ 3950 w 10000"/>
              <a:gd name="connsiteY60" fmla="*/ 4242 h 11506"/>
              <a:gd name="connsiteX61" fmla="*/ 3434 w 10000"/>
              <a:gd name="connsiteY61" fmla="*/ 4435 h 11506"/>
              <a:gd name="connsiteX62" fmla="*/ 2198 w 10000"/>
              <a:gd name="connsiteY62" fmla="*/ 3426 h 11506"/>
              <a:gd name="connsiteX63" fmla="*/ 1923 w 10000"/>
              <a:gd name="connsiteY63" fmla="*/ 2706 h 11506"/>
              <a:gd name="connsiteX64" fmla="*/ 2267 w 10000"/>
              <a:gd name="connsiteY64" fmla="*/ 1986 h 11506"/>
              <a:gd name="connsiteX65" fmla="*/ 2198 w 10000"/>
              <a:gd name="connsiteY65" fmla="*/ 1650 h 11506"/>
              <a:gd name="connsiteX66" fmla="*/ 2095 w 10000"/>
              <a:gd name="connsiteY66" fmla="*/ 1602 h 11506"/>
              <a:gd name="connsiteX67" fmla="*/ 2164 w 10000"/>
              <a:gd name="connsiteY67" fmla="*/ 1506 h 11506"/>
              <a:gd name="connsiteX0" fmla="*/ 2164 w 10000"/>
              <a:gd name="connsiteY0" fmla="*/ 1506 h 11506"/>
              <a:gd name="connsiteX1" fmla="*/ 171 w 10000"/>
              <a:gd name="connsiteY1" fmla="*/ 53 h 11506"/>
              <a:gd name="connsiteX2" fmla="*/ 189 w 10000"/>
              <a:gd name="connsiteY2" fmla="*/ 601 h 11506"/>
              <a:gd name="connsiteX3" fmla="*/ 359 w 10000"/>
              <a:gd name="connsiteY3" fmla="*/ 983 h 11506"/>
              <a:gd name="connsiteX4" fmla="*/ 336 w 10000"/>
              <a:gd name="connsiteY4" fmla="*/ 1582 h 11506"/>
              <a:gd name="connsiteX5" fmla="*/ 790 w 10000"/>
              <a:gd name="connsiteY5" fmla="*/ 2803 h 11506"/>
              <a:gd name="connsiteX6" fmla="*/ 687 w 10000"/>
              <a:gd name="connsiteY6" fmla="*/ 2899 h 11506"/>
              <a:gd name="connsiteX7" fmla="*/ 446 w 10000"/>
              <a:gd name="connsiteY7" fmla="*/ 3331 h 11506"/>
              <a:gd name="connsiteX8" fmla="*/ 206 w 10000"/>
              <a:gd name="connsiteY8" fmla="*/ 3810 h 11506"/>
              <a:gd name="connsiteX9" fmla="*/ 69 w 10000"/>
              <a:gd name="connsiteY9" fmla="*/ 4099 h 11506"/>
              <a:gd name="connsiteX10" fmla="*/ 0 w 10000"/>
              <a:gd name="connsiteY10" fmla="*/ 4387 h 11506"/>
              <a:gd name="connsiteX11" fmla="*/ 481 w 10000"/>
              <a:gd name="connsiteY11" fmla="*/ 5443 h 11506"/>
              <a:gd name="connsiteX12" fmla="*/ 755 w 10000"/>
              <a:gd name="connsiteY12" fmla="*/ 6259 h 11506"/>
              <a:gd name="connsiteX13" fmla="*/ 961 w 10000"/>
              <a:gd name="connsiteY13" fmla="*/ 6643 h 11506"/>
              <a:gd name="connsiteX14" fmla="*/ 927 w 10000"/>
              <a:gd name="connsiteY14" fmla="*/ 7027 h 11506"/>
              <a:gd name="connsiteX15" fmla="*/ 858 w 10000"/>
              <a:gd name="connsiteY15" fmla="*/ 7315 h 11506"/>
              <a:gd name="connsiteX16" fmla="*/ 790 w 10000"/>
              <a:gd name="connsiteY16" fmla="*/ 8659 h 11506"/>
              <a:gd name="connsiteX17" fmla="*/ 1201 w 10000"/>
              <a:gd name="connsiteY17" fmla="*/ 9379 h 11506"/>
              <a:gd name="connsiteX18" fmla="*/ 1340 w 10000"/>
              <a:gd name="connsiteY18" fmla="*/ 9955 h 11506"/>
              <a:gd name="connsiteX19" fmla="*/ 1408 w 10000"/>
              <a:gd name="connsiteY19" fmla="*/ 10244 h 11506"/>
              <a:gd name="connsiteX20" fmla="*/ 1820 w 10000"/>
              <a:gd name="connsiteY20" fmla="*/ 10147 h 11506"/>
              <a:gd name="connsiteX21" fmla="*/ 2026 w 10000"/>
              <a:gd name="connsiteY21" fmla="*/ 10051 h 11506"/>
              <a:gd name="connsiteX22" fmla="*/ 2850 w 10000"/>
              <a:gd name="connsiteY22" fmla="*/ 9763 h 11506"/>
              <a:gd name="connsiteX23" fmla="*/ 3331 w 10000"/>
              <a:gd name="connsiteY23" fmla="*/ 9571 h 11506"/>
              <a:gd name="connsiteX24" fmla="*/ 3743 w 10000"/>
              <a:gd name="connsiteY24" fmla="*/ 9811 h 11506"/>
              <a:gd name="connsiteX25" fmla="*/ 3743 w 10000"/>
              <a:gd name="connsiteY25" fmla="*/ 9811 h 11506"/>
              <a:gd name="connsiteX26" fmla="*/ 3950 w 10000"/>
              <a:gd name="connsiteY26" fmla="*/ 9907 h 11506"/>
              <a:gd name="connsiteX27" fmla="*/ 4155 w 10000"/>
              <a:gd name="connsiteY27" fmla="*/ 10531 h 11506"/>
              <a:gd name="connsiteX28" fmla="*/ 4396 w 10000"/>
              <a:gd name="connsiteY28" fmla="*/ 10915 h 11506"/>
              <a:gd name="connsiteX29" fmla="*/ 4808 w 10000"/>
              <a:gd name="connsiteY29" fmla="*/ 11107 h 11506"/>
              <a:gd name="connsiteX30" fmla="*/ 5220 w 10000"/>
              <a:gd name="connsiteY30" fmla="*/ 11396 h 11506"/>
              <a:gd name="connsiteX31" fmla="*/ 5666 w 10000"/>
              <a:gd name="connsiteY31" fmla="*/ 11155 h 11506"/>
              <a:gd name="connsiteX32" fmla="*/ 6284 w 10000"/>
              <a:gd name="connsiteY32" fmla="*/ 10531 h 11506"/>
              <a:gd name="connsiteX33" fmla="*/ 6456 w 10000"/>
              <a:gd name="connsiteY33" fmla="*/ 9523 h 11506"/>
              <a:gd name="connsiteX34" fmla="*/ 6491 w 10000"/>
              <a:gd name="connsiteY34" fmla="*/ 9379 h 11506"/>
              <a:gd name="connsiteX35" fmla="*/ 6697 w 10000"/>
              <a:gd name="connsiteY35" fmla="*/ 9283 h 11506"/>
              <a:gd name="connsiteX36" fmla="*/ 7177 w 10000"/>
              <a:gd name="connsiteY36" fmla="*/ 9427 h 11506"/>
              <a:gd name="connsiteX37" fmla="*/ 7452 w 10000"/>
              <a:gd name="connsiteY37" fmla="*/ 9763 h 11506"/>
              <a:gd name="connsiteX38" fmla="*/ 7864 w 10000"/>
              <a:gd name="connsiteY38" fmla="*/ 9715 h 11506"/>
              <a:gd name="connsiteX39" fmla="*/ 8310 w 10000"/>
              <a:gd name="connsiteY39" fmla="*/ 10051 h 11506"/>
              <a:gd name="connsiteX40" fmla="*/ 8791 w 10000"/>
              <a:gd name="connsiteY40" fmla="*/ 9955 h 11506"/>
              <a:gd name="connsiteX41" fmla="*/ 8825 w 10000"/>
              <a:gd name="connsiteY41" fmla="*/ 9811 h 11506"/>
              <a:gd name="connsiteX42" fmla="*/ 9066 w 10000"/>
              <a:gd name="connsiteY42" fmla="*/ 9667 h 11506"/>
              <a:gd name="connsiteX43" fmla="*/ 9615 w 10000"/>
              <a:gd name="connsiteY43" fmla="*/ 9907 h 11506"/>
              <a:gd name="connsiteX44" fmla="*/ 9924 w 10000"/>
              <a:gd name="connsiteY44" fmla="*/ 9667 h 11506"/>
              <a:gd name="connsiteX45" fmla="*/ 9718 w 10000"/>
              <a:gd name="connsiteY45" fmla="*/ 8851 h 11506"/>
              <a:gd name="connsiteX46" fmla="*/ 9684 w 10000"/>
              <a:gd name="connsiteY46" fmla="*/ 8083 h 11506"/>
              <a:gd name="connsiteX47" fmla="*/ 9341 w 10000"/>
              <a:gd name="connsiteY47" fmla="*/ 7939 h 11506"/>
              <a:gd name="connsiteX48" fmla="*/ 8619 w 10000"/>
              <a:gd name="connsiteY48" fmla="*/ 7507 h 11506"/>
              <a:gd name="connsiteX49" fmla="*/ 8276 w 10000"/>
              <a:gd name="connsiteY49" fmla="*/ 7075 h 11506"/>
              <a:gd name="connsiteX50" fmla="*/ 7795 w 10000"/>
              <a:gd name="connsiteY50" fmla="*/ 7411 h 11506"/>
              <a:gd name="connsiteX51" fmla="*/ 7486 w 10000"/>
              <a:gd name="connsiteY51" fmla="*/ 7602 h 11506"/>
              <a:gd name="connsiteX52" fmla="*/ 6834 w 10000"/>
              <a:gd name="connsiteY52" fmla="*/ 7315 h 11506"/>
              <a:gd name="connsiteX53" fmla="*/ 6112 w 10000"/>
              <a:gd name="connsiteY53" fmla="*/ 6595 h 11506"/>
              <a:gd name="connsiteX54" fmla="*/ 5906 w 10000"/>
              <a:gd name="connsiteY54" fmla="*/ 6498 h 11506"/>
              <a:gd name="connsiteX55" fmla="*/ 5700 w 10000"/>
              <a:gd name="connsiteY55" fmla="*/ 6307 h 11506"/>
              <a:gd name="connsiteX56" fmla="*/ 5254 w 10000"/>
              <a:gd name="connsiteY56" fmla="*/ 5971 h 11506"/>
              <a:gd name="connsiteX57" fmla="*/ 4842 w 10000"/>
              <a:gd name="connsiteY57" fmla="*/ 6019 h 11506"/>
              <a:gd name="connsiteX58" fmla="*/ 4670 w 10000"/>
              <a:gd name="connsiteY58" fmla="*/ 4914 h 11506"/>
              <a:gd name="connsiteX59" fmla="*/ 4293 w 10000"/>
              <a:gd name="connsiteY59" fmla="*/ 4387 h 11506"/>
              <a:gd name="connsiteX60" fmla="*/ 3950 w 10000"/>
              <a:gd name="connsiteY60" fmla="*/ 4242 h 11506"/>
              <a:gd name="connsiteX61" fmla="*/ 3434 w 10000"/>
              <a:gd name="connsiteY61" fmla="*/ 4435 h 11506"/>
              <a:gd name="connsiteX62" fmla="*/ 2198 w 10000"/>
              <a:gd name="connsiteY62" fmla="*/ 3426 h 11506"/>
              <a:gd name="connsiteX63" fmla="*/ 1923 w 10000"/>
              <a:gd name="connsiteY63" fmla="*/ 2706 h 11506"/>
              <a:gd name="connsiteX64" fmla="*/ 2267 w 10000"/>
              <a:gd name="connsiteY64" fmla="*/ 1986 h 11506"/>
              <a:gd name="connsiteX65" fmla="*/ 2198 w 10000"/>
              <a:gd name="connsiteY65" fmla="*/ 1650 h 11506"/>
              <a:gd name="connsiteX66" fmla="*/ 2095 w 10000"/>
              <a:gd name="connsiteY66" fmla="*/ 1602 h 11506"/>
              <a:gd name="connsiteX67" fmla="*/ 2164 w 10000"/>
              <a:gd name="connsiteY67" fmla="*/ 1506 h 11506"/>
              <a:gd name="connsiteX0" fmla="*/ 296 w 10000"/>
              <a:gd name="connsiteY0" fmla="*/ 0 h 11666"/>
              <a:gd name="connsiteX1" fmla="*/ 171 w 10000"/>
              <a:gd name="connsiteY1" fmla="*/ 213 h 11666"/>
              <a:gd name="connsiteX2" fmla="*/ 189 w 10000"/>
              <a:gd name="connsiteY2" fmla="*/ 761 h 11666"/>
              <a:gd name="connsiteX3" fmla="*/ 359 w 10000"/>
              <a:gd name="connsiteY3" fmla="*/ 1143 h 11666"/>
              <a:gd name="connsiteX4" fmla="*/ 336 w 10000"/>
              <a:gd name="connsiteY4" fmla="*/ 1742 h 11666"/>
              <a:gd name="connsiteX5" fmla="*/ 790 w 10000"/>
              <a:gd name="connsiteY5" fmla="*/ 2963 h 11666"/>
              <a:gd name="connsiteX6" fmla="*/ 687 w 10000"/>
              <a:gd name="connsiteY6" fmla="*/ 3059 h 11666"/>
              <a:gd name="connsiteX7" fmla="*/ 446 w 10000"/>
              <a:gd name="connsiteY7" fmla="*/ 3491 h 11666"/>
              <a:gd name="connsiteX8" fmla="*/ 206 w 10000"/>
              <a:gd name="connsiteY8" fmla="*/ 3970 h 11666"/>
              <a:gd name="connsiteX9" fmla="*/ 69 w 10000"/>
              <a:gd name="connsiteY9" fmla="*/ 4259 h 11666"/>
              <a:gd name="connsiteX10" fmla="*/ 0 w 10000"/>
              <a:gd name="connsiteY10" fmla="*/ 4547 h 11666"/>
              <a:gd name="connsiteX11" fmla="*/ 481 w 10000"/>
              <a:gd name="connsiteY11" fmla="*/ 5603 h 11666"/>
              <a:gd name="connsiteX12" fmla="*/ 755 w 10000"/>
              <a:gd name="connsiteY12" fmla="*/ 6419 h 11666"/>
              <a:gd name="connsiteX13" fmla="*/ 961 w 10000"/>
              <a:gd name="connsiteY13" fmla="*/ 6803 h 11666"/>
              <a:gd name="connsiteX14" fmla="*/ 927 w 10000"/>
              <a:gd name="connsiteY14" fmla="*/ 7187 h 11666"/>
              <a:gd name="connsiteX15" fmla="*/ 858 w 10000"/>
              <a:gd name="connsiteY15" fmla="*/ 7475 h 11666"/>
              <a:gd name="connsiteX16" fmla="*/ 790 w 10000"/>
              <a:gd name="connsiteY16" fmla="*/ 8819 h 11666"/>
              <a:gd name="connsiteX17" fmla="*/ 1201 w 10000"/>
              <a:gd name="connsiteY17" fmla="*/ 9539 h 11666"/>
              <a:gd name="connsiteX18" fmla="*/ 1340 w 10000"/>
              <a:gd name="connsiteY18" fmla="*/ 10115 h 11666"/>
              <a:gd name="connsiteX19" fmla="*/ 1408 w 10000"/>
              <a:gd name="connsiteY19" fmla="*/ 10404 h 11666"/>
              <a:gd name="connsiteX20" fmla="*/ 1820 w 10000"/>
              <a:gd name="connsiteY20" fmla="*/ 10307 h 11666"/>
              <a:gd name="connsiteX21" fmla="*/ 2026 w 10000"/>
              <a:gd name="connsiteY21" fmla="*/ 10211 h 11666"/>
              <a:gd name="connsiteX22" fmla="*/ 2850 w 10000"/>
              <a:gd name="connsiteY22" fmla="*/ 9923 h 11666"/>
              <a:gd name="connsiteX23" fmla="*/ 3331 w 10000"/>
              <a:gd name="connsiteY23" fmla="*/ 9731 h 11666"/>
              <a:gd name="connsiteX24" fmla="*/ 3743 w 10000"/>
              <a:gd name="connsiteY24" fmla="*/ 9971 h 11666"/>
              <a:gd name="connsiteX25" fmla="*/ 3743 w 10000"/>
              <a:gd name="connsiteY25" fmla="*/ 9971 h 11666"/>
              <a:gd name="connsiteX26" fmla="*/ 3950 w 10000"/>
              <a:gd name="connsiteY26" fmla="*/ 10067 h 11666"/>
              <a:gd name="connsiteX27" fmla="*/ 4155 w 10000"/>
              <a:gd name="connsiteY27" fmla="*/ 10691 h 11666"/>
              <a:gd name="connsiteX28" fmla="*/ 4396 w 10000"/>
              <a:gd name="connsiteY28" fmla="*/ 11075 h 11666"/>
              <a:gd name="connsiteX29" fmla="*/ 4808 w 10000"/>
              <a:gd name="connsiteY29" fmla="*/ 11267 h 11666"/>
              <a:gd name="connsiteX30" fmla="*/ 5220 w 10000"/>
              <a:gd name="connsiteY30" fmla="*/ 11556 h 11666"/>
              <a:gd name="connsiteX31" fmla="*/ 5666 w 10000"/>
              <a:gd name="connsiteY31" fmla="*/ 11315 h 11666"/>
              <a:gd name="connsiteX32" fmla="*/ 6284 w 10000"/>
              <a:gd name="connsiteY32" fmla="*/ 10691 h 11666"/>
              <a:gd name="connsiteX33" fmla="*/ 6456 w 10000"/>
              <a:gd name="connsiteY33" fmla="*/ 9683 h 11666"/>
              <a:gd name="connsiteX34" fmla="*/ 6491 w 10000"/>
              <a:gd name="connsiteY34" fmla="*/ 9539 h 11666"/>
              <a:gd name="connsiteX35" fmla="*/ 6697 w 10000"/>
              <a:gd name="connsiteY35" fmla="*/ 9443 h 11666"/>
              <a:gd name="connsiteX36" fmla="*/ 7177 w 10000"/>
              <a:gd name="connsiteY36" fmla="*/ 9587 h 11666"/>
              <a:gd name="connsiteX37" fmla="*/ 7452 w 10000"/>
              <a:gd name="connsiteY37" fmla="*/ 9923 h 11666"/>
              <a:gd name="connsiteX38" fmla="*/ 7864 w 10000"/>
              <a:gd name="connsiteY38" fmla="*/ 9875 h 11666"/>
              <a:gd name="connsiteX39" fmla="*/ 8310 w 10000"/>
              <a:gd name="connsiteY39" fmla="*/ 10211 h 11666"/>
              <a:gd name="connsiteX40" fmla="*/ 8791 w 10000"/>
              <a:gd name="connsiteY40" fmla="*/ 10115 h 11666"/>
              <a:gd name="connsiteX41" fmla="*/ 8825 w 10000"/>
              <a:gd name="connsiteY41" fmla="*/ 9971 h 11666"/>
              <a:gd name="connsiteX42" fmla="*/ 9066 w 10000"/>
              <a:gd name="connsiteY42" fmla="*/ 9827 h 11666"/>
              <a:gd name="connsiteX43" fmla="*/ 9615 w 10000"/>
              <a:gd name="connsiteY43" fmla="*/ 10067 h 11666"/>
              <a:gd name="connsiteX44" fmla="*/ 9924 w 10000"/>
              <a:gd name="connsiteY44" fmla="*/ 9827 h 11666"/>
              <a:gd name="connsiteX45" fmla="*/ 9718 w 10000"/>
              <a:gd name="connsiteY45" fmla="*/ 9011 h 11666"/>
              <a:gd name="connsiteX46" fmla="*/ 9684 w 10000"/>
              <a:gd name="connsiteY46" fmla="*/ 8243 h 11666"/>
              <a:gd name="connsiteX47" fmla="*/ 9341 w 10000"/>
              <a:gd name="connsiteY47" fmla="*/ 8099 h 11666"/>
              <a:gd name="connsiteX48" fmla="*/ 8619 w 10000"/>
              <a:gd name="connsiteY48" fmla="*/ 7667 h 11666"/>
              <a:gd name="connsiteX49" fmla="*/ 8276 w 10000"/>
              <a:gd name="connsiteY49" fmla="*/ 7235 h 11666"/>
              <a:gd name="connsiteX50" fmla="*/ 7795 w 10000"/>
              <a:gd name="connsiteY50" fmla="*/ 7571 h 11666"/>
              <a:gd name="connsiteX51" fmla="*/ 7486 w 10000"/>
              <a:gd name="connsiteY51" fmla="*/ 7762 h 11666"/>
              <a:gd name="connsiteX52" fmla="*/ 6834 w 10000"/>
              <a:gd name="connsiteY52" fmla="*/ 7475 h 11666"/>
              <a:gd name="connsiteX53" fmla="*/ 6112 w 10000"/>
              <a:gd name="connsiteY53" fmla="*/ 6755 h 11666"/>
              <a:gd name="connsiteX54" fmla="*/ 5906 w 10000"/>
              <a:gd name="connsiteY54" fmla="*/ 6658 h 11666"/>
              <a:gd name="connsiteX55" fmla="*/ 5700 w 10000"/>
              <a:gd name="connsiteY55" fmla="*/ 6467 h 11666"/>
              <a:gd name="connsiteX56" fmla="*/ 5254 w 10000"/>
              <a:gd name="connsiteY56" fmla="*/ 6131 h 11666"/>
              <a:gd name="connsiteX57" fmla="*/ 4842 w 10000"/>
              <a:gd name="connsiteY57" fmla="*/ 6179 h 11666"/>
              <a:gd name="connsiteX58" fmla="*/ 4670 w 10000"/>
              <a:gd name="connsiteY58" fmla="*/ 5074 h 11666"/>
              <a:gd name="connsiteX59" fmla="*/ 4293 w 10000"/>
              <a:gd name="connsiteY59" fmla="*/ 4547 h 11666"/>
              <a:gd name="connsiteX60" fmla="*/ 3950 w 10000"/>
              <a:gd name="connsiteY60" fmla="*/ 4402 h 11666"/>
              <a:gd name="connsiteX61" fmla="*/ 3434 w 10000"/>
              <a:gd name="connsiteY61" fmla="*/ 4595 h 11666"/>
              <a:gd name="connsiteX62" fmla="*/ 2198 w 10000"/>
              <a:gd name="connsiteY62" fmla="*/ 3586 h 11666"/>
              <a:gd name="connsiteX63" fmla="*/ 1923 w 10000"/>
              <a:gd name="connsiteY63" fmla="*/ 2866 h 11666"/>
              <a:gd name="connsiteX64" fmla="*/ 2267 w 10000"/>
              <a:gd name="connsiteY64" fmla="*/ 2146 h 11666"/>
              <a:gd name="connsiteX65" fmla="*/ 2198 w 10000"/>
              <a:gd name="connsiteY65" fmla="*/ 1810 h 11666"/>
              <a:gd name="connsiteX66" fmla="*/ 2095 w 10000"/>
              <a:gd name="connsiteY66" fmla="*/ 1762 h 11666"/>
              <a:gd name="connsiteX67" fmla="*/ 296 w 10000"/>
              <a:gd name="connsiteY67" fmla="*/ 0 h 11666"/>
              <a:gd name="connsiteX0" fmla="*/ 296 w 10000"/>
              <a:gd name="connsiteY0" fmla="*/ 0 h 11666"/>
              <a:gd name="connsiteX1" fmla="*/ 171 w 10000"/>
              <a:gd name="connsiteY1" fmla="*/ 213 h 11666"/>
              <a:gd name="connsiteX2" fmla="*/ 189 w 10000"/>
              <a:gd name="connsiteY2" fmla="*/ 761 h 11666"/>
              <a:gd name="connsiteX3" fmla="*/ 359 w 10000"/>
              <a:gd name="connsiteY3" fmla="*/ 1143 h 11666"/>
              <a:gd name="connsiteX4" fmla="*/ 336 w 10000"/>
              <a:gd name="connsiteY4" fmla="*/ 1742 h 11666"/>
              <a:gd name="connsiteX5" fmla="*/ 790 w 10000"/>
              <a:gd name="connsiteY5" fmla="*/ 2963 h 11666"/>
              <a:gd name="connsiteX6" fmla="*/ 687 w 10000"/>
              <a:gd name="connsiteY6" fmla="*/ 3059 h 11666"/>
              <a:gd name="connsiteX7" fmla="*/ 446 w 10000"/>
              <a:gd name="connsiteY7" fmla="*/ 3491 h 11666"/>
              <a:gd name="connsiteX8" fmla="*/ 206 w 10000"/>
              <a:gd name="connsiteY8" fmla="*/ 3970 h 11666"/>
              <a:gd name="connsiteX9" fmla="*/ 69 w 10000"/>
              <a:gd name="connsiteY9" fmla="*/ 4259 h 11666"/>
              <a:gd name="connsiteX10" fmla="*/ 0 w 10000"/>
              <a:gd name="connsiteY10" fmla="*/ 4547 h 11666"/>
              <a:gd name="connsiteX11" fmla="*/ 481 w 10000"/>
              <a:gd name="connsiteY11" fmla="*/ 5603 h 11666"/>
              <a:gd name="connsiteX12" fmla="*/ 755 w 10000"/>
              <a:gd name="connsiteY12" fmla="*/ 6419 h 11666"/>
              <a:gd name="connsiteX13" fmla="*/ 961 w 10000"/>
              <a:gd name="connsiteY13" fmla="*/ 6803 h 11666"/>
              <a:gd name="connsiteX14" fmla="*/ 927 w 10000"/>
              <a:gd name="connsiteY14" fmla="*/ 7187 h 11666"/>
              <a:gd name="connsiteX15" fmla="*/ 858 w 10000"/>
              <a:gd name="connsiteY15" fmla="*/ 7475 h 11666"/>
              <a:gd name="connsiteX16" fmla="*/ 790 w 10000"/>
              <a:gd name="connsiteY16" fmla="*/ 8819 h 11666"/>
              <a:gd name="connsiteX17" fmla="*/ 1201 w 10000"/>
              <a:gd name="connsiteY17" fmla="*/ 9539 h 11666"/>
              <a:gd name="connsiteX18" fmla="*/ 1340 w 10000"/>
              <a:gd name="connsiteY18" fmla="*/ 10115 h 11666"/>
              <a:gd name="connsiteX19" fmla="*/ 1408 w 10000"/>
              <a:gd name="connsiteY19" fmla="*/ 10404 h 11666"/>
              <a:gd name="connsiteX20" fmla="*/ 1820 w 10000"/>
              <a:gd name="connsiteY20" fmla="*/ 10307 h 11666"/>
              <a:gd name="connsiteX21" fmla="*/ 2026 w 10000"/>
              <a:gd name="connsiteY21" fmla="*/ 10211 h 11666"/>
              <a:gd name="connsiteX22" fmla="*/ 2850 w 10000"/>
              <a:gd name="connsiteY22" fmla="*/ 9923 h 11666"/>
              <a:gd name="connsiteX23" fmla="*/ 3331 w 10000"/>
              <a:gd name="connsiteY23" fmla="*/ 9731 h 11666"/>
              <a:gd name="connsiteX24" fmla="*/ 3743 w 10000"/>
              <a:gd name="connsiteY24" fmla="*/ 9971 h 11666"/>
              <a:gd name="connsiteX25" fmla="*/ 3743 w 10000"/>
              <a:gd name="connsiteY25" fmla="*/ 9971 h 11666"/>
              <a:gd name="connsiteX26" fmla="*/ 3950 w 10000"/>
              <a:gd name="connsiteY26" fmla="*/ 10067 h 11666"/>
              <a:gd name="connsiteX27" fmla="*/ 4155 w 10000"/>
              <a:gd name="connsiteY27" fmla="*/ 10691 h 11666"/>
              <a:gd name="connsiteX28" fmla="*/ 4396 w 10000"/>
              <a:gd name="connsiteY28" fmla="*/ 11075 h 11666"/>
              <a:gd name="connsiteX29" fmla="*/ 4808 w 10000"/>
              <a:gd name="connsiteY29" fmla="*/ 11267 h 11666"/>
              <a:gd name="connsiteX30" fmla="*/ 5220 w 10000"/>
              <a:gd name="connsiteY30" fmla="*/ 11556 h 11666"/>
              <a:gd name="connsiteX31" fmla="*/ 5666 w 10000"/>
              <a:gd name="connsiteY31" fmla="*/ 11315 h 11666"/>
              <a:gd name="connsiteX32" fmla="*/ 6284 w 10000"/>
              <a:gd name="connsiteY32" fmla="*/ 10691 h 11666"/>
              <a:gd name="connsiteX33" fmla="*/ 6456 w 10000"/>
              <a:gd name="connsiteY33" fmla="*/ 9683 h 11666"/>
              <a:gd name="connsiteX34" fmla="*/ 6491 w 10000"/>
              <a:gd name="connsiteY34" fmla="*/ 9539 h 11666"/>
              <a:gd name="connsiteX35" fmla="*/ 6697 w 10000"/>
              <a:gd name="connsiteY35" fmla="*/ 9443 h 11666"/>
              <a:gd name="connsiteX36" fmla="*/ 7177 w 10000"/>
              <a:gd name="connsiteY36" fmla="*/ 9587 h 11666"/>
              <a:gd name="connsiteX37" fmla="*/ 7452 w 10000"/>
              <a:gd name="connsiteY37" fmla="*/ 9923 h 11666"/>
              <a:gd name="connsiteX38" fmla="*/ 7864 w 10000"/>
              <a:gd name="connsiteY38" fmla="*/ 9875 h 11666"/>
              <a:gd name="connsiteX39" fmla="*/ 8310 w 10000"/>
              <a:gd name="connsiteY39" fmla="*/ 10211 h 11666"/>
              <a:gd name="connsiteX40" fmla="*/ 8791 w 10000"/>
              <a:gd name="connsiteY40" fmla="*/ 10115 h 11666"/>
              <a:gd name="connsiteX41" fmla="*/ 8825 w 10000"/>
              <a:gd name="connsiteY41" fmla="*/ 9971 h 11666"/>
              <a:gd name="connsiteX42" fmla="*/ 9066 w 10000"/>
              <a:gd name="connsiteY42" fmla="*/ 9827 h 11666"/>
              <a:gd name="connsiteX43" fmla="*/ 9615 w 10000"/>
              <a:gd name="connsiteY43" fmla="*/ 10067 h 11666"/>
              <a:gd name="connsiteX44" fmla="*/ 9924 w 10000"/>
              <a:gd name="connsiteY44" fmla="*/ 9827 h 11666"/>
              <a:gd name="connsiteX45" fmla="*/ 9718 w 10000"/>
              <a:gd name="connsiteY45" fmla="*/ 9011 h 11666"/>
              <a:gd name="connsiteX46" fmla="*/ 9684 w 10000"/>
              <a:gd name="connsiteY46" fmla="*/ 8243 h 11666"/>
              <a:gd name="connsiteX47" fmla="*/ 9341 w 10000"/>
              <a:gd name="connsiteY47" fmla="*/ 8099 h 11666"/>
              <a:gd name="connsiteX48" fmla="*/ 8619 w 10000"/>
              <a:gd name="connsiteY48" fmla="*/ 7667 h 11666"/>
              <a:gd name="connsiteX49" fmla="*/ 8276 w 10000"/>
              <a:gd name="connsiteY49" fmla="*/ 7235 h 11666"/>
              <a:gd name="connsiteX50" fmla="*/ 7795 w 10000"/>
              <a:gd name="connsiteY50" fmla="*/ 7571 h 11666"/>
              <a:gd name="connsiteX51" fmla="*/ 7486 w 10000"/>
              <a:gd name="connsiteY51" fmla="*/ 7762 h 11666"/>
              <a:gd name="connsiteX52" fmla="*/ 6834 w 10000"/>
              <a:gd name="connsiteY52" fmla="*/ 7475 h 11666"/>
              <a:gd name="connsiteX53" fmla="*/ 6112 w 10000"/>
              <a:gd name="connsiteY53" fmla="*/ 6755 h 11666"/>
              <a:gd name="connsiteX54" fmla="*/ 5906 w 10000"/>
              <a:gd name="connsiteY54" fmla="*/ 6658 h 11666"/>
              <a:gd name="connsiteX55" fmla="*/ 5700 w 10000"/>
              <a:gd name="connsiteY55" fmla="*/ 6467 h 11666"/>
              <a:gd name="connsiteX56" fmla="*/ 5254 w 10000"/>
              <a:gd name="connsiteY56" fmla="*/ 6131 h 11666"/>
              <a:gd name="connsiteX57" fmla="*/ 4842 w 10000"/>
              <a:gd name="connsiteY57" fmla="*/ 6179 h 11666"/>
              <a:gd name="connsiteX58" fmla="*/ 4670 w 10000"/>
              <a:gd name="connsiteY58" fmla="*/ 5074 h 11666"/>
              <a:gd name="connsiteX59" fmla="*/ 4293 w 10000"/>
              <a:gd name="connsiteY59" fmla="*/ 4547 h 11666"/>
              <a:gd name="connsiteX60" fmla="*/ 3950 w 10000"/>
              <a:gd name="connsiteY60" fmla="*/ 4402 h 11666"/>
              <a:gd name="connsiteX61" fmla="*/ 3434 w 10000"/>
              <a:gd name="connsiteY61" fmla="*/ 4595 h 11666"/>
              <a:gd name="connsiteX62" fmla="*/ 2198 w 10000"/>
              <a:gd name="connsiteY62" fmla="*/ 3586 h 11666"/>
              <a:gd name="connsiteX63" fmla="*/ 1923 w 10000"/>
              <a:gd name="connsiteY63" fmla="*/ 2866 h 11666"/>
              <a:gd name="connsiteX64" fmla="*/ 2267 w 10000"/>
              <a:gd name="connsiteY64" fmla="*/ 2146 h 11666"/>
              <a:gd name="connsiteX65" fmla="*/ 2198 w 10000"/>
              <a:gd name="connsiteY65" fmla="*/ 1810 h 11666"/>
              <a:gd name="connsiteX66" fmla="*/ 2095 w 10000"/>
              <a:gd name="connsiteY66" fmla="*/ 1762 h 11666"/>
              <a:gd name="connsiteX67" fmla="*/ 296 w 10000"/>
              <a:gd name="connsiteY67" fmla="*/ 0 h 11666"/>
              <a:gd name="connsiteX0" fmla="*/ 296 w 10000"/>
              <a:gd name="connsiteY0" fmla="*/ 140 h 11806"/>
              <a:gd name="connsiteX1" fmla="*/ 171 w 10000"/>
              <a:gd name="connsiteY1" fmla="*/ 353 h 11806"/>
              <a:gd name="connsiteX2" fmla="*/ 189 w 10000"/>
              <a:gd name="connsiteY2" fmla="*/ 901 h 11806"/>
              <a:gd name="connsiteX3" fmla="*/ 359 w 10000"/>
              <a:gd name="connsiteY3" fmla="*/ 1283 h 11806"/>
              <a:gd name="connsiteX4" fmla="*/ 336 w 10000"/>
              <a:gd name="connsiteY4" fmla="*/ 1882 h 11806"/>
              <a:gd name="connsiteX5" fmla="*/ 790 w 10000"/>
              <a:gd name="connsiteY5" fmla="*/ 3103 h 11806"/>
              <a:gd name="connsiteX6" fmla="*/ 687 w 10000"/>
              <a:gd name="connsiteY6" fmla="*/ 3199 h 11806"/>
              <a:gd name="connsiteX7" fmla="*/ 446 w 10000"/>
              <a:gd name="connsiteY7" fmla="*/ 3631 h 11806"/>
              <a:gd name="connsiteX8" fmla="*/ 206 w 10000"/>
              <a:gd name="connsiteY8" fmla="*/ 4110 h 11806"/>
              <a:gd name="connsiteX9" fmla="*/ 69 w 10000"/>
              <a:gd name="connsiteY9" fmla="*/ 4399 h 11806"/>
              <a:gd name="connsiteX10" fmla="*/ 0 w 10000"/>
              <a:gd name="connsiteY10" fmla="*/ 4687 h 11806"/>
              <a:gd name="connsiteX11" fmla="*/ 481 w 10000"/>
              <a:gd name="connsiteY11" fmla="*/ 5743 h 11806"/>
              <a:gd name="connsiteX12" fmla="*/ 755 w 10000"/>
              <a:gd name="connsiteY12" fmla="*/ 6559 h 11806"/>
              <a:gd name="connsiteX13" fmla="*/ 961 w 10000"/>
              <a:gd name="connsiteY13" fmla="*/ 6943 h 11806"/>
              <a:gd name="connsiteX14" fmla="*/ 927 w 10000"/>
              <a:gd name="connsiteY14" fmla="*/ 7327 h 11806"/>
              <a:gd name="connsiteX15" fmla="*/ 858 w 10000"/>
              <a:gd name="connsiteY15" fmla="*/ 7615 h 11806"/>
              <a:gd name="connsiteX16" fmla="*/ 790 w 10000"/>
              <a:gd name="connsiteY16" fmla="*/ 8959 h 11806"/>
              <a:gd name="connsiteX17" fmla="*/ 1201 w 10000"/>
              <a:gd name="connsiteY17" fmla="*/ 9679 h 11806"/>
              <a:gd name="connsiteX18" fmla="*/ 1340 w 10000"/>
              <a:gd name="connsiteY18" fmla="*/ 10255 h 11806"/>
              <a:gd name="connsiteX19" fmla="*/ 1408 w 10000"/>
              <a:gd name="connsiteY19" fmla="*/ 10544 h 11806"/>
              <a:gd name="connsiteX20" fmla="*/ 1820 w 10000"/>
              <a:gd name="connsiteY20" fmla="*/ 10447 h 11806"/>
              <a:gd name="connsiteX21" fmla="*/ 2026 w 10000"/>
              <a:gd name="connsiteY21" fmla="*/ 10351 h 11806"/>
              <a:gd name="connsiteX22" fmla="*/ 2850 w 10000"/>
              <a:gd name="connsiteY22" fmla="*/ 10063 h 11806"/>
              <a:gd name="connsiteX23" fmla="*/ 3331 w 10000"/>
              <a:gd name="connsiteY23" fmla="*/ 9871 h 11806"/>
              <a:gd name="connsiteX24" fmla="*/ 3743 w 10000"/>
              <a:gd name="connsiteY24" fmla="*/ 10111 h 11806"/>
              <a:gd name="connsiteX25" fmla="*/ 3743 w 10000"/>
              <a:gd name="connsiteY25" fmla="*/ 10111 h 11806"/>
              <a:gd name="connsiteX26" fmla="*/ 3950 w 10000"/>
              <a:gd name="connsiteY26" fmla="*/ 10207 h 11806"/>
              <a:gd name="connsiteX27" fmla="*/ 4155 w 10000"/>
              <a:gd name="connsiteY27" fmla="*/ 10831 h 11806"/>
              <a:gd name="connsiteX28" fmla="*/ 4396 w 10000"/>
              <a:gd name="connsiteY28" fmla="*/ 11215 h 11806"/>
              <a:gd name="connsiteX29" fmla="*/ 4808 w 10000"/>
              <a:gd name="connsiteY29" fmla="*/ 11407 h 11806"/>
              <a:gd name="connsiteX30" fmla="*/ 5220 w 10000"/>
              <a:gd name="connsiteY30" fmla="*/ 11696 h 11806"/>
              <a:gd name="connsiteX31" fmla="*/ 5666 w 10000"/>
              <a:gd name="connsiteY31" fmla="*/ 11455 h 11806"/>
              <a:gd name="connsiteX32" fmla="*/ 6284 w 10000"/>
              <a:gd name="connsiteY32" fmla="*/ 10831 h 11806"/>
              <a:gd name="connsiteX33" fmla="*/ 6456 w 10000"/>
              <a:gd name="connsiteY33" fmla="*/ 9823 h 11806"/>
              <a:gd name="connsiteX34" fmla="*/ 6491 w 10000"/>
              <a:gd name="connsiteY34" fmla="*/ 9679 h 11806"/>
              <a:gd name="connsiteX35" fmla="*/ 6697 w 10000"/>
              <a:gd name="connsiteY35" fmla="*/ 9583 h 11806"/>
              <a:gd name="connsiteX36" fmla="*/ 7177 w 10000"/>
              <a:gd name="connsiteY36" fmla="*/ 9727 h 11806"/>
              <a:gd name="connsiteX37" fmla="*/ 7452 w 10000"/>
              <a:gd name="connsiteY37" fmla="*/ 10063 h 11806"/>
              <a:gd name="connsiteX38" fmla="*/ 7864 w 10000"/>
              <a:gd name="connsiteY38" fmla="*/ 10015 h 11806"/>
              <a:gd name="connsiteX39" fmla="*/ 8310 w 10000"/>
              <a:gd name="connsiteY39" fmla="*/ 10351 h 11806"/>
              <a:gd name="connsiteX40" fmla="*/ 8791 w 10000"/>
              <a:gd name="connsiteY40" fmla="*/ 10255 h 11806"/>
              <a:gd name="connsiteX41" fmla="*/ 8825 w 10000"/>
              <a:gd name="connsiteY41" fmla="*/ 10111 h 11806"/>
              <a:gd name="connsiteX42" fmla="*/ 9066 w 10000"/>
              <a:gd name="connsiteY42" fmla="*/ 9967 h 11806"/>
              <a:gd name="connsiteX43" fmla="*/ 9615 w 10000"/>
              <a:gd name="connsiteY43" fmla="*/ 10207 h 11806"/>
              <a:gd name="connsiteX44" fmla="*/ 9924 w 10000"/>
              <a:gd name="connsiteY44" fmla="*/ 9967 h 11806"/>
              <a:gd name="connsiteX45" fmla="*/ 9718 w 10000"/>
              <a:gd name="connsiteY45" fmla="*/ 9151 h 11806"/>
              <a:gd name="connsiteX46" fmla="*/ 9684 w 10000"/>
              <a:gd name="connsiteY46" fmla="*/ 8383 h 11806"/>
              <a:gd name="connsiteX47" fmla="*/ 9341 w 10000"/>
              <a:gd name="connsiteY47" fmla="*/ 8239 h 11806"/>
              <a:gd name="connsiteX48" fmla="*/ 8619 w 10000"/>
              <a:gd name="connsiteY48" fmla="*/ 7807 h 11806"/>
              <a:gd name="connsiteX49" fmla="*/ 8276 w 10000"/>
              <a:gd name="connsiteY49" fmla="*/ 7375 h 11806"/>
              <a:gd name="connsiteX50" fmla="*/ 7795 w 10000"/>
              <a:gd name="connsiteY50" fmla="*/ 7711 h 11806"/>
              <a:gd name="connsiteX51" fmla="*/ 7486 w 10000"/>
              <a:gd name="connsiteY51" fmla="*/ 7902 h 11806"/>
              <a:gd name="connsiteX52" fmla="*/ 6834 w 10000"/>
              <a:gd name="connsiteY52" fmla="*/ 7615 h 11806"/>
              <a:gd name="connsiteX53" fmla="*/ 6112 w 10000"/>
              <a:gd name="connsiteY53" fmla="*/ 6895 h 11806"/>
              <a:gd name="connsiteX54" fmla="*/ 5906 w 10000"/>
              <a:gd name="connsiteY54" fmla="*/ 6798 h 11806"/>
              <a:gd name="connsiteX55" fmla="*/ 5700 w 10000"/>
              <a:gd name="connsiteY55" fmla="*/ 6607 h 11806"/>
              <a:gd name="connsiteX56" fmla="*/ 5254 w 10000"/>
              <a:gd name="connsiteY56" fmla="*/ 6271 h 11806"/>
              <a:gd name="connsiteX57" fmla="*/ 4842 w 10000"/>
              <a:gd name="connsiteY57" fmla="*/ 6319 h 11806"/>
              <a:gd name="connsiteX58" fmla="*/ 4670 w 10000"/>
              <a:gd name="connsiteY58" fmla="*/ 5214 h 11806"/>
              <a:gd name="connsiteX59" fmla="*/ 4293 w 10000"/>
              <a:gd name="connsiteY59" fmla="*/ 4687 h 11806"/>
              <a:gd name="connsiteX60" fmla="*/ 3950 w 10000"/>
              <a:gd name="connsiteY60" fmla="*/ 4542 h 11806"/>
              <a:gd name="connsiteX61" fmla="*/ 3434 w 10000"/>
              <a:gd name="connsiteY61" fmla="*/ 4735 h 11806"/>
              <a:gd name="connsiteX62" fmla="*/ 2198 w 10000"/>
              <a:gd name="connsiteY62" fmla="*/ 3726 h 11806"/>
              <a:gd name="connsiteX63" fmla="*/ 1923 w 10000"/>
              <a:gd name="connsiteY63" fmla="*/ 3006 h 11806"/>
              <a:gd name="connsiteX64" fmla="*/ 2267 w 10000"/>
              <a:gd name="connsiteY64" fmla="*/ 2286 h 11806"/>
              <a:gd name="connsiteX65" fmla="*/ 2198 w 10000"/>
              <a:gd name="connsiteY65" fmla="*/ 1950 h 11806"/>
              <a:gd name="connsiteX66" fmla="*/ 507 w 10000"/>
              <a:gd name="connsiteY66" fmla="*/ 123 h 11806"/>
              <a:gd name="connsiteX67" fmla="*/ 296 w 10000"/>
              <a:gd name="connsiteY67" fmla="*/ 140 h 11806"/>
              <a:gd name="connsiteX0" fmla="*/ 296 w 10000"/>
              <a:gd name="connsiteY0" fmla="*/ 87 h 11753"/>
              <a:gd name="connsiteX1" fmla="*/ 171 w 10000"/>
              <a:gd name="connsiteY1" fmla="*/ 300 h 11753"/>
              <a:gd name="connsiteX2" fmla="*/ 189 w 10000"/>
              <a:gd name="connsiteY2" fmla="*/ 848 h 11753"/>
              <a:gd name="connsiteX3" fmla="*/ 359 w 10000"/>
              <a:gd name="connsiteY3" fmla="*/ 1230 h 11753"/>
              <a:gd name="connsiteX4" fmla="*/ 336 w 10000"/>
              <a:gd name="connsiteY4" fmla="*/ 1829 h 11753"/>
              <a:gd name="connsiteX5" fmla="*/ 790 w 10000"/>
              <a:gd name="connsiteY5" fmla="*/ 3050 h 11753"/>
              <a:gd name="connsiteX6" fmla="*/ 687 w 10000"/>
              <a:gd name="connsiteY6" fmla="*/ 3146 h 11753"/>
              <a:gd name="connsiteX7" fmla="*/ 446 w 10000"/>
              <a:gd name="connsiteY7" fmla="*/ 3578 h 11753"/>
              <a:gd name="connsiteX8" fmla="*/ 206 w 10000"/>
              <a:gd name="connsiteY8" fmla="*/ 4057 h 11753"/>
              <a:gd name="connsiteX9" fmla="*/ 69 w 10000"/>
              <a:gd name="connsiteY9" fmla="*/ 4346 h 11753"/>
              <a:gd name="connsiteX10" fmla="*/ 0 w 10000"/>
              <a:gd name="connsiteY10" fmla="*/ 4634 h 11753"/>
              <a:gd name="connsiteX11" fmla="*/ 481 w 10000"/>
              <a:gd name="connsiteY11" fmla="*/ 5690 h 11753"/>
              <a:gd name="connsiteX12" fmla="*/ 755 w 10000"/>
              <a:gd name="connsiteY12" fmla="*/ 6506 h 11753"/>
              <a:gd name="connsiteX13" fmla="*/ 961 w 10000"/>
              <a:gd name="connsiteY13" fmla="*/ 6890 h 11753"/>
              <a:gd name="connsiteX14" fmla="*/ 927 w 10000"/>
              <a:gd name="connsiteY14" fmla="*/ 7274 h 11753"/>
              <a:gd name="connsiteX15" fmla="*/ 858 w 10000"/>
              <a:gd name="connsiteY15" fmla="*/ 7562 h 11753"/>
              <a:gd name="connsiteX16" fmla="*/ 790 w 10000"/>
              <a:gd name="connsiteY16" fmla="*/ 8906 h 11753"/>
              <a:gd name="connsiteX17" fmla="*/ 1201 w 10000"/>
              <a:gd name="connsiteY17" fmla="*/ 9626 h 11753"/>
              <a:gd name="connsiteX18" fmla="*/ 1340 w 10000"/>
              <a:gd name="connsiteY18" fmla="*/ 10202 h 11753"/>
              <a:gd name="connsiteX19" fmla="*/ 1408 w 10000"/>
              <a:gd name="connsiteY19" fmla="*/ 10491 h 11753"/>
              <a:gd name="connsiteX20" fmla="*/ 1820 w 10000"/>
              <a:gd name="connsiteY20" fmla="*/ 10394 h 11753"/>
              <a:gd name="connsiteX21" fmla="*/ 2026 w 10000"/>
              <a:gd name="connsiteY21" fmla="*/ 10298 h 11753"/>
              <a:gd name="connsiteX22" fmla="*/ 2850 w 10000"/>
              <a:gd name="connsiteY22" fmla="*/ 10010 h 11753"/>
              <a:gd name="connsiteX23" fmla="*/ 3331 w 10000"/>
              <a:gd name="connsiteY23" fmla="*/ 9818 h 11753"/>
              <a:gd name="connsiteX24" fmla="*/ 3743 w 10000"/>
              <a:gd name="connsiteY24" fmla="*/ 10058 h 11753"/>
              <a:gd name="connsiteX25" fmla="*/ 3743 w 10000"/>
              <a:gd name="connsiteY25" fmla="*/ 10058 h 11753"/>
              <a:gd name="connsiteX26" fmla="*/ 3950 w 10000"/>
              <a:gd name="connsiteY26" fmla="*/ 10154 h 11753"/>
              <a:gd name="connsiteX27" fmla="*/ 4155 w 10000"/>
              <a:gd name="connsiteY27" fmla="*/ 10778 h 11753"/>
              <a:gd name="connsiteX28" fmla="*/ 4396 w 10000"/>
              <a:gd name="connsiteY28" fmla="*/ 11162 h 11753"/>
              <a:gd name="connsiteX29" fmla="*/ 4808 w 10000"/>
              <a:gd name="connsiteY29" fmla="*/ 11354 h 11753"/>
              <a:gd name="connsiteX30" fmla="*/ 5220 w 10000"/>
              <a:gd name="connsiteY30" fmla="*/ 11643 h 11753"/>
              <a:gd name="connsiteX31" fmla="*/ 5666 w 10000"/>
              <a:gd name="connsiteY31" fmla="*/ 11402 h 11753"/>
              <a:gd name="connsiteX32" fmla="*/ 6284 w 10000"/>
              <a:gd name="connsiteY32" fmla="*/ 10778 h 11753"/>
              <a:gd name="connsiteX33" fmla="*/ 6456 w 10000"/>
              <a:gd name="connsiteY33" fmla="*/ 9770 h 11753"/>
              <a:gd name="connsiteX34" fmla="*/ 6491 w 10000"/>
              <a:gd name="connsiteY34" fmla="*/ 9626 h 11753"/>
              <a:gd name="connsiteX35" fmla="*/ 6697 w 10000"/>
              <a:gd name="connsiteY35" fmla="*/ 9530 h 11753"/>
              <a:gd name="connsiteX36" fmla="*/ 7177 w 10000"/>
              <a:gd name="connsiteY36" fmla="*/ 9674 h 11753"/>
              <a:gd name="connsiteX37" fmla="*/ 7452 w 10000"/>
              <a:gd name="connsiteY37" fmla="*/ 10010 h 11753"/>
              <a:gd name="connsiteX38" fmla="*/ 7864 w 10000"/>
              <a:gd name="connsiteY38" fmla="*/ 9962 h 11753"/>
              <a:gd name="connsiteX39" fmla="*/ 8310 w 10000"/>
              <a:gd name="connsiteY39" fmla="*/ 10298 h 11753"/>
              <a:gd name="connsiteX40" fmla="*/ 8791 w 10000"/>
              <a:gd name="connsiteY40" fmla="*/ 10202 h 11753"/>
              <a:gd name="connsiteX41" fmla="*/ 8825 w 10000"/>
              <a:gd name="connsiteY41" fmla="*/ 10058 h 11753"/>
              <a:gd name="connsiteX42" fmla="*/ 9066 w 10000"/>
              <a:gd name="connsiteY42" fmla="*/ 9914 h 11753"/>
              <a:gd name="connsiteX43" fmla="*/ 9615 w 10000"/>
              <a:gd name="connsiteY43" fmla="*/ 10154 h 11753"/>
              <a:gd name="connsiteX44" fmla="*/ 9924 w 10000"/>
              <a:gd name="connsiteY44" fmla="*/ 9914 h 11753"/>
              <a:gd name="connsiteX45" fmla="*/ 9718 w 10000"/>
              <a:gd name="connsiteY45" fmla="*/ 9098 h 11753"/>
              <a:gd name="connsiteX46" fmla="*/ 9684 w 10000"/>
              <a:gd name="connsiteY46" fmla="*/ 8330 h 11753"/>
              <a:gd name="connsiteX47" fmla="*/ 9341 w 10000"/>
              <a:gd name="connsiteY47" fmla="*/ 8186 h 11753"/>
              <a:gd name="connsiteX48" fmla="*/ 8619 w 10000"/>
              <a:gd name="connsiteY48" fmla="*/ 7754 h 11753"/>
              <a:gd name="connsiteX49" fmla="*/ 8276 w 10000"/>
              <a:gd name="connsiteY49" fmla="*/ 7322 h 11753"/>
              <a:gd name="connsiteX50" fmla="*/ 7795 w 10000"/>
              <a:gd name="connsiteY50" fmla="*/ 7658 h 11753"/>
              <a:gd name="connsiteX51" fmla="*/ 7486 w 10000"/>
              <a:gd name="connsiteY51" fmla="*/ 7849 h 11753"/>
              <a:gd name="connsiteX52" fmla="*/ 6834 w 10000"/>
              <a:gd name="connsiteY52" fmla="*/ 7562 h 11753"/>
              <a:gd name="connsiteX53" fmla="*/ 6112 w 10000"/>
              <a:gd name="connsiteY53" fmla="*/ 6842 h 11753"/>
              <a:gd name="connsiteX54" fmla="*/ 5906 w 10000"/>
              <a:gd name="connsiteY54" fmla="*/ 6745 h 11753"/>
              <a:gd name="connsiteX55" fmla="*/ 5700 w 10000"/>
              <a:gd name="connsiteY55" fmla="*/ 6554 h 11753"/>
              <a:gd name="connsiteX56" fmla="*/ 5254 w 10000"/>
              <a:gd name="connsiteY56" fmla="*/ 6218 h 11753"/>
              <a:gd name="connsiteX57" fmla="*/ 4842 w 10000"/>
              <a:gd name="connsiteY57" fmla="*/ 6266 h 11753"/>
              <a:gd name="connsiteX58" fmla="*/ 4670 w 10000"/>
              <a:gd name="connsiteY58" fmla="*/ 5161 h 11753"/>
              <a:gd name="connsiteX59" fmla="*/ 4293 w 10000"/>
              <a:gd name="connsiteY59" fmla="*/ 4634 h 11753"/>
              <a:gd name="connsiteX60" fmla="*/ 3950 w 10000"/>
              <a:gd name="connsiteY60" fmla="*/ 4489 h 11753"/>
              <a:gd name="connsiteX61" fmla="*/ 3434 w 10000"/>
              <a:gd name="connsiteY61" fmla="*/ 4682 h 11753"/>
              <a:gd name="connsiteX62" fmla="*/ 2198 w 10000"/>
              <a:gd name="connsiteY62" fmla="*/ 3673 h 11753"/>
              <a:gd name="connsiteX63" fmla="*/ 1923 w 10000"/>
              <a:gd name="connsiteY63" fmla="*/ 2953 h 11753"/>
              <a:gd name="connsiteX64" fmla="*/ 2267 w 10000"/>
              <a:gd name="connsiteY64" fmla="*/ 2233 h 11753"/>
              <a:gd name="connsiteX65" fmla="*/ 2198 w 10000"/>
              <a:gd name="connsiteY65" fmla="*/ 1897 h 11753"/>
              <a:gd name="connsiteX66" fmla="*/ 507 w 10000"/>
              <a:gd name="connsiteY66" fmla="*/ 70 h 11753"/>
              <a:gd name="connsiteX67" fmla="*/ 296 w 10000"/>
              <a:gd name="connsiteY67" fmla="*/ 87 h 11753"/>
              <a:gd name="connsiteX0" fmla="*/ 296 w 10000"/>
              <a:gd name="connsiteY0" fmla="*/ 370 h 12036"/>
              <a:gd name="connsiteX1" fmla="*/ 171 w 10000"/>
              <a:gd name="connsiteY1" fmla="*/ 583 h 12036"/>
              <a:gd name="connsiteX2" fmla="*/ 189 w 10000"/>
              <a:gd name="connsiteY2" fmla="*/ 1131 h 12036"/>
              <a:gd name="connsiteX3" fmla="*/ 359 w 10000"/>
              <a:gd name="connsiteY3" fmla="*/ 1513 h 12036"/>
              <a:gd name="connsiteX4" fmla="*/ 336 w 10000"/>
              <a:gd name="connsiteY4" fmla="*/ 2112 h 12036"/>
              <a:gd name="connsiteX5" fmla="*/ 790 w 10000"/>
              <a:gd name="connsiteY5" fmla="*/ 3333 h 12036"/>
              <a:gd name="connsiteX6" fmla="*/ 687 w 10000"/>
              <a:gd name="connsiteY6" fmla="*/ 3429 h 12036"/>
              <a:gd name="connsiteX7" fmla="*/ 446 w 10000"/>
              <a:gd name="connsiteY7" fmla="*/ 3861 h 12036"/>
              <a:gd name="connsiteX8" fmla="*/ 206 w 10000"/>
              <a:gd name="connsiteY8" fmla="*/ 4340 h 12036"/>
              <a:gd name="connsiteX9" fmla="*/ 69 w 10000"/>
              <a:gd name="connsiteY9" fmla="*/ 4629 h 12036"/>
              <a:gd name="connsiteX10" fmla="*/ 0 w 10000"/>
              <a:gd name="connsiteY10" fmla="*/ 4917 h 12036"/>
              <a:gd name="connsiteX11" fmla="*/ 481 w 10000"/>
              <a:gd name="connsiteY11" fmla="*/ 5973 h 12036"/>
              <a:gd name="connsiteX12" fmla="*/ 755 w 10000"/>
              <a:gd name="connsiteY12" fmla="*/ 6789 h 12036"/>
              <a:gd name="connsiteX13" fmla="*/ 961 w 10000"/>
              <a:gd name="connsiteY13" fmla="*/ 7173 h 12036"/>
              <a:gd name="connsiteX14" fmla="*/ 927 w 10000"/>
              <a:gd name="connsiteY14" fmla="*/ 7557 h 12036"/>
              <a:gd name="connsiteX15" fmla="*/ 858 w 10000"/>
              <a:gd name="connsiteY15" fmla="*/ 7845 h 12036"/>
              <a:gd name="connsiteX16" fmla="*/ 790 w 10000"/>
              <a:gd name="connsiteY16" fmla="*/ 9189 h 12036"/>
              <a:gd name="connsiteX17" fmla="*/ 1201 w 10000"/>
              <a:gd name="connsiteY17" fmla="*/ 9909 h 12036"/>
              <a:gd name="connsiteX18" fmla="*/ 1340 w 10000"/>
              <a:gd name="connsiteY18" fmla="*/ 10485 h 12036"/>
              <a:gd name="connsiteX19" fmla="*/ 1408 w 10000"/>
              <a:gd name="connsiteY19" fmla="*/ 10774 h 12036"/>
              <a:gd name="connsiteX20" fmla="*/ 1820 w 10000"/>
              <a:gd name="connsiteY20" fmla="*/ 10677 h 12036"/>
              <a:gd name="connsiteX21" fmla="*/ 2026 w 10000"/>
              <a:gd name="connsiteY21" fmla="*/ 10581 h 12036"/>
              <a:gd name="connsiteX22" fmla="*/ 2850 w 10000"/>
              <a:gd name="connsiteY22" fmla="*/ 10293 h 12036"/>
              <a:gd name="connsiteX23" fmla="*/ 3331 w 10000"/>
              <a:gd name="connsiteY23" fmla="*/ 10101 h 12036"/>
              <a:gd name="connsiteX24" fmla="*/ 3743 w 10000"/>
              <a:gd name="connsiteY24" fmla="*/ 10341 h 12036"/>
              <a:gd name="connsiteX25" fmla="*/ 3743 w 10000"/>
              <a:gd name="connsiteY25" fmla="*/ 10341 h 12036"/>
              <a:gd name="connsiteX26" fmla="*/ 3950 w 10000"/>
              <a:gd name="connsiteY26" fmla="*/ 10437 h 12036"/>
              <a:gd name="connsiteX27" fmla="*/ 4155 w 10000"/>
              <a:gd name="connsiteY27" fmla="*/ 11061 h 12036"/>
              <a:gd name="connsiteX28" fmla="*/ 4396 w 10000"/>
              <a:gd name="connsiteY28" fmla="*/ 11445 h 12036"/>
              <a:gd name="connsiteX29" fmla="*/ 4808 w 10000"/>
              <a:gd name="connsiteY29" fmla="*/ 11637 h 12036"/>
              <a:gd name="connsiteX30" fmla="*/ 5220 w 10000"/>
              <a:gd name="connsiteY30" fmla="*/ 11926 h 12036"/>
              <a:gd name="connsiteX31" fmla="*/ 5666 w 10000"/>
              <a:gd name="connsiteY31" fmla="*/ 11685 h 12036"/>
              <a:gd name="connsiteX32" fmla="*/ 6284 w 10000"/>
              <a:gd name="connsiteY32" fmla="*/ 11061 h 12036"/>
              <a:gd name="connsiteX33" fmla="*/ 6456 w 10000"/>
              <a:gd name="connsiteY33" fmla="*/ 10053 h 12036"/>
              <a:gd name="connsiteX34" fmla="*/ 6491 w 10000"/>
              <a:gd name="connsiteY34" fmla="*/ 9909 h 12036"/>
              <a:gd name="connsiteX35" fmla="*/ 6697 w 10000"/>
              <a:gd name="connsiteY35" fmla="*/ 9813 h 12036"/>
              <a:gd name="connsiteX36" fmla="*/ 7177 w 10000"/>
              <a:gd name="connsiteY36" fmla="*/ 9957 h 12036"/>
              <a:gd name="connsiteX37" fmla="*/ 7452 w 10000"/>
              <a:gd name="connsiteY37" fmla="*/ 10293 h 12036"/>
              <a:gd name="connsiteX38" fmla="*/ 7864 w 10000"/>
              <a:gd name="connsiteY38" fmla="*/ 10245 h 12036"/>
              <a:gd name="connsiteX39" fmla="*/ 8310 w 10000"/>
              <a:gd name="connsiteY39" fmla="*/ 10581 h 12036"/>
              <a:gd name="connsiteX40" fmla="*/ 8791 w 10000"/>
              <a:gd name="connsiteY40" fmla="*/ 10485 h 12036"/>
              <a:gd name="connsiteX41" fmla="*/ 8825 w 10000"/>
              <a:gd name="connsiteY41" fmla="*/ 10341 h 12036"/>
              <a:gd name="connsiteX42" fmla="*/ 9066 w 10000"/>
              <a:gd name="connsiteY42" fmla="*/ 10197 h 12036"/>
              <a:gd name="connsiteX43" fmla="*/ 9615 w 10000"/>
              <a:gd name="connsiteY43" fmla="*/ 10437 h 12036"/>
              <a:gd name="connsiteX44" fmla="*/ 9924 w 10000"/>
              <a:gd name="connsiteY44" fmla="*/ 10197 h 12036"/>
              <a:gd name="connsiteX45" fmla="*/ 9718 w 10000"/>
              <a:gd name="connsiteY45" fmla="*/ 9381 h 12036"/>
              <a:gd name="connsiteX46" fmla="*/ 9684 w 10000"/>
              <a:gd name="connsiteY46" fmla="*/ 8613 h 12036"/>
              <a:gd name="connsiteX47" fmla="*/ 9341 w 10000"/>
              <a:gd name="connsiteY47" fmla="*/ 8469 h 12036"/>
              <a:gd name="connsiteX48" fmla="*/ 8619 w 10000"/>
              <a:gd name="connsiteY48" fmla="*/ 8037 h 12036"/>
              <a:gd name="connsiteX49" fmla="*/ 8276 w 10000"/>
              <a:gd name="connsiteY49" fmla="*/ 7605 h 12036"/>
              <a:gd name="connsiteX50" fmla="*/ 7795 w 10000"/>
              <a:gd name="connsiteY50" fmla="*/ 7941 h 12036"/>
              <a:gd name="connsiteX51" fmla="*/ 7486 w 10000"/>
              <a:gd name="connsiteY51" fmla="*/ 8132 h 12036"/>
              <a:gd name="connsiteX52" fmla="*/ 6834 w 10000"/>
              <a:gd name="connsiteY52" fmla="*/ 7845 h 12036"/>
              <a:gd name="connsiteX53" fmla="*/ 6112 w 10000"/>
              <a:gd name="connsiteY53" fmla="*/ 7125 h 12036"/>
              <a:gd name="connsiteX54" fmla="*/ 5906 w 10000"/>
              <a:gd name="connsiteY54" fmla="*/ 7028 h 12036"/>
              <a:gd name="connsiteX55" fmla="*/ 5700 w 10000"/>
              <a:gd name="connsiteY55" fmla="*/ 6837 h 12036"/>
              <a:gd name="connsiteX56" fmla="*/ 5254 w 10000"/>
              <a:gd name="connsiteY56" fmla="*/ 6501 h 12036"/>
              <a:gd name="connsiteX57" fmla="*/ 4842 w 10000"/>
              <a:gd name="connsiteY57" fmla="*/ 6549 h 12036"/>
              <a:gd name="connsiteX58" fmla="*/ 4670 w 10000"/>
              <a:gd name="connsiteY58" fmla="*/ 5444 h 12036"/>
              <a:gd name="connsiteX59" fmla="*/ 4293 w 10000"/>
              <a:gd name="connsiteY59" fmla="*/ 4917 h 12036"/>
              <a:gd name="connsiteX60" fmla="*/ 3950 w 10000"/>
              <a:gd name="connsiteY60" fmla="*/ 4772 h 12036"/>
              <a:gd name="connsiteX61" fmla="*/ 3434 w 10000"/>
              <a:gd name="connsiteY61" fmla="*/ 4965 h 12036"/>
              <a:gd name="connsiteX62" fmla="*/ 2198 w 10000"/>
              <a:gd name="connsiteY62" fmla="*/ 3956 h 12036"/>
              <a:gd name="connsiteX63" fmla="*/ 1923 w 10000"/>
              <a:gd name="connsiteY63" fmla="*/ 3236 h 12036"/>
              <a:gd name="connsiteX64" fmla="*/ 2267 w 10000"/>
              <a:gd name="connsiteY64" fmla="*/ 2516 h 12036"/>
              <a:gd name="connsiteX65" fmla="*/ 587 w 10000"/>
              <a:gd name="connsiteY65" fmla="*/ 2 h 12036"/>
              <a:gd name="connsiteX66" fmla="*/ 507 w 10000"/>
              <a:gd name="connsiteY66" fmla="*/ 353 h 12036"/>
              <a:gd name="connsiteX67" fmla="*/ 296 w 10000"/>
              <a:gd name="connsiteY67" fmla="*/ 370 h 12036"/>
              <a:gd name="connsiteX0" fmla="*/ 296 w 10000"/>
              <a:gd name="connsiteY0" fmla="*/ 370 h 12036"/>
              <a:gd name="connsiteX1" fmla="*/ 171 w 10000"/>
              <a:gd name="connsiteY1" fmla="*/ 583 h 12036"/>
              <a:gd name="connsiteX2" fmla="*/ 189 w 10000"/>
              <a:gd name="connsiteY2" fmla="*/ 1131 h 12036"/>
              <a:gd name="connsiteX3" fmla="*/ 359 w 10000"/>
              <a:gd name="connsiteY3" fmla="*/ 1513 h 12036"/>
              <a:gd name="connsiteX4" fmla="*/ 336 w 10000"/>
              <a:gd name="connsiteY4" fmla="*/ 2112 h 12036"/>
              <a:gd name="connsiteX5" fmla="*/ 790 w 10000"/>
              <a:gd name="connsiteY5" fmla="*/ 3333 h 12036"/>
              <a:gd name="connsiteX6" fmla="*/ 687 w 10000"/>
              <a:gd name="connsiteY6" fmla="*/ 3429 h 12036"/>
              <a:gd name="connsiteX7" fmla="*/ 446 w 10000"/>
              <a:gd name="connsiteY7" fmla="*/ 3861 h 12036"/>
              <a:gd name="connsiteX8" fmla="*/ 206 w 10000"/>
              <a:gd name="connsiteY8" fmla="*/ 4340 h 12036"/>
              <a:gd name="connsiteX9" fmla="*/ 69 w 10000"/>
              <a:gd name="connsiteY9" fmla="*/ 4629 h 12036"/>
              <a:gd name="connsiteX10" fmla="*/ 0 w 10000"/>
              <a:gd name="connsiteY10" fmla="*/ 4917 h 12036"/>
              <a:gd name="connsiteX11" fmla="*/ 481 w 10000"/>
              <a:gd name="connsiteY11" fmla="*/ 5973 h 12036"/>
              <a:gd name="connsiteX12" fmla="*/ 755 w 10000"/>
              <a:gd name="connsiteY12" fmla="*/ 6789 h 12036"/>
              <a:gd name="connsiteX13" fmla="*/ 961 w 10000"/>
              <a:gd name="connsiteY13" fmla="*/ 7173 h 12036"/>
              <a:gd name="connsiteX14" fmla="*/ 927 w 10000"/>
              <a:gd name="connsiteY14" fmla="*/ 7557 h 12036"/>
              <a:gd name="connsiteX15" fmla="*/ 858 w 10000"/>
              <a:gd name="connsiteY15" fmla="*/ 7845 h 12036"/>
              <a:gd name="connsiteX16" fmla="*/ 790 w 10000"/>
              <a:gd name="connsiteY16" fmla="*/ 9189 h 12036"/>
              <a:gd name="connsiteX17" fmla="*/ 1201 w 10000"/>
              <a:gd name="connsiteY17" fmla="*/ 9909 h 12036"/>
              <a:gd name="connsiteX18" fmla="*/ 1340 w 10000"/>
              <a:gd name="connsiteY18" fmla="*/ 10485 h 12036"/>
              <a:gd name="connsiteX19" fmla="*/ 1408 w 10000"/>
              <a:gd name="connsiteY19" fmla="*/ 10774 h 12036"/>
              <a:gd name="connsiteX20" fmla="*/ 1820 w 10000"/>
              <a:gd name="connsiteY20" fmla="*/ 10677 h 12036"/>
              <a:gd name="connsiteX21" fmla="*/ 2026 w 10000"/>
              <a:gd name="connsiteY21" fmla="*/ 10581 h 12036"/>
              <a:gd name="connsiteX22" fmla="*/ 2850 w 10000"/>
              <a:gd name="connsiteY22" fmla="*/ 10293 h 12036"/>
              <a:gd name="connsiteX23" fmla="*/ 3331 w 10000"/>
              <a:gd name="connsiteY23" fmla="*/ 10101 h 12036"/>
              <a:gd name="connsiteX24" fmla="*/ 3743 w 10000"/>
              <a:gd name="connsiteY24" fmla="*/ 10341 h 12036"/>
              <a:gd name="connsiteX25" fmla="*/ 3743 w 10000"/>
              <a:gd name="connsiteY25" fmla="*/ 10341 h 12036"/>
              <a:gd name="connsiteX26" fmla="*/ 3950 w 10000"/>
              <a:gd name="connsiteY26" fmla="*/ 10437 h 12036"/>
              <a:gd name="connsiteX27" fmla="*/ 4155 w 10000"/>
              <a:gd name="connsiteY27" fmla="*/ 11061 h 12036"/>
              <a:gd name="connsiteX28" fmla="*/ 4396 w 10000"/>
              <a:gd name="connsiteY28" fmla="*/ 11445 h 12036"/>
              <a:gd name="connsiteX29" fmla="*/ 4808 w 10000"/>
              <a:gd name="connsiteY29" fmla="*/ 11637 h 12036"/>
              <a:gd name="connsiteX30" fmla="*/ 5220 w 10000"/>
              <a:gd name="connsiteY30" fmla="*/ 11926 h 12036"/>
              <a:gd name="connsiteX31" fmla="*/ 5666 w 10000"/>
              <a:gd name="connsiteY31" fmla="*/ 11685 h 12036"/>
              <a:gd name="connsiteX32" fmla="*/ 6284 w 10000"/>
              <a:gd name="connsiteY32" fmla="*/ 11061 h 12036"/>
              <a:gd name="connsiteX33" fmla="*/ 6456 w 10000"/>
              <a:gd name="connsiteY33" fmla="*/ 10053 h 12036"/>
              <a:gd name="connsiteX34" fmla="*/ 6491 w 10000"/>
              <a:gd name="connsiteY34" fmla="*/ 9909 h 12036"/>
              <a:gd name="connsiteX35" fmla="*/ 6697 w 10000"/>
              <a:gd name="connsiteY35" fmla="*/ 9813 h 12036"/>
              <a:gd name="connsiteX36" fmla="*/ 7177 w 10000"/>
              <a:gd name="connsiteY36" fmla="*/ 9957 h 12036"/>
              <a:gd name="connsiteX37" fmla="*/ 7452 w 10000"/>
              <a:gd name="connsiteY37" fmla="*/ 10293 h 12036"/>
              <a:gd name="connsiteX38" fmla="*/ 7864 w 10000"/>
              <a:gd name="connsiteY38" fmla="*/ 10245 h 12036"/>
              <a:gd name="connsiteX39" fmla="*/ 8310 w 10000"/>
              <a:gd name="connsiteY39" fmla="*/ 10581 h 12036"/>
              <a:gd name="connsiteX40" fmla="*/ 8791 w 10000"/>
              <a:gd name="connsiteY40" fmla="*/ 10485 h 12036"/>
              <a:gd name="connsiteX41" fmla="*/ 8825 w 10000"/>
              <a:gd name="connsiteY41" fmla="*/ 10341 h 12036"/>
              <a:gd name="connsiteX42" fmla="*/ 9066 w 10000"/>
              <a:gd name="connsiteY42" fmla="*/ 10197 h 12036"/>
              <a:gd name="connsiteX43" fmla="*/ 9615 w 10000"/>
              <a:gd name="connsiteY43" fmla="*/ 10437 h 12036"/>
              <a:gd name="connsiteX44" fmla="*/ 9924 w 10000"/>
              <a:gd name="connsiteY44" fmla="*/ 10197 h 12036"/>
              <a:gd name="connsiteX45" fmla="*/ 9718 w 10000"/>
              <a:gd name="connsiteY45" fmla="*/ 9381 h 12036"/>
              <a:gd name="connsiteX46" fmla="*/ 9684 w 10000"/>
              <a:gd name="connsiteY46" fmla="*/ 8613 h 12036"/>
              <a:gd name="connsiteX47" fmla="*/ 9341 w 10000"/>
              <a:gd name="connsiteY47" fmla="*/ 8469 h 12036"/>
              <a:gd name="connsiteX48" fmla="*/ 8619 w 10000"/>
              <a:gd name="connsiteY48" fmla="*/ 8037 h 12036"/>
              <a:gd name="connsiteX49" fmla="*/ 8276 w 10000"/>
              <a:gd name="connsiteY49" fmla="*/ 7605 h 12036"/>
              <a:gd name="connsiteX50" fmla="*/ 7795 w 10000"/>
              <a:gd name="connsiteY50" fmla="*/ 7941 h 12036"/>
              <a:gd name="connsiteX51" fmla="*/ 7486 w 10000"/>
              <a:gd name="connsiteY51" fmla="*/ 8132 h 12036"/>
              <a:gd name="connsiteX52" fmla="*/ 6834 w 10000"/>
              <a:gd name="connsiteY52" fmla="*/ 7845 h 12036"/>
              <a:gd name="connsiteX53" fmla="*/ 6112 w 10000"/>
              <a:gd name="connsiteY53" fmla="*/ 7125 h 12036"/>
              <a:gd name="connsiteX54" fmla="*/ 5906 w 10000"/>
              <a:gd name="connsiteY54" fmla="*/ 7028 h 12036"/>
              <a:gd name="connsiteX55" fmla="*/ 5700 w 10000"/>
              <a:gd name="connsiteY55" fmla="*/ 6837 h 12036"/>
              <a:gd name="connsiteX56" fmla="*/ 5254 w 10000"/>
              <a:gd name="connsiteY56" fmla="*/ 6501 h 12036"/>
              <a:gd name="connsiteX57" fmla="*/ 4842 w 10000"/>
              <a:gd name="connsiteY57" fmla="*/ 6549 h 12036"/>
              <a:gd name="connsiteX58" fmla="*/ 4670 w 10000"/>
              <a:gd name="connsiteY58" fmla="*/ 5444 h 12036"/>
              <a:gd name="connsiteX59" fmla="*/ 4293 w 10000"/>
              <a:gd name="connsiteY59" fmla="*/ 4917 h 12036"/>
              <a:gd name="connsiteX60" fmla="*/ 3950 w 10000"/>
              <a:gd name="connsiteY60" fmla="*/ 4772 h 12036"/>
              <a:gd name="connsiteX61" fmla="*/ 3434 w 10000"/>
              <a:gd name="connsiteY61" fmla="*/ 4965 h 12036"/>
              <a:gd name="connsiteX62" fmla="*/ 2198 w 10000"/>
              <a:gd name="connsiteY62" fmla="*/ 3956 h 12036"/>
              <a:gd name="connsiteX63" fmla="*/ 1923 w 10000"/>
              <a:gd name="connsiteY63" fmla="*/ 3236 h 12036"/>
              <a:gd name="connsiteX64" fmla="*/ 2267 w 10000"/>
              <a:gd name="connsiteY64" fmla="*/ 2516 h 12036"/>
              <a:gd name="connsiteX65" fmla="*/ 587 w 10000"/>
              <a:gd name="connsiteY65" fmla="*/ 2 h 12036"/>
              <a:gd name="connsiteX66" fmla="*/ 489 w 10000"/>
              <a:gd name="connsiteY66" fmla="*/ 280 h 12036"/>
              <a:gd name="connsiteX67" fmla="*/ 296 w 10000"/>
              <a:gd name="connsiteY67" fmla="*/ 370 h 12036"/>
              <a:gd name="connsiteX0" fmla="*/ 296 w 10000"/>
              <a:gd name="connsiteY0" fmla="*/ 370 h 12036"/>
              <a:gd name="connsiteX1" fmla="*/ 171 w 10000"/>
              <a:gd name="connsiteY1" fmla="*/ 583 h 12036"/>
              <a:gd name="connsiteX2" fmla="*/ 189 w 10000"/>
              <a:gd name="connsiteY2" fmla="*/ 1131 h 12036"/>
              <a:gd name="connsiteX3" fmla="*/ 359 w 10000"/>
              <a:gd name="connsiteY3" fmla="*/ 1513 h 12036"/>
              <a:gd name="connsiteX4" fmla="*/ 336 w 10000"/>
              <a:gd name="connsiteY4" fmla="*/ 2112 h 12036"/>
              <a:gd name="connsiteX5" fmla="*/ 790 w 10000"/>
              <a:gd name="connsiteY5" fmla="*/ 3333 h 12036"/>
              <a:gd name="connsiteX6" fmla="*/ 687 w 10000"/>
              <a:gd name="connsiteY6" fmla="*/ 3429 h 12036"/>
              <a:gd name="connsiteX7" fmla="*/ 446 w 10000"/>
              <a:gd name="connsiteY7" fmla="*/ 3861 h 12036"/>
              <a:gd name="connsiteX8" fmla="*/ 206 w 10000"/>
              <a:gd name="connsiteY8" fmla="*/ 4340 h 12036"/>
              <a:gd name="connsiteX9" fmla="*/ 69 w 10000"/>
              <a:gd name="connsiteY9" fmla="*/ 4629 h 12036"/>
              <a:gd name="connsiteX10" fmla="*/ 0 w 10000"/>
              <a:gd name="connsiteY10" fmla="*/ 4917 h 12036"/>
              <a:gd name="connsiteX11" fmla="*/ 481 w 10000"/>
              <a:gd name="connsiteY11" fmla="*/ 5973 h 12036"/>
              <a:gd name="connsiteX12" fmla="*/ 755 w 10000"/>
              <a:gd name="connsiteY12" fmla="*/ 6789 h 12036"/>
              <a:gd name="connsiteX13" fmla="*/ 961 w 10000"/>
              <a:gd name="connsiteY13" fmla="*/ 7173 h 12036"/>
              <a:gd name="connsiteX14" fmla="*/ 927 w 10000"/>
              <a:gd name="connsiteY14" fmla="*/ 7557 h 12036"/>
              <a:gd name="connsiteX15" fmla="*/ 858 w 10000"/>
              <a:gd name="connsiteY15" fmla="*/ 7845 h 12036"/>
              <a:gd name="connsiteX16" fmla="*/ 790 w 10000"/>
              <a:gd name="connsiteY16" fmla="*/ 9189 h 12036"/>
              <a:gd name="connsiteX17" fmla="*/ 1201 w 10000"/>
              <a:gd name="connsiteY17" fmla="*/ 9909 h 12036"/>
              <a:gd name="connsiteX18" fmla="*/ 1340 w 10000"/>
              <a:gd name="connsiteY18" fmla="*/ 10485 h 12036"/>
              <a:gd name="connsiteX19" fmla="*/ 1408 w 10000"/>
              <a:gd name="connsiteY19" fmla="*/ 10774 h 12036"/>
              <a:gd name="connsiteX20" fmla="*/ 1820 w 10000"/>
              <a:gd name="connsiteY20" fmla="*/ 10677 h 12036"/>
              <a:gd name="connsiteX21" fmla="*/ 2026 w 10000"/>
              <a:gd name="connsiteY21" fmla="*/ 10581 h 12036"/>
              <a:gd name="connsiteX22" fmla="*/ 2850 w 10000"/>
              <a:gd name="connsiteY22" fmla="*/ 10293 h 12036"/>
              <a:gd name="connsiteX23" fmla="*/ 3331 w 10000"/>
              <a:gd name="connsiteY23" fmla="*/ 10101 h 12036"/>
              <a:gd name="connsiteX24" fmla="*/ 3743 w 10000"/>
              <a:gd name="connsiteY24" fmla="*/ 10341 h 12036"/>
              <a:gd name="connsiteX25" fmla="*/ 3743 w 10000"/>
              <a:gd name="connsiteY25" fmla="*/ 10341 h 12036"/>
              <a:gd name="connsiteX26" fmla="*/ 3950 w 10000"/>
              <a:gd name="connsiteY26" fmla="*/ 10437 h 12036"/>
              <a:gd name="connsiteX27" fmla="*/ 4155 w 10000"/>
              <a:gd name="connsiteY27" fmla="*/ 11061 h 12036"/>
              <a:gd name="connsiteX28" fmla="*/ 4396 w 10000"/>
              <a:gd name="connsiteY28" fmla="*/ 11445 h 12036"/>
              <a:gd name="connsiteX29" fmla="*/ 4808 w 10000"/>
              <a:gd name="connsiteY29" fmla="*/ 11637 h 12036"/>
              <a:gd name="connsiteX30" fmla="*/ 5220 w 10000"/>
              <a:gd name="connsiteY30" fmla="*/ 11926 h 12036"/>
              <a:gd name="connsiteX31" fmla="*/ 5666 w 10000"/>
              <a:gd name="connsiteY31" fmla="*/ 11685 h 12036"/>
              <a:gd name="connsiteX32" fmla="*/ 6284 w 10000"/>
              <a:gd name="connsiteY32" fmla="*/ 11061 h 12036"/>
              <a:gd name="connsiteX33" fmla="*/ 6456 w 10000"/>
              <a:gd name="connsiteY33" fmla="*/ 10053 h 12036"/>
              <a:gd name="connsiteX34" fmla="*/ 6491 w 10000"/>
              <a:gd name="connsiteY34" fmla="*/ 9909 h 12036"/>
              <a:gd name="connsiteX35" fmla="*/ 6697 w 10000"/>
              <a:gd name="connsiteY35" fmla="*/ 9813 h 12036"/>
              <a:gd name="connsiteX36" fmla="*/ 7177 w 10000"/>
              <a:gd name="connsiteY36" fmla="*/ 9957 h 12036"/>
              <a:gd name="connsiteX37" fmla="*/ 7452 w 10000"/>
              <a:gd name="connsiteY37" fmla="*/ 10293 h 12036"/>
              <a:gd name="connsiteX38" fmla="*/ 7864 w 10000"/>
              <a:gd name="connsiteY38" fmla="*/ 10245 h 12036"/>
              <a:gd name="connsiteX39" fmla="*/ 8310 w 10000"/>
              <a:gd name="connsiteY39" fmla="*/ 10581 h 12036"/>
              <a:gd name="connsiteX40" fmla="*/ 8791 w 10000"/>
              <a:gd name="connsiteY40" fmla="*/ 10485 h 12036"/>
              <a:gd name="connsiteX41" fmla="*/ 8825 w 10000"/>
              <a:gd name="connsiteY41" fmla="*/ 10341 h 12036"/>
              <a:gd name="connsiteX42" fmla="*/ 9066 w 10000"/>
              <a:gd name="connsiteY42" fmla="*/ 10197 h 12036"/>
              <a:gd name="connsiteX43" fmla="*/ 9615 w 10000"/>
              <a:gd name="connsiteY43" fmla="*/ 10437 h 12036"/>
              <a:gd name="connsiteX44" fmla="*/ 9924 w 10000"/>
              <a:gd name="connsiteY44" fmla="*/ 10197 h 12036"/>
              <a:gd name="connsiteX45" fmla="*/ 9718 w 10000"/>
              <a:gd name="connsiteY45" fmla="*/ 9381 h 12036"/>
              <a:gd name="connsiteX46" fmla="*/ 9684 w 10000"/>
              <a:gd name="connsiteY46" fmla="*/ 8613 h 12036"/>
              <a:gd name="connsiteX47" fmla="*/ 9341 w 10000"/>
              <a:gd name="connsiteY47" fmla="*/ 8469 h 12036"/>
              <a:gd name="connsiteX48" fmla="*/ 8619 w 10000"/>
              <a:gd name="connsiteY48" fmla="*/ 8037 h 12036"/>
              <a:gd name="connsiteX49" fmla="*/ 8276 w 10000"/>
              <a:gd name="connsiteY49" fmla="*/ 7605 h 12036"/>
              <a:gd name="connsiteX50" fmla="*/ 7795 w 10000"/>
              <a:gd name="connsiteY50" fmla="*/ 7941 h 12036"/>
              <a:gd name="connsiteX51" fmla="*/ 7486 w 10000"/>
              <a:gd name="connsiteY51" fmla="*/ 8132 h 12036"/>
              <a:gd name="connsiteX52" fmla="*/ 6834 w 10000"/>
              <a:gd name="connsiteY52" fmla="*/ 7845 h 12036"/>
              <a:gd name="connsiteX53" fmla="*/ 6112 w 10000"/>
              <a:gd name="connsiteY53" fmla="*/ 7125 h 12036"/>
              <a:gd name="connsiteX54" fmla="*/ 5906 w 10000"/>
              <a:gd name="connsiteY54" fmla="*/ 7028 h 12036"/>
              <a:gd name="connsiteX55" fmla="*/ 5700 w 10000"/>
              <a:gd name="connsiteY55" fmla="*/ 6837 h 12036"/>
              <a:gd name="connsiteX56" fmla="*/ 5254 w 10000"/>
              <a:gd name="connsiteY56" fmla="*/ 6501 h 12036"/>
              <a:gd name="connsiteX57" fmla="*/ 4842 w 10000"/>
              <a:gd name="connsiteY57" fmla="*/ 6549 h 12036"/>
              <a:gd name="connsiteX58" fmla="*/ 4670 w 10000"/>
              <a:gd name="connsiteY58" fmla="*/ 5444 h 12036"/>
              <a:gd name="connsiteX59" fmla="*/ 4293 w 10000"/>
              <a:gd name="connsiteY59" fmla="*/ 4917 h 12036"/>
              <a:gd name="connsiteX60" fmla="*/ 3950 w 10000"/>
              <a:gd name="connsiteY60" fmla="*/ 4772 h 12036"/>
              <a:gd name="connsiteX61" fmla="*/ 3434 w 10000"/>
              <a:gd name="connsiteY61" fmla="*/ 4965 h 12036"/>
              <a:gd name="connsiteX62" fmla="*/ 2198 w 10000"/>
              <a:gd name="connsiteY62" fmla="*/ 3956 h 12036"/>
              <a:gd name="connsiteX63" fmla="*/ 1923 w 10000"/>
              <a:gd name="connsiteY63" fmla="*/ 3236 h 12036"/>
              <a:gd name="connsiteX64" fmla="*/ 2267 w 10000"/>
              <a:gd name="connsiteY64" fmla="*/ 2516 h 12036"/>
              <a:gd name="connsiteX65" fmla="*/ 587 w 10000"/>
              <a:gd name="connsiteY65" fmla="*/ 2 h 12036"/>
              <a:gd name="connsiteX66" fmla="*/ 460 w 10000"/>
              <a:gd name="connsiteY66" fmla="*/ 315 h 12036"/>
              <a:gd name="connsiteX67" fmla="*/ 296 w 10000"/>
              <a:gd name="connsiteY67" fmla="*/ 370 h 12036"/>
              <a:gd name="connsiteX0" fmla="*/ 296 w 10000"/>
              <a:gd name="connsiteY0" fmla="*/ 353 h 12019"/>
              <a:gd name="connsiteX1" fmla="*/ 171 w 10000"/>
              <a:gd name="connsiteY1" fmla="*/ 566 h 12019"/>
              <a:gd name="connsiteX2" fmla="*/ 189 w 10000"/>
              <a:gd name="connsiteY2" fmla="*/ 1114 h 12019"/>
              <a:gd name="connsiteX3" fmla="*/ 359 w 10000"/>
              <a:gd name="connsiteY3" fmla="*/ 1496 h 12019"/>
              <a:gd name="connsiteX4" fmla="*/ 336 w 10000"/>
              <a:gd name="connsiteY4" fmla="*/ 2095 h 12019"/>
              <a:gd name="connsiteX5" fmla="*/ 790 w 10000"/>
              <a:gd name="connsiteY5" fmla="*/ 3316 h 12019"/>
              <a:gd name="connsiteX6" fmla="*/ 687 w 10000"/>
              <a:gd name="connsiteY6" fmla="*/ 3412 h 12019"/>
              <a:gd name="connsiteX7" fmla="*/ 446 w 10000"/>
              <a:gd name="connsiteY7" fmla="*/ 3844 h 12019"/>
              <a:gd name="connsiteX8" fmla="*/ 206 w 10000"/>
              <a:gd name="connsiteY8" fmla="*/ 4323 h 12019"/>
              <a:gd name="connsiteX9" fmla="*/ 69 w 10000"/>
              <a:gd name="connsiteY9" fmla="*/ 4612 h 12019"/>
              <a:gd name="connsiteX10" fmla="*/ 0 w 10000"/>
              <a:gd name="connsiteY10" fmla="*/ 4900 h 12019"/>
              <a:gd name="connsiteX11" fmla="*/ 481 w 10000"/>
              <a:gd name="connsiteY11" fmla="*/ 5956 h 12019"/>
              <a:gd name="connsiteX12" fmla="*/ 755 w 10000"/>
              <a:gd name="connsiteY12" fmla="*/ 6772 h 12019"/>
              <a:gd name="connsiteX13" fmla="*/ 961 w 10000"/>
              <a:gd name="connsiteY13" fmla="*/ 7156 h 12019"/>
              <a:gd name="connsiteX14" fmla="*/ 927 w 10000"/>
              <a:gd name="connsiteY14" fmla="*/ 7540 h 12019"/>
              <a:gd name="connsiteX15" fmla="*/ 858 w 10000"/>
              <a:gd name="connsiteY15" fmla="*/ 7828 h 12019"/>
              <a:gd name="connsiteX16" fmla="*/ 790 w 10000"/>
              <a:gd name="connsiteY16" fmla="*/ 9172 h 12019"/>
              <a:gd name="connsiteX17" fmla="*/ 1201 w 10000"/>
              <a:gd name="connsiteY17" fmla="*/ 9892 h 12019"/>
              <a:gd name="connsiteX18" fmla="*/ 1340 w 10000"/>
              <a:gd name="connsiteY18" fmla="*/ 10468 h 12019"/>
              <a:gd name="connsiteX19" fmla="*/ 1408 w 10000"/>
              <a:gd name="connsiteY19" fmla="*/ 10757 h 12019"/>
              <a:gd name="connsiteX20" fmla="*/ 1820 w 10000"/>
              <a:gd name="connsiteY20" fmla="*/ 10660 h 12019"/>
              <a:gd name="connsiteX21" fmla="*/ 2026 w 10000"/>
              <a:gd name="connsiteY21" fmla="*/ 10564 h 12019"/>
              <a:gd name="connsiteX22" fmla="*/ 2850 w 10000"/>
              <a:gd name="connsiteY22" fmla="*/ 10276 h 12019"/>
              <a:gd name="connsiteX23" fmla="*/ 3331 w 10000"/>
              <a:gd name="connsiteY23" fmla="*/ 10084 h 12019"/>
              <a:gd name="connsiteX24" fmla="*/ 3743 w 10000"/>
              <a:gd name="connsiteY24" fmla="*/ 10324 h 12019"/>
              <a:gd name="connsiteX25" fmla="*/ 3743 w 10000"/>
              <a:gd name="connsiteY25" fmla="*/ 10324 h 12019"/>
              <a:gd name="connsiteX26" fmla="*/ 3950 w 10000"/>
              <a:gd name="connsiteY26" fmla="*/ 10420 h 12019"/>
              <a:gd name="connsiteX27" fmla="*/ 4155 w 10000"/>
              <a:gd name="connsiteY27" fmla="*/ 11044 h 12019"/>
              <a:gd name="connsiteX28" fmla="*/ 4396 w 10000"/>
              <a:gd name="connsiteY28" fmla="*/ 11428 h 12019"/>
              <a:gd name="connsiteX29" fmla="*/ 4808 w 10000"/>
              <a:gd name="connsiteY29" fmla="*/ 11620 h 12019"/>
              <a:gd name="connsiteX30" fmla="*/ 5220 w 10000"/>
              <a:gd name="connsiteY30" fmla="*/ 11909 h 12019"/>
              <a:gd name="connsiteX31" fmla="*/ 5666 w 10000"/>
              <a:gd name="connsiteY31" fmla="*/ 11668 h 12019"/>
              <a:gd name="connsiteX32" fmla="*/ 6284 w 10000"/>
              <a:gd name="connsiteY32" fmla="*/ 11044 h 12019"/>
              <a:gd name="connsiteX33" fmla="*/ 6456 w 10000"/>
              <a:gd name="connsiteY33" fmla="*/ 10036 h 12019"/>
              <a:gd name="connsiteX34" fmla="*/ 6491 w 10000"/>
              <a:gd name="connsiteY34" fmla="*/ 9892 h 12019"/>
              <a:gd name="connsiteX35" fmla="*/ 6697 w 10000"/>
              <a:gd name="connsiteY35" fmla="*/ 9796 h 12019"/>
              <a:gd name="connsiteX36" fmla="*/ 7177 w 10000"/>
              <a:gd name="connsiteY36" fmla="*/ 9940 h 12019"/>
              <a:gd name="connsiteX37" fmla="*/ 7452 w 10000"/>
              <a:gd name="connsiteY37" fmla="*/ 10276 h 12019"/>
              <a:gd name="connsiteX38" fmla="*/ 7864 w 10000"/>
              <a:gd name="connsiteY38" fmla="*/ 10228 h 12019"/>
              <a:gd name="connsiteX39" fmla="*/ 8310 w 10000"/>
              <a:gd name="connsiteY39" fmla="*/ 10564 h 12019"/>
              <a:gd name="connsiteX40" fmla="*/ 8791 w 10000"/>
              <a:gd name="connsiteY40" fmla="*/ 10468 h 12019"/>
              <a:gd name="connsiteX41" fmla="*/ 8825 w 10000"/>
              <a:gd name="connsiteY41" fmla="*/ 10324 h 12019"/>
              <a:gd name="connsiteX42" fmla="*/ 9066 w 10000"/>
              <a:gd name="connsiteY42" fmla="*/ 10180 h 12019"/>
              <a:gd name="connsiteX43" fmla="*/ 9615 w 10000"/>
              <a:gd name="connsiteY43" fmla="*/ 10420 h 12019"/>
              <a:gd name="connsiteX44" fmla="*/ 9924 w 10000"/>
              <a:gd name="connsiteY44" fmla="*/ 10180 h 12019"/>
              <a:gd name="connsiteX45" fmla="*/ 9718 w 10000"/>
              <a:gd name="connsiteY45" fmla="*/ 9364 h 12019"/>
              <a:gd name="connsiteX46" fmla="*/ 9684 w 10000"/>
              <a:gd name="connsiteY46" fmla="*/ 8596 h 12019"/>
              <a:gd name="connsiteX47" fmla="*/ 9341 w 10000"/>
              <a:gd name="connsiteY47" fmla="*/ 8452 h 12019"/>
              <a:gd name="connsiteX48" fmla="*/ 8619 w 10000"/>
              <a:gd name="connsiteY48" fmla="*/ 8020 h 12019"/>
              <a:gd name="connsiteX49" fmla="*/ 8276 w 10000"/>
              <a:gd name="connsiteY49" fmla="*/ 7588 h 12019"/>
              <a:gd name="connsiteX50" fmla="*/ 7795 w 10000"/>
              <a:gd name="connsiteY50" fmla="*/ 7924 h 12019"/>
              <a:gd name="connsiteX51" fmla="*/ 7486 w 10000"/>
              <a:gd name="connsiteY51" fmla="*/ 8115 h 12019"/>
              <a:gd name="connsiteX52" fmla="*/ 6834 w 10000"/>
              <a:gd name="connsiteY52" fmla="*/ 7828 h 12019"/>
              <a:gd name="connsiteX53" fmla="*/ 6112 w 10000"/>
              <a:gd name="connsiteY53" fmla="*/ 7108 h 12019"/>
              <a:gd name="connsiteX54" fmla="*/ 5906 w 10000"/>
              <a:gd name="connsiteY54" fmla="*/ 7011 h 12019"/>
              <a:gd name="connsiteX55" fmla="*/ 5700 w 10000"/>
              <a:gd name="connsiteY55" fmla="*/ 6820 h 12019"/>
              <a:gd name="connsiteX56" fmla="*/ 5254 w 10000"/>
              <a:gd name="connsiteY56" fmla="*/ 6484 h 12019"/>
              <a:gd name="connsiteX57" fmla="*/ 4842 w 10000"/>
              <a:gd name="connsiteY57" fmla="*/ 6532 h 12019"/>
              <a:gd name="connsiteX58" fmla="*/ 4670 w 10000"/>
              <a:gd name="connsiteY58" fmla="*/ 5427 h 12019"/>
              <a:gd name="connsiteX59" fmla="*/ 4293 w 10000"/>
              <a:gd name="connsiteY59" fmla="*/ 4900 h 12019"/>
              <a:gd name="connsiteX60" fmla="*/ 3950 w 10000"/>
              <a:gd name="connsiteY60" fmla="*/ 4755 h 12019"/>
              <a:gd name="connsiteX61" fmla="*/ 3434 w 10000"/>
              <a:gd name="connsiteY61" fmla="*/ 4948 h 12019"/>
              <a:gd name="connsiteX62" fmla="*/ 2198 w 10000"/>
              <a:gd name="connsiteY62" fmla="*/ 3939 h 12019"/>
              <a:gd name="connsiteX63" fmla="*/ 1923 w 10000"/>
              <a:gd name="connsiteY63" fmla="*/ 3219 h 12019"/>
              <a:gd name="connsiteX64" fmla="*/ 2267 w 10000"/>
              <a:gd name="connsiteY64" fmla="*/ 2499 h 12019"/>
              <a:gd name="connsiteX65" fmla="*/ 577 w 10000"/>
              <a:gd name="connsiteY65" fmla="*/ 3 h 12019"/>
              <a:gd name="connsiteX66" fmla="*/ 460 w 10000"/>
              <a:gd name="connsiteY66" fmla="*/ 298 h 12019"/>
              <a:gd name="connsiteX67" fmla="*/ 296 w 10000"/>
              <a:gd name="connsiteY67" fmla="*/ 353 h 12019"/>
              <a:gd name="connsiteX0" fmla="*/ 296 w 10000"/>
              <a:gd name="connsiteY0" fmla="*/ 566 h 12232"/>
              <a:gd name="connsiteX1" fmla="*/ 171 w 10000"/>
              <a:gd name="connsiteY1" fmla="*/ 779 h 12232"/>
              <a:gd name="connsiteX2" fmla="*/ 189 w 10000"/>
              <a:gd name="connsiteY2" fmla="*/ 1327 h 12232"/>
              <a:gd name="connsiteX3" fmla="*/ 359 w 10000"/>
              <a:gd name="connsiteY3" fmla="*/ 1709 h 12232"/>
              <a:gd name="connsiteX4" fmla="*/ 336 w 10000"/>
              <a:gd name="connsiteY4" fmla="*/ 2308 h 12232"/>
              <a:gd name="connsiteX5" fmla="*/ 790 w 10000"/>
              <a:gd name="connsiteY5" fmla="*/ 3529 h 12232"/>
              <a:gd name="connsiteX6" fmla="*/ 687 w 10000"/>
              <a:gd name="connsiteY6" fmla="*/ 3625 h 12232"/>
              <a:gd name="connsiteX7" fmla="*/ 446 w 10000"/>
              <a:gd name="connsiteY7" fmla="*/ 4057 h 12232"/>
              <a:gd name="connsiteX8" fmla="*/ 206 w 10000"/>
              <a:gd name="connsiteY8" fmla="*/ 4536 h 12232"/>
              <a:gd name="connsiteX9" fmla="*/ 69 w 10000"/>
              <a:gd name="connsiteY9" fmla="*/ 4825 h 12232"/>
              <a:gd name="connsiteX10" fmla="*/ 0 w 10000"/>
              <a:gd name="connsiteY10" fmla="*/ 5113 h 12232"/>
              <a:gd name="connsiteX11" fmla="*/ 481 w 10000"/>
              <a:gd name="connsiteY11" fmla="*/ 6169 h 12232"/>
              <a:gd name="connsiteX12" fmla="*/ 755 w 10000"/>
              <a:gd name="connsiteY12" fmla="*/ 6985 h 12232"/>
              <a:gd name="connsiteX13" fmla="*/ 961 w 10000"/>
              <a:gd name="connsiteY13" fmla="*/ 7369 h 12232"/>
              <a:gd name="connsiteX14" fmla="*/ 927 w 10000"/>
              <a:gd name="connsiteY14" fmla="*/ 7753 h 12232"/>
              <a:gd name="connsiteX15" fmla="*/ 858 w 10000"/>
              <a:gd name="connsiteY15" fmla="*/ 8041 h 12232"/>
              <a:gd name="connsiteX16" fmla="*/ 790 w 10000"/>
              <a:gd name="connsiteY16" fmla="*/ 9385 h 12232"/>
              <a:gd name="connsiteX17" fmla="*/ 1201 w 10000"/>
              <a:gd name="connsiteY17" fmla="*/ 10105 h 12232"/>
              <a:gd name="connsiteX18" fmla="*/ 1340 w 10000"/>
              <a:gd name="connsiteY18" fmla="*/ 10681 h 12232"/>
              <a:gd name="connsiteX19" fmla="*/ 1408 w 10000"/>
              <a:gd name="connsiteY19" fmla="*/ 10970 h 12232"/>
              <a:gd name="connsiteX20" fmla="*/ 1820 w 10000"/>
              <a:gd name="connsiteY20" fmla="*/ 10873 h 12232"/>
              <a:gd name="connsiteX21" fmla="*/ 2026 w 10000"/>
              <a:gd name="connsiteY21" fmla="*/ 10777 h 12232"/>
              <a:gd name="connsiteX22" fmla="*/ 2850 w 10000"/>
              <a:gd name="connsiteY22" fmla="*/ 10489 h 12232"/>
              <a:gd name="connsiteX23" fmla="*/ 3331 w 10000"/>
              <a:gd name="connsiteY23" fmla="*/ 10297 h 12232"/>
              <a:gd name="connsiteX24" fmla="*/ 3743 w 10000"/>
              <a:gd name="connsiteY24" fmla="*/ 10537 h 12232"/>
              <a:gd name="connsiteX25" fmla="*/ 3743 w 10000"/>
              <a:gd name="connsiteY25" fmla="*/ 10537 h 12232"/>
              <a:gd name="connsiteX26" fmla="*/ 3950 w 10000"/>
              <a:gd name="connsiteY26" fmla="*/ 10633 h 12232"/>
              <a:gd name="connsiteX27" fmla="*/ 4155 w 10000"/>
              <a:gd name="connsiteY27" fmla="*/ 11257 h 12232"/>
              <a:gd name="connsiteX28" fmla="*/ 4396 w 10000"/>
              <a:gd name="connsiteY28" fmla="*/ 11641 h 12232"/>
              <a:gd name="connsiteX29" fmla="*/ 4808 w 10000"/>
              <a:gd name="connsiteY29" fmla="*/ 11833 h 12232"/>
              <a:gd name="connsiteX30" fmla="*/ 5220 w 10000"/>
              <a:gd name="connsiteY30" fmla="*/ 12122 h 12232"/>
              <a:gd name="connsiteX31" fmla="*/ 5666 w 10000"/>
              <a:gd name="connsiteY31" fmla="*/ 11881 h 12232"/>
              <a:gd name="connsiteX32" fmla="*/ 6284 w 10000"/>
              <a:gd name="connsiteY32" fmla="*/ 11257 h 12232"/>
              <a:gd name="connsiteX33" fmla="*/ 6456 w 10000"/>
              <a:gd name="connsiteY33" fmla="*/ 10249 h 12232"/>
              <a:gd name="connsiteX34" fmla="*/ 6491 w 10000"/>
              <a:gd name="connsiteY34" fmla="*/ 10105 h 12232"/>
              <a:gd name="connsiteX35" fmla="*/ 6697 w 10000"/>
              <a:gd name="connsiteY35" fmla="*/ 10009 h 12232"/>
              <a:gd name="connsiteX36" fmla="*/ 7177 w 10000"/>
              <a:gd name="connsiteY36" fmla="*/ 10153 h 12232"/>
              <a:gd name="connsiteX37" fmla="*/ 7452 w 10000"/>
              <a:gd name="connsiteY37" fmla="*/ 10489 h 12232"/>
              <a:gd name="connsiteX38" fmla="*/ 7864 w 10000"/>
              <a:gd name="connsiteY38" fmla="*/ 10441 h 12232"/>
              <a:gd name="connsiteX39" fmla="*/ 8310 w 10000"/>
              <a:gd name="connsiteY39" fmla="*/ 10777 h 12232"/>
              <a:gd name="connsiteX40" fmla="*/ 8791 w 10000"/>
              <a:gd name="connsiteY40" fmla="*/ 10681 h 12232"/>
              <a:gd name="connsiteX41" fmla="*/ 8825 w 10000"/>
              <a:gd name="connsiteY41" fmla="*/ 10537 h 12232"/>
              <a:gd name="connsiteX42" fmla="*/ 9066 w 10000"/>
              <a:gd name="connsiteY42" fmla="*/ 10393 h 12232"/>
              <a:gd name="connsiteX43" fmla="*/ 9615 w 10000"/>
              <a:gd name="connsiteY43" fmla="*/ 10633 h 12232"/>
              <a:gd name="connsiteX44" fmla="*/ 9924 w 10000"/>
              <a:gd name="connsiteY44" fmla="*/ 10393 h 12232"/>
              <a:gd name="connsiteX45" fmla="*/ 9718 w 10000"/>
              <a:gd name="connsiteY45" fmla="*/ 9577 h 12232"/>
              <a:gd name="connsiteX46" fmla="*/ 9684 w 10000"/>
              <a:gd name="connsiteY46" fmla="*/ 8809 h 12232"/>
              <a:gd name="connsiteX47" fmla="*/ 9341 w 10000"/>
              <a:gd name="connsiteY47" fmla="*/ 8665 h 12232"/>
              <a:gd name="connsiteX48" fmla="*/ 8619 w 10000"/>
              <a:gd name="connsiteY48" fmla="*/ 8233 h 12232"/>
              <a:gd name="connsiteX49" fmla="*/ 8276 w 10000"/>
              <a:gd name="connsiteY49" fmla="*/ 7801 h 12232"/>
              <a:gd name="connsiteX50" fmla="*/ 7795 w 10000"/>
              <a:gd name="connsiteY50" fmla="*/ 8137 h 12232"/>
              <a:gd name="connsiteX51" fmla="*/ 7486 w 10000"/>
              <a:gd name="connsiteY51" fmla="*/ 8328 h 12232"/>
              <a:gd name="connsiteX52" fmla="*/ 6834 w 10000"/>
              <a:gd name="connsiteY52" fmla="*/ 8041 h 12232"/>
              <a:gd name="connsiteX53" fmla="*/ 6112 w 10000"/>
              <a:gd name="connsiteY53" fmla="*/ 7321 h 12232"/>
              <a:gd name="connsiteX54" fmla="*/ 5906 w 10000"/>
              <a:gd name="connsiteY54" fmla="*/ 7224 h 12232"/>
              <a:gd name="connsiteX55" fmla="*/ 5700 w 10000"/>
              <a:gd name="connsiteY55" fmla="*/ 7033 h 12232"/>
              <a:gd name="connsiteX56" fmla="*/ 5254 w 10000"/>
              <a:gd name="connsiteY56" fmla="*/ 6697 h 12232"/>
              <a:gd name="connsiteX57" fmla="*/ 4842 w 10000"/>
              <a:gd name="connsiteY57" fmla="*/ 6745 h 12232"/>
              <a:gd name="connsiteX58" fmla="*/ 4670 w 10000"/>
              <a:gd name="connsiteY58" fmla="*/ 5640 h 12232"/>
              <a:gd name="connsiteX59" fmla="*/ 4293 w 10000"/>
              <a:gd name="connsiteY59" fmla="*/ 5113 h 12232"/>
              <a:gd name="connsiteX60" fmla="*/ 3950 w 10000"/>
              <a:gd name="connsiteY60" fmla="*/ 4968 h 12232"/>
              <a:gd name="connsiteX61" fmla="*/ 3434 w 10000"/>
              <a:gd name="connsiteY61" fmla="*/ 5161 h 12232"/>
              <a:gd name="connsiteX62" fmla="*/ 2198 w 10000"/>
              <a:gd name="connsiteY62" fmla="*/ 4152 h 12232"/>
              <a:gd name="connsiteX63" fmla="*/ 1923 w 10000"/>
              <a:gd name="connsiteY63" fmla="*/ 3432 h 12232"/>
              <a:gd name="connsiteX64" fmla="*/ 929 w 10000"/>
              <a:gd name="connsiteY64" fmla="*/ 241 h 12232"/>
              <a:gd name="connsiteX65" fmla="*/ 577 w 10000"/>
              <a:gd name="connsiteY65" fmla="*/ 216 h 12232"/>
              <a:gd name="connsiteX66" fmla="*/ 460 w 10000"/>
              <a:gd name="connsiteY66" fmla="*/ 511 h 12232"/>
              <a:gd name="connsiteX67" fmla="*/ 296 w 10000"/>
              <a:gd name="connsiteY67" fmla="*/ 566 h 12232"/>
              <a:gd name="connsiteX0" fmla="*/ 296 w 10000"/>
              <a:gd name="connsiteY0" fmla="*/ 564 h 12230"/>
              <a:gd name="connsiteX1" fmla="*/ 171 w 10000"/>
              <a:gd name="connsiteY1" fmla="*/ 777 h 12230"/>
              <a:gd name="connsiteX2" fmla="*/ 189 w 10000"/>
              <a:gd name="connsiteY2" fmla="*/ 1325 h 12230"/>
              <a:gd name="connsiteX3" fmla="*/ 359 w 10000"/>
              <a:gd name="connsiteY3" fmla="*/ 1707 h 12230"/>
              <a:gd name="connsiteX4" fmla="*/ 336 w 10000"/>
              <a:gd name="connsiteY4" fmla="*/ 2306 h 12230"/>
              <a:gd name="connsiteX5" fmla="*/ 790 w 10000"/>
              <a:gd name="connsiteY5" fmla="*/ 3527 h 12230"/>
              <a:gd name="connsiteX6" fmla="*/ 687 w 10000"/>
              <a:gd name="connsiteY6" fmla="*/ 3623 h 12230"/>
              <a:gd name="connsiteX7" fmla="*/ 446 w 10000"/>
              <a:gd name="connsiteY7" fmla="*/ 4055 h 12230"/>
              <a:gd name="connsiteX8" fmla="*/ 206 w 10000"/>
              <a:gd name="connsiteY8" fmla="*/ 4534 h 12230"/>
              <a:gd name="connsiteX9" fmla="*/ 69 w 10000"/>
              <a:gd name="connsiteY9" fmla="*/ 4823 h 12230"/>
              <a:gd name="connsiteX10" fmla="*/ 0 w 10000"/>
              <a:gd name="connsiteY10" fmla="*/ 5111 h 12230"/>
              <a:gd name="connsiteX11" fmla="*/ 481 w 10000"/>
              <a:gd name="connsiteY11" fmla="*/ 6167 h 12230"/>
              <a:gd name="connsiteX12" fmla="*/ 755 w 10000"/>
              <a:gd name="connsiteY12" fmla="*/ 6983 h 12230"/>
              <a:gd name="connsiteX13" fmla="*/ 961 w 10000"/>
              <a:gd name="connsiteY13" fmla="*/ 7367 h 12230"/>
              <a:gd name="connsiteX14" fmla="*/ 927 w 10000"/>
              <a:gd name="connsiteY14" fmla="*/ 7751 h 12230"/>
              <a:gd name="connsiteX15" fmla="*/ 858 w 10000"/>
              <a:gd name="connsiteY15" fmla="*/ 8039 h 12230"/>
              <a:gd name="connsiteX16" fmla="*/ 790 w 10000"/>
              <a:gd name="connsiteY16" fmla="*/ 9383 h 12230"/>
              <a:gd name="connsiteX17" fmla="*/ 1201 w 10000"/>
              <a:gd name="connsiteY17" fmla="*/ 10103 h 12230"/>
              <a:gd name="connsiteX18" fmla="*/ 1340 w 10000"/>
              <a:gd name="connsiteY18" fmla="*/ 10679 h 12230"/>
              <a:gd name="connsiteX19" fmla="*/ 1408 w 10000"/>
              <a:gd name="connsiteY19" fmla="*/ 10968 h 12230"/>
              <a:gd name="connsiteX20" fmla="*/ 1820 w 10000"/>
              <a:gd name="connsiteY20" fmla="*/ 10871 h 12230"/>
              <a:gd name="connsiteX21" fmla="*/ 2026 w 10000"/>
              <a:gd name="connsiteY21" fmla="*/ 10775 h 12230"/>
              <a:gd name="connsiteX22" fmla="*/ 2850 w 10000"/>
              <a:gd name="connsiteY22" fmla="*/ 10487 h 12230"/>
              <a:gd name="connsiteX23" fmla="*/ 3331 w 10000"/>
              <a:gd name="connsiteY23" fmla="*/ 10295 h 12230"/>
              <a:gd name="connsiteX24" fmla="*/ 3743 w 10000"/>
              <a:gd name="connsiteY24" fmla="*/ 10535 h 12230"/>
              <a:gd name="connsiteX25" fmla="*/ 3743 w 10000"/>
              <a:gd name="connsiteY25" fmla="*/ 10535 h 12230"/>
              <a:gd name="connsiteX26" fmla="*/ 3950 w 10000"/>
              <a:gd name="connsiteY26" fmla="*/ 10631 h 12230"/>
              <a:gd name="connsiteX27" fmla="*/ 4155 w 10000"/>
              <a:gd name="connsiteY27" fmla="*/ 11255 h 12230"/>
              <a:gd name="connsiteX28" fmla="*/ 4396 w 10000"/>
              <a:gd name="connsiteY28" fmla="*/ 11639 h 12230"/>
              <a:gd name="connsiteX29" fmla="*/ 4808 w 10000"/>
              <a:gd name="connsiteY29" fmla="*/ 11831 h 12230"/>
              <a:gd name="connsiteX30" fmla="*/ 5220 w 10000"/>
              <a:gd name="connsiteY30" fmla="*/ 12120 h 12230"/>
              <a:gd name="connsiteX31" fmla="*/ 5666 w 10000"/>
              <a:gd name="connsiteY31" fmla="*/ 11879 h 12230"/>
              <a:gd name="connsiteX32" fmla="*/ 6284 w 10000"/>
              <a:gd name="connsiteY32" fmla="*/ 11255 h 12230"/>
              <a:gd name="connsiteX33" fmla="*/ 6456 w 10000"/>
              <a:gd name="connsiteY33" fmla="*/ 10247 h 12230"/>
              <a:gd name="connsiteX34" fmla="*/ 6491 w 10000"/>
              <a:gd name="connsiteY34" fmla="*/ 10103 h 12230"/>
              <a:gd name="connsiteX35" fmla="*/ 6697 w 10000"/>
              <a:gd name="connsiteY35" fmla="*/ 10007 h 12230"/>
              <a:gd name="connsiteX36" fmla="*/ 7177 w 10000"/>
              <a:gd name="connsiteY36" fmla="*/ 10151 h 12230"/>
              <a:gd name="connsiteX37" fmla="*/ 7452 w 10000"/>
              <a:gd name="connsiteY37" fmla="*/ 10487 h 12230"/>
              <a:gd name="connsiteX38" fmla="*/ 7864 w 10000"/>
              <a:gd name="connsiteY38" fmla="*/ 10439 h 12230"/>
              <a:gd name="connsiteX39" fmla="*/ 8310 w 10000"/>
              <a:gd name="connsiteY39" fmla="*/ 10775 h 12230"/>
              <a:gd name="connsiteX40" fmla="*/ 8791 w 10000"/>
              <a:gd name="connsiteY40" fmla="*/ 10679 h 12230"/>
              <a:gd name="connsiteX41" fmla="*/ 8825 w 10000"/>
              <a:gd name="connsiteY41" fmla="*/ 10535 h 12230"/>
              <a:gd name="connsiteX42" fmla="*/ 9066 w 10000"/>
              <a:gd name="connsiteY42" fmla="*/ 10391 h 12230"/>
              <a:gd name="connsiteX43" fmla="*/ 9615 w 10000"/>
              <a:gd name="connsiteY43" fmla="*/ 10631 h 12230"/>
              <a:gd name="connsiteX44" fmla="*/ 9924 w 10000"/>
              <a:gd name="connsiteY44" fmla="*/ 10391 h 12230"/>
              <a:gd name="connsiteX45" fmla="*/ 9718 w 10000"/>
              <a:gd name="connsiteY45" fmla="*/ 9575 h 12230"/>
              <a:gd name="connsiteX46" fmla="*/ 9684 w 10000"/>
              <a:gd name="connsiteY46" fmla="*/ 8807 h 12230"/>
              <a:gd name="connsiteX47" fmla="*/ 9341 w 10000"/>
              <a:gd name="connsiteY47" fmla="*/ 8663 h 12230"/>
              <a:gd name="connsiteX48" fmla="*/ 8619 w 10000"/>
              <a:gd name="connsiteY48" fmla="*/ 8231 h 12230"/>
              <a:gd name="connsiteX49" fmla="*/ 8276 w 10000"/>
              <a:gd name="connsiteY49" fmla="*/ 7799 h 12230"/>
              <a:gd name="connsiteX50" fmla="*/ 7795 w 10000"/>
              <a:gd name="connsiteY50" fmla="*/ 8135 h 12230"/>
              <a:gd name="connsiteX51" fmla="*/ 7486 w 10000"/>
              <a:gd name="connsiteY51" fmla="*/ 8326 h 12230"/>
              <a:gd name="connsiteX52" fmla="*/ 6834 w 10000"/>
              <a:gd name="connsiteY52" fmla="*/ 8039 h 12230"/>
              <a:gd name="connsiteX53" fmla="*/ 6112 w 10000"/>
              <a:gd name="connsiteY53" fmla="*/ 7319 h 12230"/>
              <a:gd name="connsiteX54" fmla="*/ 5906 w 10000"/>
              <a:gd name="connsiteY54" fmla="*/ 7222 h 12230"/>
              <a:gd name="connsiteX55" fmla="*/ 5700 w 10000"/>
              <a:gd name="connsiteY55" fmla="*/ 7031 h 12230"/>
              <a:gd name="connsiteX56" fmla="*/ 5254 w 10000"/>
              <a:gd name="connsiteY56" fmla="*/ 6695 h 12230"/>
              <a:gd name="connsiteX57" fmla="*/ 4842 w 10000"/>
              <a:gd name="connsiteY57" fmla="*/ 6743 h 12230"/>
              <a:gd name="connsiteX58" fmla="*/ 4670 w 10000"/>
              <a:gd name="connsiteY58" fmla="*/ 5638 h 12230"/>
              <a:gd name="connsiteX59" fmla="*/ 4293 w 10000"/>
              <a:gd name="connsiteY59" fmla="*/ 5111 h 12230"/>
              <a:gd name="connsiteX60" fmla="*/ 3950 w 10000"/>
              <a:gd name="connsiteY60" fmla="*/ 4966 h 12230"/>
              <a:gd name="connsiteX61" fmla="*/ 3434 w 10000"/>
              <a:gd name="connsiteY61" fmla="*/ 5159 h 12230"/>
              <a:gd name="connsiteX62" fmla="*/ 2198 w 10000"/>
              <a:gd name="connsiteY62" fmla="*/ 4150 h 12230"/>
              <a:gd name="connsiteX63" fmla="*/ 1923 w 10000"/>
              <a:gd name="connsiteY63" fmla="*/ 3430 h 12230"/>
              <a:gd name="connsiteX64" fmla="*/ 929 w 10000"/>
              <a:gd name="connsiteY64" fmla="*/ 239 h 12230"/>
              <a:gd name="connsiteX65" fmla="*/ 577 w 10000"/>
              <a:gd name="connsiteY65" fmla="*/ 214 h 12230"/>
              <a:gd name="connsiteX66" fmla="*/ 460 w 10000"/>
              <a:gd name="connsiteY66" fmla="*/ 509 h 12230"/>
              <a:gd name="connsiteX67" fmla="*/ 296 w 10000"/>
              <a:gd name="connsiteY67" fmla="*/ 564 h 12230"/>
              <a:gd name="connsiteX0" fmla="*/ 296 w 10000"/>
              <a:gd name="connsiteY0" fmla="*/ 603 h 12269"/>
              <a:gd name="connsiteX1" fmla="*/ 171 w 10000"/>
              <a:gd name="connsiteY1" fmla="*/ 816 h 12269"/>
              <a:gd name="connsiteX2" fmla="*/ 189 w 10000"/>
              <a:gd name="connsiteY2" fmla="*/ 1364 h 12269"/>
              <a:gd name="connsiteX3" fmla="*/ 359 w 10000"/>
              <a:gd name="connsiteY3" fmla="*/ 1746 h 12269"/>
              <a:gd name="connsiteX4" fmla="*/ 336 w 10000"/>
              <a:gd name="connsiteY4" fmla="*/ 2345 h 12269"/>
              <a:gd name="connsiteX5" fmla="*/ 790 w 10000"/>
              <a:gd name="connsiteY5" fmla="*/ 3566 h 12269"/>
              <a:gd name="connsiteX6" fmla="*/ 687 w 10000"/>
              <a:gd name="connsiteY6" fmla="*/ 3662 h 12269"/>
              <a:gd name="connsiteX7" fmla="*/ 446 w 10000"/>
              <a:gd name="connsiteY7" fmla="*/ 4094 h 12269"/>
              <a:gd name="connsiteX8" fmla="*/ 206 w 10000"/>
              <a:gd name="connsiteY8" fmla="*/ 4573 h 12269"/>
              <a:gd name="connsiteX9" fmla="*/ 69 w 10000"/>
              <a:gd name="connsiteY9" fmla="*/ 4862 h 12269"/>
              <a:gd name="connsiteX10" fmla="*/ 0 w 10000"/>
              <a:gd name="connsiteY10" fmla="*/ 5150 h 12269"/>
              <a:gd name="connsiteX11" fmla="*/ 481 w 10000"/>
              <a:gd name="connsiteY11" fmla="*/ 6206 h 12269"/>
              <a:gd name="connsiteX12" fmla="*/ 755 w 10000"/>
              <a:gd name="connsiteY12" fmla="*/ 7022 h 12269"/>
              <a:gd name="connsiteX13" fmla="*/ 961 w 10000"/>
              <a:gd name="connsiteY13" fmla="*/ 7406 h 12269"/>
              <a:gd name="connsiteX14" fmla="*/ 927 w 10000"/>
              <a:gd name="connsiteY14" fmla="*/ 7790 h 12269"/>
              <a:gd name="connsiteX15" fmla="*/ 858 w 10000"/>
              <a:gd name="connsiteY15" fmla="*/ 8078 h 12269"/>
              <a:gd name="connsiteX16" fmla="*/ 790 w 10000"/>
              <a:gd name="connsiteY16" fmla="*/ 9422 h 12269"/>
              <a:gd name="connsiteX17" fmla="*/ 1201 w 10000"/>
              <a:gd name="connsiteY17" fmla="*/ 10142 h 12269"/>
              <a:gd name="connsiteX18" fmla="*/ 1340 w 10000"/>
              <a:gd name="connsiteY18" fmla="*/ 10718 h 12269"/>
              <a:gd name="connsiteX19" fmla="*/ 1408 w 10000"/>
              <a:gd name="connsiteY19" fmla="*/ 11007 h 12269"/>
              <a:gd name="connsiteX20" fmla="*/ 1820 w 10000"/>
              <a:gd name="connsiteY20" fmla="*/ 10910 h 12269"/>
              <a:gd name="connsiteX21" fmla="*/ 2026 w 10000"/>
              <a:gd name="connsiteY21" fmla="*/ 10814 h 12269"/>
              <a:gd name="connsiteX22" fmla="*/ 2850 w 10000"/>
              <a:gd name="connsiteY22" fmla="*/ 10526 h 12269"/>
              <a:gd name="connsiteX23" fmla="*/ 3331 w 10000"/>
              <a:gd name="connsiteY23" fmla="*/ 10334 h 12269"/>
              <a:gd name="connsiteX24" fmla="*/ 3743 w 10000"/>
              <a:gd name="connsiteY24" fmla="*/ 10574 h 12269"/>
              <a:gd name="connsiteX25" fmla="*/ 3743 w 10000"/>
              <a:gd name="connsiteY25" fmla="*/ 10574 h 12269"/>
              <a:gd name="connsiteX26" fmla="*/ 3950 w 10000"/>
              <a:gd name="connsiteY26" fmla="*/ 10670 h 12269"/>
              <a:gd name="connsiteX27" fmla="*/ 4155 w 10000"/>
              <a:gd name="connsiteY27" fmla="*/ 11294 h 12269"/>
              <a:gd name="connsiteX28" fmla="*/ 4396 w 10000"/>
              <a:gd name="connsiteY28" fmla="*/ 11678 h 12269"/>
              <a:gd name="connsiteX29" fmla="*/ 4808 w 10000"/>
              <a:gd name="connsiteY29" fmla="*/ 11870 h 12269"/>
              <a:gd name="connsiteX30" fmla="*/ 5220 w 10000"/>
              <a:gd name="connsiteY30" fmla="*/ 12159 h 12269"/>
              <a:gd name="connsiteX31" fmla="*/ 5666 w 10000"/>
              <a:gd name="connsiteY31" fmla="*/ 11918 h 12269"/>
              <a:gd name="connsiteX32" fmla="*/ 6284 w 10000"/>
              <a:gd name="connsiteY32" fmla="*/ 11294 h 12269"/>
              <a:gd name="connsiteX33" fmla="*/ 6456 w 10000"/>
              <a:gd name="connsiteY33" fmla="*/ 10286 h 12269"/>
              <a:gd name="connsiteX34" fmla="*/ 6491 w 10000"/>
              <a:gd name="connsiteY34" fmla="*/ 10142 h 12269"/>
              <a:gd name="connsiteX35" fmla="*/ 6697 w 10000"/>
              <a:gd name="connsiteY35" fmla="*/ 10046 h 12269"/>
              <a:gd name="connsiteX36" fmla="*/ 7177 w 10000"/>
              <a:gd name="connsiteY36" fmla="*/ 10190 h 12269"/>
              <a:gd name="connsiteX37" fmla="*/ 7452 w 10000"/>
              <a:gd name="connsiteY37" fmla="*/ 10526 h 12269"/>
              <a:gd name="connsiteX38" fmla="*/ 7864 w 10000"/>
              <a:gd name="connsiteY38" fmla="*/ 10478 h 12269"/>
              <a:gd name="connsiteX39" fmla="*/ 8310 w 10000"/>
              <a:gd name="connsiteY39" fmla="*/ 10814 h 12269"/>
              <a:gd name="connsiteX40" fmla="*/ 8791 w 10000"/>
              <a:gd name="connsiteY40" fmla="*/ 10718 h 12269"/>
              <a:gd name="connsiteX41" fmla="*/ 8825 w 10000"/>
              <a:gd name="connsiteY41" fmla="*/ 10574 h 12269"/>
              <a:gd name="connsiteX42" fmla="*/ 9066 w 10000"/>
              <a:gd name="connsiteY42" fmla="*/ 10430 h 12269"/>
              <a:gd name="connsiteX43" fmla="*/ 9615 w 10000"/>
              <a:gd name="connsiteY43" fmla="*/ 10670 h 12269"/>
              <a:gd name="connsiteX44" fmla="*/ 9924 w 10000"/>
              <a:gd name="connsiteY44" fmla="*/ 10430 h 12269"/>
              <a:gd name="connsiteX45" fmla="*/ 9718 w 10000"/>
              <a:gd name="connsiteY45" fmla="*/ 9614 h 12269"/>
              <a:gd name="connsiteX46" fmla="*/ 9684 w 10000"/>
              <a:gd name="connsiteY46" fmla="*/ 8846 h 12269"/>
              <a:gd name="connsiteX47" fmla="*/ 9341 w 10000"/>
              <a:gd name="connsiteY47" fmla="*/ 8702 h 12269"/>
              <a:gd name="connsiteX48" fmla="*/ 8619 w 10000"/>
              <a:gd name="connsiteY48" fmla="*/ 8270 h 12269"/>
              <a:gd name="connsiteX49" fmla="*/ 8276 w 10000"/>
              <a:gd name="connsiteY49" fmla="*/ 7838 h 12269"/>
              <a:gd name="connsiteX50" fmla="*/ 7795 w 10000"/>
              <a:gd name="connsiteY50" fmla="*/ 8174 h 12269"/>
              <a:gd name="connsiteX51" fmla="*/ 7486 w 10000"/>
              <a:gd name="connsiteY51" fmla="*/ 8365 h 12269"/>
              <a:gd name="connsiteX52" fmla="*/ 6834 w 10000"/>
              <a:gd name="connsiteY52" fmla="*/ 8078 h 12269"/>
              <a:gd name="connsiteX53" fmla="*/ 6112 w 10000"/>
              <a:gd name="connsiteY53" fmla="*/ 7358 h 12269"/>
              <a:gd name="connsiteX54" fmla="*/ 5906 w 10000"/>
              <a:gd name="connsiteY54" fmla="*/ 7261 h 12269"/>
              <a:gd name="connsiteX55" fmla="*/ 5700 w 10000"/>
              <a:gd name="connsiteY55" fmla="*/ 7070 h 12269"/>
              <a:gd name="connsiteX56" fmla="*/ 5254 w 10000"/>
              <a:gd name="connsiteY56" fmla="*/ 6734 h 12269"/>
              <a:gd name="connsiteX57" fmla="*/ 4842 w 10000"/>
              <a:gd name="connsiteY57" fmla="*/ 6782 h 12269"/>
              <a:gd name="connsiteX58" fmla="*/ 4670 w 10000"/>
              <a:gd name="connsiteY58" fmla="*/ 5677 h 12269"/>
              <a:gd name="connsiteX59" fmla="*/ 4293 w 10000"/>
              <a:gd name="connsiteY59" fmla="*/ 5150 h 12269"/>
              <a:gd name="connsiteX60" fmla="*/ 3950 w 10000"/>
              <a:gd name="connsiteY60" fmla="*/ 5005 h 12269"/>
              <a:gd name="connsiteX61" fmla="*/ 3434 w 10000"/>
              <a:gd name="connsiteY61" fmla="*/ 5198 h 12269"/>
              <a:gd name="connsiteX62" fmla="*/ 2198 w 10000"/>
              <a:gd name="connsiteY62" fmla="*/ 4189 h 12269"/>
              <a:gd name="connsiteX63" fmla="*/ 1923 w 10000"/>
              <a:gd name="connsiteY63" fmla="*/ 3469 h 12269"/>
              <a:gd name="connsiteX64" fmla="*/ 929 w 10000"/>
              <a:gd name="connsiteY64" fmla="*/ 278 h 12269"/>
              <a:gd name="connsiteX65" fmla="*/ 577 w 10000"/>
              <a:gd name="connsiteY65" fmla="*/ 253 h 12269"/>
              <a:gd name="connsiteX66" fmla="*/ 460 w 10000"/>
              <a:gd name="connsiteY66" fmla="*/ 548 h 12269"/>
              <a:gd name="connsiteX67" fmla="*/ 296 w 10000"/>
              <a:gd name="connsiteY67" fmla="*/ 603 h 12269"/>
              <a:gd name="connsiteX0" fmla="*/ 296 w 10000"/>
              <a:gd name="connsiteY0" fmla="*/ 353 h 12019"/>
              <a:gd name="connsiteX1" fmla="*/ 171 w 10000"/>
              <a:gd name="connsiteY1" fmla="*/ 566 h 12019"/>
              <a:gd name="connsiteX2" fmla="*/ 189 w 10000"/>
              <a:gd name="connsiteY2" fmla="*/ 1114 h 12019"/>
              <a:gd name="connsiteX3" fmla="*/ 359 w 10000"/>
              <a:gd name="connsiteY3" fmla="*/ 1496 h 12019"/>
              <a:gd name="connsiteX4" fmla="*/ 336 w 10000"/>
              <a:gd name="connsiteY4" fmla="*/ 2095 h 12019"/>
              <a:gd name="connsiteX5" fmla="*/ 790 w 10000"/>
              <a:gd name="connsiteY5" fmla="*/ 3316 h 12019"/>
              <a:gd name="connsiteX6" fmla="*/ 687 w 10000"/>
              <a:gd name="connsiteY6" fmla="*/ 3412 h 12019"/>
              <a:gd name="connsiteX7" fmla="*/ 446 w 10000"/>
              <a:gd name="connsiteY7" fmla="*/ 3844 h 12019"/>
              <a:gd name="connsiteX8" fmla="*/ 206 w 10000"/>
              <a:gd name="connsiteY8" fmla="*/ 4323 h 12019"/>
              <a:gd name="connsiteX9" fmla="*/ 69 w 10000"/>
              <a:gd name="connsiteY9" fmla="*/ 4612 h 12019"/>
              <a:gd name="connsiteX10" fmla="*/ 0 w 10000"/>
              <a:gd name="connsiteY10" fmla="*/ 4900 h 12019"/>
              <a:gd name="connsiteX11" fmla="*/ 481 w 10000"/>
              <a:gd name="connsiteY11" fmla="*/ 5956 h 12019"/>
              <a:gd name="connsiteX12" fmla="*/ 755 w 10000"/>
              <a:gd name="connsiteY12" fmla="*/ 6772 h 12019"/>
              <a:gd name="connsiteX13" fmla="*/ 961 w 10000"/>
              <a:gd name="connsiteY13" fmla="*/ 7156 h 12019"/>
              <a:gd name="connsiteX14" fmla="*/ 927 w 10000"/>
              <a:gd name="connsiteY14" fmla="*/ 7540 h 12019"/>
              <a:gd name="connsiteX15" fmla="*/ 858 w 10000"/>
              <a:gd name="connsiteY15" fmla="*/ 7828 h 12019"/>
              <a:gd name="connsiteX16" fmla="*/ 790 w 10000"/>
              <a:gd name="connsiteY16" fmla="*/ 9172 h 12019"/>
              <a:gd name="connsiteX17" fmla="*/ 1201 w 10000"/>
              <a:gd name="connsiteY17" fmla="*/ 9892 h 12019"/>
              <a:gd name="connsiteX18" fmla="*/ 1340 w 10000"/>
              <a:gd name="connsiteY18" fmla="*/ 10468 h 12019"/>
              <a:gd name="connsiteX19" fmla="*/ 1408 w 10000"/>
              <a:gd name="connsiteY19" fmla="*/ 10757 h 12019"/>
              <a:gd name="connsiteX20" fmla="*/ 1820 w 10000"/>
              <a:gd name="connsiteY20" fmla="*/ 10660 h 12019"/>
              <a:gd name="connsiteX21" fmla="*/ 2026 w 10000"/>
              <a:gd name="connsiteY21" fmla="*/ 10564 h 12019"/>
              <a:gd name="connsiteX22" fmla="*/ 2850 w 10000"/>
              <a:gd name="connsiteY22" fmla="*/ 10276 h 12019"/>
              <a:gd name="connsiteX23" fmla="*/ 3331 w 10000"/>
              <a:gd name="connsiteY23" fmla="*/ 10084 h 12019"/>
              <a:gd name="connsiteX24" fmla="*/ 3743 w 10000"/>
              <a:gd name="connsiteY24" fmla="*/ 10324 h 12019"/>
              <a:gd name="connsiteX25" fmla="*/ 3743 w 10000"/>
              <a:gd name="connsiteY25" fmla="*/ 10324 h 12019"/>
              <a:gd name="connsiteX26" fmla="*/ 3950 w 10000"/>
              <a:gd name="connsiteY26" fmla="*/ 10420 h 12019"/>
              <a:gd name="connsiteX27" fmla="*/ 4155 w 10000"/>
              <a:gd name="connsiteY27" fmla="*/ 11044 h 12019"/>
              <a:gd name="connsiteX28" fmla="*/ 4396 w 10000"/>
              <a:gd name="connsiteY28" fmla="*/ 11428 h 12019"/>
              <a:gd name="connsiteX29" fmla="*/ 4808 w 10000"/>
              <a:gd name="connsiteY29" fmla="*/ 11620 h 12019"/>
              <a:gd name="connsiteX30" fmla="*/ 5220 w 10000"/>
              <a:gd name="connsiteY30" fmla="*/ 11909 h 12019"/>
              <a:gd name="connsiteX31" fmla="*/ 5666 w 10000"/>
              <a:gd name="connsiteY31" fmla="*/ 11668 h 12019"/>
              <a:gd name="connsiteX32" fmla="*/ 6284 w 10000"/>
              <a:gd name="connsiteY32" fmla="*/ 11044 h 12019"/>
              <a:gd name="connsiteX33" fmla="*/ 6456 w 10000"/>
              <a:gd name="connsiteY33" fmla="*/ 10036 h 12019"/>
              <a:gd name="connsiteX34" fmla="*/ 6491 w 10000"/>
              <a:gd name="connsiteY34" fmla="*/ 9892 h 12019"/>
              <a:gd name="connsiteX35" fmla="*/ 6697 w 10000"/>
              <a:gd name="connsiteY35" fmla="*/ 9796 h 12019"/>
              <a:gd name="connsiteX36" fmla="*/ 7177 w 10000"/>
              <a:gd name="connsiteY36" fmla="*/ 9940 h 12019"/>
              <a:gd name="connsiteX37" fmla="*/ 7452 w 10000"/>
              <a:gd name="connsiteY37" fmla="*/ 10276 h 12019"/>
              <a:gd name="connsiteX38" fmla="*/ 7864 w 10000"/>
              <a:gd name="connsiteY38" fmla="*/ 10228 h 12019"/>
              <a:gd name="connsiteX39" fmla="*/ 8310 w 10000"/>
              <a:gd name="connsiteY39" fmla="*/ 10564 h 12019"/>
              <a:gd name="connsiteX40" fmla="*/ 8791 w 10000"/>
              <a:gd name="connsiteY40" fmla="*/ 10468 h 12019"/>
              <a:gd name="connsiteX41" fmla="*/ 8825 w 10000"/>
              <a:gd name="connsiteY41" fmla="*/ 10324 h 12019"/>
              <a:gd name="connsiteX42" fmla="*/ 9066 w 10000"/>
              <a:gd name="connsiteY42" fmla="*/ 10180 h 12019"/>
              <a:gd name="connsiteX43" fmla="*/ 9615 w 10000"/>
              <a:gd name="connsiteY43" fmla="*/ 10420 h 12019"/>
              <a:gd name="connsiteX44" fmla="*/ 9924 w 10000"/>
              <a:gd name="connsiteY44" fmla="*/ 10180 h 12019"/>
              <a:gd name="connsiteX45" fmla="*/ 9718 w 10000"/>
              <a:gd name="connsiteY45" fmla="*/ 9364 h 12019"/>
              <a:gd name="connsiteX46" fmla="*/ 9684 w 10000"/>
              <a:gd name="connsiteY46" fmla="*/ 8596 h 12019"/>
              <a:gd name="connsiteX47" fmla="*/ 9341 w 10000"/>
              <a:gd name="connsiteY47" fmla="*/ 8452 h 12019"/>
              <a:gd name="connsiteX48" fmla="*/ 8619 w 10000"/>
              <a:gd name="connsiteY48" fmla="*/ 8020 h 12019"/>
              <a:gd name="connsiteX49" fmla="*/ 8276 w 10000"/>
              <a:gd name="connsiteY49" fmla="*/ 7588 h 12019"/>
              <a:gd name="connsiteX50" fmla="*/ 7795 w 10000"/>
              <a:gd name="connsiteY50" fmla="*/ 7924 h 12019"/>
              <a:gd name="connsiteX51" fmla="*/ 7486 w 10000"/>
              <a:gd name="connsiteY51" fmla="*/ 8115 h 12019"/>
              <a:gd name="connsiteX52" fmla="*/ 6834 w 10000"/>
              <a:gd name="connsiteY52" fmla="*/ 7828 h 12019"/>
              <a:gd name="connsiteX53" fmla="*/ 6112 w 10000"/>
              <a:gd name="connsiteY53" fmla="*/ 7108 h 12019"/>
              <a:gd name="connsiteX54" fmla="*/ 5906 w 10000"/>
              <a:gd name="connsiteY54" fmla="*/ 7011 h 12019"/>
              <a:gd name="connsiteX55" fmla="*/ 5700 w 10000"/>
              <a:gd name="connsiteY55" fmla="*/ 6820 h 12019"/>
              <a:gd name="connsiteX56" fmla="*/ 5254 w 10000"/>
              <a:gd name="connsiteY56" fmla="*/ 6484 h 12019"/>
              <a:gd name="connsiteX57" fmla="*/ 4842 w 10000"/>
              <a:gd name="connsiteY57" fmla="*/ 6532 h 12019"/>
              <a:gd name="connsiteX58" fmla="*/ 4670 w 10000"/>
              <a:gd name="connsiteY58" fmla="*/ 5427 h 12019"/>
              <a:gd name="connsiteX59" fmla="*/ 4293 w 10000"/>
              <a:gd name="connsiteY59" fmla="*/ 4900 h 12019"/>
              <a:gd name="connsiteX60" fmla="*/ 3950 w 10000"/>
              <a:gd name="connsiteY60" fmla="*/ 4755 h 12019"/>
              <a:gd name="connsiteX61" fmla="*/ 3434 w 10000"/>
              <a:gd name="connsiteY61" fmla="*/ 4948 h 12019"/>
              <a:gd name="connsiteX62" fmla="*/ 2198 w 10000"/>
              <a:gd name="connsiteY62" fmla="*/ 3939 h 12019"/>
              <a:gd name="connsiteX63" fmla="*/ 994 w 10000"/>
              <a:gd name="connsiteY63" fmla="*/ 316 h 12019"/>
              <a:gd name="connsiteX64" fmla="*/ 929 w 10000"/>
              <a:gd name="connsiteY64" fmla="*/ 28 h 12019"/>
              <a:gd name="connsiteX65" fmla="*/ 577 w 10000"/>
              <a:gd name="connsiteY65" fmla="*/ 3 h 12019"/>
              <a:gd name="connsiteX66" fmla="*/ 460 w 10000"/>
              <a:gd name="connsiteY66" fmla="*/ 298 h 12019"/>
              <a:gd name="connsiteX67" fmla="*/ 296 w 10000"/>
              <a:gd name="connsiteY67" fmla="*/ 353 h 12019"/>
              <a:gd name="connsiteX0" fmla="*/ 296 w 10000"/>
              <a:gd name="connsiteY0" fmla="*/ 353 h 12019"/>
              <a:gd name="connsiteX1" fmla="*/ 171 w 10000"/>
              <a:gd name="connsiteY1" fmla="*/ 566 h 12019"/>
              <a:gd name="connsiteX2" fmla="*/ 189 w 10000"/>
              <a:gd name="connsiteY2" fmla="*/ 1114 h 12019"/>
              <a:gd name="connsiteX3" fmla="*/ 359 w 10000"/>
              <a:gd name="connsiteY3" fmla="*/ 1496 h 12019"/>
              <a:gd name="connsiteX4" fmla="*/ 336 w 10000"/>
              <a:gd name="connsiteY4" fmla="*/ 2095 h 12019"/>
              <a:gd name="connsiteX5" fmla="*/ 790 w 10000"/>
              <a:gd name="connsiteY5" fmla="*/ 3316 h 12019"/>
              <a:gd name="connsiteX6" fmla="*/ 687 w 10000"/>
              <a:gd name="connsiteY6" fmla="*/ 3412 h 12019"/>
              <a:gd name="connsiteX7" fmla="*/ 446 w 10000"/>
              <a:gd name="connsiteY7" fmla="*/ 3844 h 12019"/>
              <a:gd name="connsiteX8" fmla="*/ 206 w 10000"/>
              <a:gd name="connsiteY8" fmla="*/ 4323 h 12019"/>
              <a:gd name="connsiteX9" fmla="*/ 69 w 10000"/>
              <a:gd name="connsiteY9" fmla="*/ 4612 h 12019"/>
              <a:gd name="connsiteX10" fmla="*/ 0 w 10000"/>
              <a:gd name="connsiteY10" fmla="*/ 4900 h 12019"/>
              <a:gd name="connsiteX11" fmla="*/ 481 w 10000"/>
              <a:gd name="connsiteY11" fmla="*/ 5956 h 12019"/>
              <a:gd name="connsiteX12" fmla="*/ 755 w 10000"/>
              <a:gd name="connsiteY12" fmla="*/ 6772 h 12019"/>
              <a:gd name="connsiteX13" fmla="*/ 961 w 10000"/>
              <a:gd name="connsiteY13" fmla="*/ 7156 h 12019"/>
              <a:gd name="connsiteX14" fmla="*/ 927 w 10000"/>
              <a:gd name="connsiteY14" fmla="*/ 7540 h 12019"/>
              <a:gd name="connsiteX15" fmla="*/ 858 w 10000"/>
              <a:gd name="connsiteY15" fmla="*/ 7828 h 12019"/>
              <a:gd name="connsiteX16" fmla="*/ 790 w 10000"/>
              <a:gd name="connsiteY16" fmla="*/ 9172 h 12019"/>
              <a:gd name="connsiteX17" fmla="*/ 1201 w 10000"/>
              <a:gd name="connsiteY17" fmla="*/ 9892 h 12019"/>
              <a:gd name="connsiteX18" fmla="*/ 1340 w 10000"/>
              <a:gd name="connsiteY18" fmla="*/ 10468 h 12019"/>
              <a:gd name="connsiteX19" fmla="*/ 1408 w 10000"/>
              <a:gd name="connsiteY19" fmla="*/ 10757 h 12019"/>
              <a:gd name="connsiteX20" fmla="*/ 1820 w 10000"/>
              <a:gd name="connsiteY20" fmla="*/ 10660 h 12019"/>
              <a:gd name="connsiteX21" fmla="*/ 2026 w 10000"/>
              <a:gd name="connsiteY21" fmla="*/ 10564 h 12019"/>
              <a:gd name="connsiteX22" fmla="*/ 2850 w 10000"/>
              <a:gd name="connsiteY22" fmla="*/ 10276 h 12019"/>
              <a:gd name="connsiteX23" fmla="*/ 3331 w 10000"/>
              <a:gd name="connsiteY23" fmla="*/ 10084 h 12019"/>
              <a:gd name="connsiteX24" fmla="*/ 3743 w 10000"/>
              <a:gd name="connsiteY24" fmla="*/ 10324 h 12019"/>
              <a:gd name="connsiteX25" fmla="*/ 3743 w 10000"/>
              <a:gd name="connsiteY25" fmla="*/ 10324 h 12019"/>
              <a:gd name="connsiteX26" fmla="*/ 3950 w 10000"/>
              <a:gd name="connsiteY26" fmla="*/ 10420 h 12019"/>
              <a:gd name="connsiteX27" fmla="*/ 4155 w 10000"/>
              <a:gd name="connsiteY27" fmla="*/ 11044 h 12019"/>
              <a:gd name="connsiteX28" fmla="*/ 4396 w 10000"/>
              <a:gd name="connsiteY28" fmla="*/ 11428 h 12019"/>
              <a:gd name="connsiteX29" fmla="*/ 4808 w 10000"/>
              <a:gd name="connsiteY29" fmla="*/ 11620 h 12019"/>
              <a:gd name="connsiteX30" fmla="*/ 5220 w 10000"/>
              <a:gd name="connsiteY30" fmla="*/ 11909 h 12019"/>
              <a:gd name="connsiteX31" fmla="*/ 5666 w 10000"/>
              <a:gd name="connsiteY31" fmla="*/ 11668 h 12019"/>
              <a:gd name="connsiteX32" fmla="*/ 6284 w 10000"/>
              <a:gd name="connsiteY32" fmla="*/ 11044 h 12019"/>
              <a:gd name="connsiteX33" fmla="*/ 6456 w 10000"/>
              <a:gd name="connsiteY33" fmla="*/ 10036 h 12019"/>
              <a:gd name="connsiteX34" fmla="*/ 6491 w 10000"/>
              <a:gd name="connsiteY34" fmla="*/ 9892 h 12019"/>
              <a:gd name="connsiteX35" fmla="*/ 6697 w 10000"/>
              <a:gd name="connsiteY35" fmla="*/ 9796 h 12019"/>
              <a:gd name="connsiteX36" fmla="*/ 7177 w 10000"/>
              <a:gd name="connsiteY36" fmla="*/ 9940 h 12019"/>
              <a:gd name="connsiteX37" fmla="*/ 7452 w 10000"/>
              <a:gd name="connsiteY37" fmla="*/ 10276 h 12019"/>
              <a:gd name="connsiteX38" fmla="*/ 7864 w 10000"/>
              <a:gd name="connsiteY38" fmla="*/ 10228 h 12019"/>
              <a:gd name="connsiteX39" fmla="*/ 8310 w 10000"/>
              <a:gd name="connsiteY39" fmla="*/ 10564 h 12019"/>
              <a:gd name="connsiteX40" fmla="*/ 8791 w 10000"/>
              <a:gd name="connsiteY40" fmla="*/ 10468 h 12019"/>
              <a:gd name="connsiteX41" fmla="*/ 8825 w 10000"/>
              <a:gd name="connsiteY41" fmla="*/ 10324 h 12019"/>
              <a:gd name="connsiteX42" fmla="*/ 9066 w 10000"/>
              <a:gd name="connsiteY42" fmla="*/ 10180 h 12019"/>
              <a:gd name="connsiteX43" fmla="*/ 9615 w 10000"/>
              <a:gd name="connsiteY43" fmla="*/ 10420 h 12019"/>
              <a:gd name="connsiteX44" fmla="*/ 9924 w 10000"/>
              <a:gd name="connsiteY44" fmla="*/ 10180 h 12019"/>
              <a:gd name="connsiteX45" fmla="*/ 9718 w 10000"/>
              <a:gd name="connsiteY45" fmla="*/ 9364 h 12019"/>
              <a:gd name="connsiteX46" fmla="*/ 9684 w 10000"/>
              <a:gd name="connsiteY46" fmla="*/ 8596 h 12019"/>
              <a:gd name="connsiteX47" fmla="*/ 9341 w 10000"/>
              <a:gd name="connsiteY47" fmla="*/ 8452 h 12019"/>
              <a:gd name="connsiteX48" fmla="*/ 8619 w 10000"/>
              <a:gd name="connsiteY48" fmla="*/ 8020 h 12019"/>
              <a:gd name="connsiteX49" fmla="*/ 8276 w 10000"/>
              <a:gd name="connsiteY49" fmla="*/ 7588 h 12019"/>
              <a:gd name="connsiteX50" fmla="*/ 7795 w 10000"/>
              <a:gd name="connsiteY50" fmla="*/ 7924 h 12019"/>
              <a:gd name="connsiteX51" fmla="*/ 7486 w 10000"/>
              <a:gd name="connsiteY51" fmla="*/ 8115 h 12019"/>
              <a:gd name="connsiteX52" fmla="*/ 6834 w 10000"/>
              <a:gd name="connsiteY52" fmla="*/ 7828 h 12019"/>
              <a:gd name="connsiteX53" fmla="*/ 6112 w 10000"/>
              <a:gd name="connsiteY53" fmla="*/ 7108 h 12019"/>
              <a:gd name="connsiteX54" fmla="*/ 5906 w 10000"/>
              <a:gd name="connsiteY54" fmla="*/ 7011 h 12019"/>
              <a:gd name="connsiteX55" fmla="*/ 5700 w 10000"/>
              <a:gd name="connsiteY55" fmla="*/ 6820 h 12019"/>
              <a:gd name="connsiteX56" fmla="*/ 5254 w 10000"/>
              <a:gd name="connsiteY56" fmla="*/ 6484 h 12019"/>
              <a:gd name="connsiteX57" fmla="*/ 4842 w 10000"/>
              <a:gd name="connsiteY57" fmla="*/ 6532 h 12019"/>
              <a:gd name="connsiteX58" fmla="*/ 4670 w 10000"/>
              <a:gd name="connsiteY58" fmla="*/ 5427 h 12019"/>
              <a:gd name="connsiteX59" fmla="*/ 4293 w 10000"/>
              <a:gd name="connsiteY59" fmla="*/ 4900 h 12019"/>
              <a:gd name="connsiteX60" fmla="*/ 3950 w 10000"/>
              <a:gd name="connsiteY60" fmla="*/ 4755 h 12019"/>
              <a:gd name="connsiteX61" fmla="*/ 3434 w 10000"/>
              <a:gd name="connsiteY61" fmla="*/ 4948 h 12019"/>
              <a:gd name="connsiteX62" fmla="*/ 2198 w 10000"/>
              <a:gd name="connsiteY62" fmla="*/ 3939 h 12019"/>
              <a:gd name="connsiteX63" fmla="*/ 994 w 10000"/>
              <a:gd name="connsiteY63" fmla="*/ 316 h 12019"/>
              <a:gd name="connsiteX64" fmla="*/ 929 w 10000"/>
              <a:gd name="connsiteY64" fmla="*/ 28 h 12019"/>
              <a:gd name="connsiteX65" fmla="*/ 577 w 10000"/>
              <a:gd name="connsiteY65" fmla="*/ 3 h 12019"/>
              <a:gd name="connsiteX66" fmla="*/ 460 w 10000"/>
              <a:gd name="connsiteY66" fmla="*/ 298 h 12019"/>
              <a:gd name="connsiteX67" fmla="*/ 296 w 10000"/>
              <a:gd name="connsiteY67" fmla="*/ 353 h 12019"/>
              <a:gd name="connsiteX0" fmla="*/ 296 w 10000"/>
              <a:gd name="connsiteY0" fmla="*/ 610 h 12276"/>
              <a:gd name="connsiteX1" fmla="*/ 171 w 10000"/>
              <a:gd name="connsiteY1" fmla="*/ 823 h 12276"/>
              <a:gd name="connsiteX2" fmla="*/ 189 w 10000"/>
              <a:gd name="connsiteY2" fmla="*/ 1371 h 12276"/>
              <a:gd name="connsiteX3" fmla="*/ 359 w 10000"/>
              <a:gd name="connsiteY3" fmla="*/ 1753 h 12276"/>
              <a:gd name="connsiteX4" fmla="*/ 336 w 10000"/>
              <a:gd name="connsiteY4" fmla="*/ 2352 h 12276"/>
              <a:gd name="connsiteX5" fmla="*/ 790 w 10000"/>
              <a:gd name="connsiteY5" fmla="*/ 3573 h 12276"/>
              <a:gd name="connsiteX6" fmla="*/ 687 w 10000"/>
              <a:gd name="connsiteY6" fmla="*/ 3669 h 12276"/>
              <a:gd name="connsiteX7" fmla="*/ 446 w 10000"/>
              <a:gd name="connsiteY7" fmla="*/ 4101 h 12276"/>
              <a:gd name="connsiteX8" fmla="*/ 206 w 10000"/>
              <a:gd name="connsiteY8" fmla="*/ 4580 h 12276"/>
              <a:gd name="connsiteX9" fmla="*/ 69 w 10000"/>
              <a:gd name="connsiteY9" fmla="*/ 4869 h 12276"/>
              <a:gd name="connsiteX10" fmla="*/ 0 w 10000"/>
              <a:gd name="connsiteY10" fmla="*/ 5157 h 12276"/>
              <a:gd name="connsiteX11" fmla="*/ 481 w 10000"/>
              <a:gd name="connsiteY11" fmla="*/ 6213 h 12276"/>
              <a:gd name="connsiteX12" fmla="*/ 755 w 10000"/>
              <a:gd name="connsiteY12" fmla="*/ 7029 h 12276"/>
              <a:gd name="connsiteX13" fmla="*/ 961 w 10000"/>
              <a:gd name="connsiteY13" fmla="*/ 7413 h 12276"/>
              <a:gd name="connsiteX14" fmla="*/ 927 w 10000"/>
              <a:gd name="connsiteY14" fmla="*/ 7797 h 12276"/>
              <a:gd name="connsiteX15" fmla="*/ 858 w 10000"/>
              <a:gd name="connsiteY15" fmla="*/ 8085 h 12276"/>
              <a:gd name="connsiteX16" fmla="*/ 790 w 10000"/>
              <a:gd name="connsiteY16" fmla="*/ 9429 h 12276"/>
              <a:gd name="connsiteX17" fmla="*/ 1201 w 10000"/>
              <a:gd name="connsiteY17" fmla="*/ 10149 h 12276"/>
              <a:gd name="connsiteX18" fmla="*/ 1340 w 10000"/>
              <a:gd name="connsiteY18" fmla="*/ 10725 h 12276"/>
              <a:gd name="connsiteX19" fmla="*/ 1408 w 10000"/>
              <a:gd name="connsiteY19" fmla="*/ 11014 h 12276"/>
              <a:gd name="connsiteX20" fmla="*/ 1820 w 10000"/>
              <a:gd name="connsiteY20" fmla="*/ 10917 h 12276"/>
              <a:gd name="connsiteX21" fmla="*/ 2026 w 10000"/>
              <a:gd name="connsiteY21" fmla="*/ 10821 h 12276"/>
              <a:gd name="connsiteX22" fmla="*/ 2850 w 10000"/>
              <a:gd name="connsiteY22" fmla="*/ 10533 h 12276"/>
              <a:gd name="connsiteX23" fmla="*/ 3331 w 10000"/>
              <a:gd name="connsiteY23" fmla="*/ 10341 h 12276"/>
              <a:gd name="connsiteX24" fmla="*/ 3743 w 10000"/>
              <a:gd name="connsiteY24" fmla="*/ 10581 h 12276"/>
              <a:gd name="connsiteX25" fmla="*/ 3743 w 10000"/>
              <a:gd name="connsiteY25" fmla="*/ 10581 h 12276"/>
              <a:gd name="connsiteX26" fmla="*/ 3950 w 10000"/>
              <a:gd name="connsiteY26" fmla="*/ 10677 h 12276"/>
              <a:gd name="connsiteX27" fmla="*/ 4155 w 10000"/>
              <a:gd name="connsiteY27" fmla="*/ 11301 h 12276"/>
              <a:gd name="connsiteX28" fmla="*/ 4396 w 10000"/>
              <a:gd name="connsiteY28" fmla="*/ 11685 h 12276"/>
              <a:gd name="connsiteX29" fmla="*/ 4808 w 10000"/>
              <a:gd name="connsiteY29" fmla="*/ 11877 h 12276"/>
              <a:gd name="connsiteX30" fmla="*/ 5220 w 10000"/>
              <a:gd name="connsiteY30" fmla="*/ 12166 h 12276"/>
              <a:gd name="connsiteX31" fmla="*/ 5666 w 10000"/>
              <a:gd name="connsiteY31" fmla="*/ 11925 h 12276"/>
              <a:gd name="connsiteX32" fmla="*/ 6284 w 10000"/>
              <a:gd name="connsiteY32" fmla="*/ 11301 h 12276"/>
              <a:gd name="connsiteX33" fmla="*/ 6456 w 10000"/>
              <a:gd name="connsiteY33" fmla="*/ 10293 h 12276"/>
              <a:gd name="connsiteX34" fmla="*/ 6491 w 10000"/>
              <a:gd name="connsiteY34" fmla="*/ 10149 h 12276"/>
              <a:gd name="connsiteX35" fmla="*/ 6697 w 10000"/>
              <a:gd name="connsiteY35" fmla="*/ 10053 h 12276"/>
              <a:gd name="connsiteX36" fmla="*/ 7177 w 10000"/>
              <a:gd name="connsiteY36" fmla="*/ 10197 h 12276"/>
              <a:gd name="connsiteX37" fmla="*/ 7452 w 10000"/>
              <a:gd name="connsiteY37" fmla="*/ 10533 h 12276"/>
              <a:gd name="connsiteX38" fmla="*/ 7864 w 10000"/>
              <a:gd name="connsiteY38" fmla="*/ 10485 h 12276"/>
              <a:gd name="connsiteX39" fmla="*/ 8310 w 10000"/>
              <a:gd name="connsiteY39" fmla="*/ 10821 h 12276"/>
              <a:gd name="connsiteX40" fmla="*/ 8791 w 10000"/>
              <a:gd name="connsiteY40" fmla="*/ 10725 h 12276"/>
              <a:gd name="connsiteX41" fmla="*/ 8825 w 10000"/>
              <a:gd name="connsiteY41" fmla="*/ 10581 h 12276"/>
              <a:gd name="connsiteX42" fmla="*/ 9066 w 10000"/>
              <a:gd name="connsiteY42" fmla="*/ 10437 h 12276"/>
              <a:gd name="connsiteX43" fmla="*/ 9615 w 10000"/>
              <a:gd name="connsiteY43" fmla="*/ 10677 h 12276"/>
              <a:gd name="connsiteX44" fmla="*/ 9924 w 10000"/>
              <a:gd name="connsiteY44" fmla="*/ 10437 h 12276"/>
              <a:gd name="connsiteX45" fmla="*/ 9718 w 10000"/>
              <a:gd name="connsiteY45" fmla="*/ 9621 h 12276"/>
              <a:gd name="connsiteX46" fmla="*/ 9684 w 10000"/>
              <a:gd name="connsiteY46" fmla="*/ 8853 h 12276"/>
              <a:gd name="connsiteX47" fmla="*/ 9341 w 10000"/>
              <a:gd name="connsiteY47" fmla="*/ 8709 h 12276"/>
              <a:gd name="connsiteX48" fmla="*/ 8619 w 10000"/>
              <a:gd name="connsiteY48" fmla="*/ 8277 h 12276"/>
              <a:gd name="connsiteX49" fmla="*/ 8276 w 10000"/>
              <a:gd name="connsiteY49" fmla="*/ 7845 h 12276"/>
              <a:gd name="connsiteX50" fmla="*/ 7795 w 10000"/>
              <a:gd name="connsiteY50" fmla="*/ 8181 h 12276"/>
              <a:gd name="connsiteX51" fmla="*/ 7486 w 10000"/>
              <a:gd name="connsiteY51" fmla="*/ 8372 h 12276"/>
              <a:gd name="connsiteX52" fmla="*/ 6834 w 10000"/>
              <a:gd name="connsiteY52" fmla="*/ 8085 h 12276"/>
              <a:gd name="connsiteX53" fmla="*/ 6112 w 10000"/>
              <a:gd name="connsiteY53" fmla="*/ 7365 h 12276"/>
              <a:gd name="connsiteX54" fmla="*/ 5906 w 10000"/>
              <a:gd name="connsiteY54" fmla="*/ 7268 h 12276"/>
              <a:gd name="connsiteX55" fmla="*/ 5700 w 10000"/>
              <a:gd name="connsiteY55" fmla="*/ 7077 h 12276"/>
              <a:gd name="connsiteX56" fmla="*/ 5254 w 10000"/>
              <a:gd name="connsiteY56" fmla="*/ 6741 h 12276"/>
              <a:gd name="connsiteX57" fmla="*/ 4842 w 10000"/>
              <a:gd name="connsiteY57" fmla="*/ 6789 h 12276"/>
              <a:gd name="connsiteX58" fmla="*/ 4670 w 10000"/>
              <a:gd name="connsiteY58" fmla="*/ 5684 h 12276"/>
              <a:gd name="connsiteX59" fmla="*/ 4293 w 10000"/>
              <a:gd name="connsiteY59" fmla="*/ 5157 h 12276"/>
              <a:gd name="connsiteX60" fmla="*/ 3950 w 10000"/>
              <a:gd name="connsiteY60" fmla="*/ 5012 h 12276"/>
              <a:gd name="connsiteX61" fmla="*/ 3434 w 10000"/>
              <a:gd name="connsiteY61" fmla="*/ 5205 h 12276"/>
              <a:gd name="connsiteX62" fmla="*/ 2198 w 10000"/>
              <a:gd name="connsiteY62" fmla="*/ 4196 h 12276"/>
              <a:gd name="connsiteX63" fmla="*/ 994 w 10000"/>
              <a:gd name="connsiteY63" fmla="*/ 573 h 12276"/>
              <a:gd name="connsiteX64" fmla="*/ 929 w 10000"/>
              <a:gd name="connsiteY64" fmla="*/ 285 h 12276"/>
              <a:gd name="connsiteX65" fmla="*/ 811 w 10000"/>
              <a:gd name="connsiteY65" fmla="*/ 1 h 12276"/>
              <a:gd name="connsiteX66" fmla="*/ 460 w 10000"/>
              <a:gd name="connsiteY66" fmla="*/ 555 h 12276"/>
              <a:gd name="connsiteX67" fmla="*/ 296 w 10000"/>
              <a:gd name="connsiteY67" fmla="*/ 610 h 12276"/>
              <a:gd name="connsiteX0" fmla="*/ 296 w 10000"/>
              <a:gd name="connsiteY0" fmla="*/ 442 h 12108"/>
              <a:gd name="connsiteX1" fmla="*/ 171 w 10000"/>
              <a:gd name="connsiteY1" fmla="*/ 655 h 12108"/>
              <a:gd name="connsiteX2" fmla="*/ 189 w 10000"/>
              <a:gd name="connsiteY2" fmla="*/ 1203 h 12108"/>
              <a:gd name="connsiteX3" fmla="*/ 359 w 10000"/>
              <a:gd name="connsiteY3" fmla="*/ 1585 h 12108"/>
              <a:gd name="connsiteX4" fmla="*/ 336 w 10000"/>
              <a:gd name="connsiteY4" fmla="*/ 2184 h 12108"/>
              <a:gd name="connsiteX5" fmla="*/ 790 w 10000"/>
              <a:gd name="connsiteY5" fmla="*/ 3405 h 12108"/>
              <a:gd name="connsiteX6" fmla="*/ 687 w 10000"/>
              <a:gd name="connsiteY6" fmla="*/ 3501 h 12108"/>
              <a:gd name="connsiteX7" fmla="*/ 446 w 10000"/>
              <a:gd name="connsiteY7" fmla="*/ 3933 h 12108"/>
              <a:gd name="connsiteX8" fmla="*/ 206 w 10000"/>
              <a:gd name="connsiteY8" fmla="*/ 4412 h 12108"/>
              <a:gd name="connsiteX9" fmla="*/ 69 w 10000"/>
              <a:gd name="connsiteY9" fmla="*/ 4701 h 12108"/>
              <a:gd name="connsiteX10" fmla="*/ 0 w 10000"/>
              <a:gd name="connsiteY10" fmla="*/ 4989 h 12108"/>
              <a:gd name="connsiteX11" fmla="*/ 481 w 10000"/>
              <a:gd name="connsiteY11" fmla="*/ 6045 h 12108"/>
              <a:gd name="connsiteX12" fmla="*/ 755 w 10000"/>
              <a:gd name="connsiteY12" fmla="*/ 6861 h 12108"/>
              <a:gd name="connsiteX13" fmla="*/ 961 w 10000"/>
              <a:gd name="connsiteY13" fmla="*/ 7245 h 12108"/>
              <a:gd name="connsiteX14" fmla="*/ 927 w 10000"/>
              <a:gd name="connsiteY14" fmla="*/ 7629 h 12108"/>
              <a:gd name="connsiteX15" fmla="*/ 858 w 10000"/>
              <a:gd name="connsiteY15" fmla="*/ 7917 h 12108"/>
              <a:gd name="connsiteX16" fmla="*/ 790 w 10000"/>
              <a:gd name="connsiteY16" fmla="*/ 9261 h 12108"/>
              <a:gd name="connsiteX17" fmla="*/ 1201 w 10000"/>
              <a:gd name="connsiteY17" fmla="*/ 9981 h 12108"/>
              <a:gd name="connsiteX18" fmla="*/ 1340 w 10000"/>
              <a:gd name="connsiteY18" fmla="*/ 10557 h 12108"/>
              <a:gd name="connsiteX19" fmla="*/ 1408 w 10000"/>
              <a:gd name="connsiteY19" fmla="*/ 10846 h 12108"/>
              <a:gd name="connsiteX20" fmla="*/ 1820 w 10000"/>
              <a:gd name="connsiteY20" fmla="*/ 10749 h 12108"/>
              <a:gd name="connsiteX21" fmla="*/ 2026 w 10000"/>
              <a:gd name="connsiteY21" fmla="*/ 10653 h 12108"/>
              <a:gd name="connsiteX22" fmla="*/ 2850 w 10000"/>
              <a:gd name="connsiteY22" fmla="*/ 10365 h 12108"/>
              <a:gd name="connsiteX23" fmla="*/ 3331 w 10000"/>
              <a:gd name="connsiteY23" fmla="*/ 10173 h 12108"/>
              <a:gd name="connsiteX24" fmla="*/ 3743 w 10000"/>
              <a:gd name="connsiteY24" fmla="*/ 10413 h 12108"/>
              <a:gd name="connsiteX25" fmla="*/ 3743 w 10000"/>
              <a:gd name="connsiteY25" fmla="*/ 10413 h 12108"/>
              <a:gd name="connsiteX26" fmla="*/ 3950 w 10000"/>
              <a:gd name="connsiteY26" fmla="*/ 10509 h 12108"/>
              <a:gd name="connsiteX27" fmla="*/ 4155 w 10000"/>
              <a:gd name="connsiteY27" fmla="*/ 11133 h 12108"/>
              <a:gd name="connsiteX28" fmla="*/ 4396 w 10000"/>
              <a:gd name="connsiteY28" fmla="*/ 11517 h 12108"/>
              <a:gd name="connsiteX29" fmla="*/ 4808 w 10000"/>
              <a:gd name="connsiteY29" fmla="*/ 11709 h 12108"/>
              <a:gd name="connsiteX30" fmla="*/ 5220 w 10000"/>
              <a:gd name="connsiteY30" fmla="*/ 11998 h 12108"/>
              <a:gd name="connsiteX31" fmla="*/ 5666 w 10000"/>
              <a:gd name="connsiteY31" fmla="*/ 11757 h 12108"/>
              <a:gd name="connsiteX32" fmla="*/ 6284 w 10000"/>
              <a:gd name="connsiteY32" fmla="*/ 11133 h 12108"/>
              <a:gd name="connsiteX33" fmla="*/ 6456 w 10000"/>
              <a:gd name="connsiteY33" fmla="*/ 10125 h 12108"/>
              <a:gd name="connsiteX34" fmla="*/ 6491 w 10000"/>
              <a:gd name="connsiteY34" fmla="*/ 9981 h 12108"/>
              <a:gd name="connsiteX35" fmla="*/ 6697 w 10000"/>
              <a:gd name="connsiteY35" fmla="*/ 9885 h 12108"/>
              <a:gd name="connsiteX36" fmla="*/ 7177 w 10000"/>
              <a:gd name="connsiteY36" fmla="*/ 10029 h 12108"/>
              <a:gd name="connsiteX37" fmla="*/ 7452 w 10000"/>
              <a:gd name="connsiteY37" fmla="*/ 10365 h 12108"/>
              <a:gd name="connsiteX38" fmla="*/ 7864 w 10000"/>
              <a:gd name="connsiteY38" fmla="*/ 10317 h 12108"/>
              <a:gd name="connsiteX39" fmla="*/ 8310 w 10000"/>
              <a:gd name="connsiteY39" fmla="*/ 10653 h 12108"/>
              <a:gd name="connsiteX40" fmla="*/ 8791 w 10000"/>
              <a:gd name="connsiteY40" fmla="*/ 10557 h 12108"/>
              <a:gd name="connsiteX41" fmla="*/ 8825 w 10000"/>
              <a:gd name="connsiteY41" fmla="*/ 10413 h 12108"/>
              <a:gd name="connsiteX42" fmla="*/ 9066 w 10000"/>
              <a:gd name="connsiteY42" fmla="*/ 10269 h 12108"/>
              <a:gd name="connsiteX43" fmla="*/ 9615 w 10000"/>
              <a:gd name="connsiteY43" fmla="*/ 10509 h 12108"/>
              <a:gd name="connsiteX44" fmla="*/ 9924 w 10000"/>
              <a:gd name="connsiteY44" fmla="*/ 10269 h 12108"/>
              <a:gd name="connsiteX45" fmla="*/ 9718 w 10000"/>
              <a:gd name="connsiteY45" fmla="*/ 9453 h 12108"/>
              <a:gd name="connsiteX46" fmla="*/ 9684 w 10000"/>
              <a:gd name="connsiteY46" fmla="*/ 8685 h 12108"/>
              <a:gd name="connsiteX47" fmla="*/ 9341 w 10000"/>
              <a:gd name="connsiteY47" fmla="*/ 8541 h 12108"/>
              <a:gd name="connsiteX48" fmla="*/ 8619 w 10000"/>
              <a:gd name="connsiteY48" fmla="*/ 8109 h 12108"/>
              <a:gd name="connsiteX49" fmla="*/ 8276 w 10000"/>
              <a:gd name="connsiteY49" fmla="*/ 7677 h 12108"/>
              <a:gd name="connsiteX50" fmla="*/ 7795 w 10000"/>
              <a:gd name="connsiteY50" fmla="*/ 8013 h 12108"/>
              <a:gd name="connsiteX51" fmla="*/ 7486 w 10000"/>
              <a:gd name="connsiteY51" fmla="*/ 8204 h 12108"/>
              <a:gd name="connsiteX52" fmla="*/ 6834 w 10000"/>
              <a:gd name="connsiteY52" fmla="*/ 7917 h 12108"/>
              <a:gd name="connsiteX53" fmla="*/ 6112 w 10000"/>
              <a:gd name="connsiteY53" fmla="*/ 7197 h 12108"/>
              <a:gd name="connsiteX54" fmla="*/ 5906 w 10000"/>
              <a:gd name="connsiteY54" fmla="*/ 7100 h 12108"/>
              <a:gd name="connsiteX55" fmla="*/ 5700 w 10000"/>
              <a:gd name="connsiteY55" fmla="*/ 6909 h 12108"/>
              <a:gd name="connsiteX56" fmla="*/ 5254 w 10000"/>
              <a:gd name="connsiteY56" fmla="*/ 6573 h 12108"/>
              <a:gd name="connsiteX57" fmla="*/ 4842 w 10000"/>
              <a:gd name="connsiteY57" fmla="*/ 6621 h 12108"/>
              <a:gd name="connsiteX58" fmla="*/ 4670 w 10000"/>
              <a:gd name="connsiteY58" fmla="*/ 5516 h 12108"/>
              <a:gd name="connsiteX59" fmla="*/ 4293 w 10000"/>
              <a:gd name="connsiteY59" fmla="*/ 4989 h 12108"/>
              <a:gd name="connsiteX60" fmla="*/ 3950 w 10000"/>
              <a:gd name="connsiteY60" fmla="*/ 4844 h 12108"/>
              <a:gd name="connsiteX61" fmla="*/ 3434 w 10000"/>
              <a:gd name="connsiteY61" fmla="*/ 5037 h 12108"/>
              <a:gd name="connsiteX62" fmla="*/ 2198 w 10000"/>
              <a:gd name="connsiteY62" fmla="*/ 4028 h 12108"/>
              <a:gd name="connsiteX63" fmla="*/ 994 w 10000"/>
              <a:gd name="connsiteY63" fmla="*/ 405 h 12108"/>
              <a:gd name="connsiteX64" fmla="*/ 929 w 10000"/>
              <a:gd name="connsiteY64" fmla="*/ 117 h 12108"/>
              <a:gd name="connsiteX65" fmla="*/ 588 w 10000"/>
              <a:gd name="connsiteY65" fmla="*/ 3 h 12108"/>
              <a:gd name="connsiteX66" fmla="*/ 460 w 10000"/>
              <a:gd name="connsiteY66" fmla="*/ 387 h 12108"/>
              <a:gd name="connsiteX67" fmla="*/ 296 w 10000"/>
              <a:gd name="connsiteY67" fmla="*/ 442 h 12108"/>
              <a:gd name="connsiteX0" fmla="*/ 296 w 10000"/>
              <a:gd name="connsiteY0" fmla="*/ 597 h 12263"/>
              <a:gd name="connsiteX1" fmla="*/ 171 w 10000"/>
              <a:gd name="connsiteY1" fmla="*/ 810 h 12263"/>
              <a:gd name="connsiteX2" fmla="*/ 189 w 10000"/>
              <a:gd name="connsiteY2" fmla="*/ 1358 h 12263"/>
              <a:gd name="connsiteX3" fmla="*/ 359 w 10000"/>
              <a:gd name="connsiteY3" fmla="*/ 1740 h 12263"/>
              <a:gd name="connsiteX4" fmla="*/ 336 w 10000"/>
              <a:gd name="connsiteY4" fmla="*/ 2339 h 12263"/>
              <a:gd name="connsiteX5" fmla="*/ 790 w 10000"/>
              <a:gd name="connsiteY5" fmla="*/ 3560 h 12263"/>
              <a:gd name="connsiteX6" fmla="*/ 687 w 10000"/>
              <a:gd name="connsiteY6" fmla="*/ 3656 h 12263"/>
              <a:gd name="connsiteX7" fmla="*/ 446 w 10000"/>
              <a:gd name="connsiteY7" fmla="*/ 4088 h 12263"/>
              <a:gd name="connsiteX8" fmla="*/ 206 w 10000"/>
              <a:gd name="connsiteY8" fmla="*/ 4567 h 12263"/>
              <a:gd name="connsiteX9" fmla="*/ 69 w 10000"/>
              <a:gd name="connsiteY9" fmla="*/ 4856 h 12263"/>
              <a:gd name="connsiteX10" fmla="*/ 0 w 10000"/>
              <a:gd name="connsiteY10" fmla="*/ 5144 h 12263"/>
              <a:gd name="connsiteX11" fmla="*/ 481 w 10000"/>
              <a:gd name="connsiteY11" fmla="*/ 6200 h 12263"/>
              <a:gd name="connsiteX12" fmla="*/ 755 w 10000"/>
              <a:gd name="connsiteY12" fmla="*/ 7016 h 12263"/>
              <a:gd name="connsiteX13" fmla="*/ 961 w 10000"/>
              <a:gd name="connsiteY13" fmla="*/ 7400 h 12263"/>
              <a:gd name="connsiteX14" fmla="*/ 927 w 10000"/>
              <a:gd name="connsiteY14" fmla="*/ 7784 h 12263"/>
              <a:gd name="connsiteX15" fmla="*/ 858 w 10000"/>
              <a:gd name="connsiteY15" fmla="*/ 8072 h 12263"/>
              <a:gd name="connsiteX16" fmla="*/ 790 w 10000"/>
              <a:gd name="connsiteY16" fmla="*/ 9416 h 12263"/>
              <a:gd name="connsiteX17" fmla="*/ 1201 w 10000"/>
              <a:gd name="connsiteY17" fmla="*/ 10136 h 12263"/>
              <a:gd name="connsiteX18" fmla="*/ 1340 w 10000"/>
              <a:gd name="connsiteY18" fmla="*/ 10712 h 12263"/>
              <a:gd name="connsiteX19" fmla="*/ 1408 w 10000"/>
              <a:gd name="connsiteY19" fmla="*/ 11001 h 12263"/>
              <a:gd name="connsiteX20" fmla="*/ 1820 w 10000"/>
              <a:gd name="connsiteY20" fmla="*/ 10904 h 12263"/>
              <a:gd name="connsiteX21" fmla="*/ 2026 w 10000"/>
              <a:gd name="connsiteY21" fmla="*/ 10808 h 12263"/>
              <a:gd name="connsiteX22" fmla="*/ 2850 w 10000"/>
              <a:gd name="connsiteY22" fmla="*/ 10520 h 12263"/>
              <a:gd name="connsiteX23" fmla="*/ 3331 w 10000"/>
              <a:gd name="connsiteY23" fmla="*/ 10328 h 12263"/>
              <a:gd name="connsiteX24" fmla="*/ 3743 w 10000"/>
              <a:gd name="connsiteY24" fmla="*/ 10568 h 12263"/>
              <a:gd name="connsiteX25" fmla="*/ 3743 w 10000"/>
              <a:gd name="connsiteY25" fmla="*/ 10568 h 12263"/>
              <a:gd name="connsiteX26" fmla="*/ 3950 w 10000"/>
              <a:gd name="connsiteY26" fmla="*/ 10664 h 12263"/>
              <a:gd name="connsiteX27" fmla="*/ 4155 w 10000"/>
              <a:gd name="connsiteY27" fmla="*/ 11288 h 12263"/>
              <a:gd name="connsiteX28" fmla="*/ 4396 w 10000"/>
              <a:gd name="connsiteY28" fmla="*/ 11672 h 12263"/>
              <a:gd name="connsiteX29" fmla="*/ 4808 w 10000"/>
              <a:gd name="connsiteY29" fmla="*/ 11864 h 12263"/>
              <a:gd name="connsiteX30" fmla="*/ 5220 w 10000"/>
              <a:gd name="connsiteY30" fmla="*/ 12153 h 12263"/>
              <a:gd name="connsiteX31" fmla="*/ 5666 w 10000"/>
              <a:gd name="connsiteY31" fmla="*/ 11912 h 12263"/>
              <a:gd name="connsiteX32" fmla="*/ 6284 w 10000"/>
              <a:gd name="connsiteY32" fmla="*/ 11288 h 12263"/>
              <a:gd name="connsiteX33" fmla="*/ 6456 w 10000"/>
              <a:gd name="connsiteY33" fmla="*/ 10280 h 12263"/>
              <a:gd name="connsiteX34" fmla="*/ 6491 w 10000"/>
              <a:gd name="connsiteY34" fmla="*/ 10136 h 12263"/>
              <a:gd name="connsiteX35" fmla="*/ 6697 w 10000"/>
              <a:gd name="connsiteY35" fmla="*/ 10040 h 12263"/>
              <a:gd name="connsiteX36" fmla="*/ 7177 w 10000"/>
              <a:gd name="connsiteY36" fmla="*/ 10184 h 12263"/>
              <a:gd name="connsiteX37" fmla="*/ 7452 w 10000"/>
              <a:gd name="connsiteY37" fmla="*/ 10520 h 12263"/>
              <a:gd name="connsiteX38" fmla="*/ 7864 w 10000"/>
              <a:gd name="connsiteY38" fmla="*/ 10472 h 12263"/>
              <a:gd name="connsiteX39" fmla="*/ 8310 w 10000"/>
              <a:gd name="connsiteY39" fmla="*/ 10808 h 12263"/>
              <a:gd name="connsiteX40" fmla="*/ 8791 w 10000"/>
              <a:gd name="connsiteY40" fmla="*/ 10712 h 12263"/>
              <a:gd name="connsiteX41" fmla="*/ 8825 w 10000"/>
              <a:gd name="connsiteY41" fmla="*/ 10568 h 12263"/>
              <a:gd name="connsiteX42" fmla="*/ 9066 w 10000"/>
              <a:gd name="connsiteY42" fmla="*/ 10424 h 12263"/>
              <a:gd name="connsiteX43" fmla="*/ 9615 w 10000"/>
              <a:gd name="connsiteY43" fmla="*/ 10664 h 12263"/>
              <a:gd name="connsiteX44" fmla="*/ 9924 w 10000"/>
              <a:gd name="connsiteY44" fmla="*/ 10424 h 12263"/>
              <a:gd name="connsiteX45" fmla="*/ 9718 w 10000"/>
              <a:gd name="connsiteY45" fmla="*/ 9608 h 12263"/>
              <a:gd name="connsiteX46" fmla="*/ 9684 w 10000"/>
              <a:gd name="connsiteY46" fmla="*/ 8840 h 12263"/>
              <a:gd name="connsiteX47" fmla="*/ 9341 w 10000"/>
              <a:gd name="connsiteY47" fmla="*/ 8696 h 12263"/>
              <a:gd name="connsiteX48" fmla="*/ 8619 w 10000"/>
              <a:gd name="connsiteY48" fmla="*/ 8264 h 12263"/>
              <a:gd name="connsiteX49" fmla="*/ 8276 w 10000"/>
              <a:gd name="connsiteY49" fmla="*/ 7832 h 12263"/>
              <a:gd name="connsiteX50" fmla="*/ 7795 w 10000"/>
              <a:gd name="connsiteY50" fmla="*/ 8168 h 12263"/>
              <a:gd name="connsiteX51" fmla="*/ 7486 w 10000"/>
              <a:gd name="connsiteY51" fmla="*/ 8359 h 12263"/>
              <a:gd name="connsiteX52" fmla="*/ 6834 w 10000"/>
              <a:gd name="connsiteY52" fmla="*/ 8072 h 12263"/>
              <a:gd name="connsiteX53" fmla="*/ 6112 w 10000"/>
              <a:gd name="connsiteY53" fmla="*/ 7352 h 12263"/>
              <a:gd name="connsiteX54" fmla="*/ 5906 w 10000"/>
              <a:gd name="connsiteY54" fmla="*/ 7255 h 12263"/>
              <a:gd name="connsiteX55" fmla="*/ 5700 w 10000"/>
              <a:gd name="connsiteY55" fmla="*/ 7064 h 12263"/>
              <a:gd name="connsiteX56" fmla="*/ 5254 w 10000"/>
              <a:gd name="connsiteY56" fmla="*/ 6728 h 12263"/>
              <a:gd name="connsiteX57" fmla="*/ 4842 w 10000"/>
              <a:gd name="connsiteY57" fmla="*/ 6776 h 12263"/>
              <a:gd name="connsiteX58" fmla="*/ 4670 w 10000"/>
              <a:gd name="connsiteY58" fmla="*/ 5671 h 12263"/>
              <a:gd name="connsiteX59" fmla="*/ 4293 w 10000"/>
              <a:gd name="connsiteY59" fmla="*/ 5144 h 12263"/>
              <a:gd name="connsiteX60" fmla="*/ 3950 w 10000"/>
              <a:gd name="connsiteY60" fmla="*/ 4999 h 12263"/>
              <a:gd name="connsiteX61" fmla="*/ 3434 w 10000"/>
              <a:gd name="connsiteY61" fmla="*/ 5192 h 12263"/>
              <a:gd name="connsiteX62" fmla="*/ 2198 w 10000"/>
              <a:gd name="connsiteY62" fmla="*/ 4183 h 12263"/>
              <a:gd name="connsiteX63" fmla="*/ 994 w 10000"/>
              <a:gd name="connsiteY63" fmla="*/ 560 h 12263"/>
              <a:gd name="connsiteX64" fmla="*/ 789 w 10000"/>
              <a:gd name="connsiteY64" fmla="*/ 12 h 12263"/>
              <a:gd name="connsiteX65" fmla="*/ 588 w 10000"/>
              <a:gd name="connsiteY65" fmla="*/ 158 h 12263"/>
              <a:gd name="connsiteX66" fmla="*/ 460 w 10000"/>
              <a:gd name="connsiteY66" fmla="*/ 542 h 12263"/>
              <a:gd name="connsiteX67" fmla="*/ 296 w 10000"/>
              <a:gd name="connsiteY67" fmla="*/ 597 h 12263"/>
              <a:gd name="connsiteX0" fmla="*/ 296 w 10000"/>
              <a:gd name="connsiteY0" fmla="*/ 586 h 12252"/>
              <a:gd name="connsiteX1" fmla="*/ 171 w 10000"/>
              <a:gd name="connsiteY1" fmla="*/ 799 h 12252"/>
              <a:gd name="connsiteX2" fmla="*/ 189 w 10000"/>
              <a:gd name="connsiteY2" fmla="*/ 1347 h 12252"/>
              <a:gd name="connsiteX3" fmla="*/ 359 w 10000"/>
              <a:gd name="connsiteY3" fmla="*/ 1729 h 12252"/>
              <a:gd name="connsiteX4" fmla="*/ 336 w 10000"/>
              <a:gd name="connsiteY4" fmla="*/ 2328 h 12252"/>
              <a:gd name="connsiteX5" fmla="*/ 790 w 10000"/>
              <a:gd name="connsiteY5" fmla="*/ 3549 h 12252"/>
              <a:gd name="connsiteX6" fmla="*/ 687 w 10000"/>
              <a:gd name="connsiteY6" fmla="*/ 3645 h 12252"/>
              <a:gd name="connsiteX7" fmla="*/ 446 w 10000"/>
              <a:gd name="connsiteY7" fmla="*/ 4077 h 12252"/>
              <a:gd name="connsiteX8" fmla="*/ 206 w 10000"/>
              <a:gd name="connsiteY8" fmla="*/ 4556 h 12252"/>
              <a:gd name="connsiteX9" fmla="*/ 69 w 10000"/>
              <a:gd name="connsiteY9" fmla="*/ 4845 h 12252"/>
              <a:gd name="connsiteX10" fmla="*/ 0 w 10000"/>
              <a:gd name="connsiteY10" fmla="*/ 5133 h 12252"/>
              <a:gd name="connsiteX11" fmla="*/ 481 w 10000"/>
              <a:gd name="connsiteY11" fmla="*/ 6189 h 12252"/>
              <a:gd name="connsiteX12" fmla="*/ 755 w 10000"/>
              <a:gd name="connsiteY12" fmla="*/ 7005 h 12252"/>
              <a:gd name="connsiteX13" fmla="*/ 961 w 10000"/>
              <a:gd name="connsiteY13" fmla="*/ 7389 h 12252"/>
              <a:gd name="connsiteX14" fmla="*/ 927 w 10000"/>
              <a:gd name="connsiteY14" fmla="*/ 7773 h 12252"/>
              <a:gd name="connsiteX15" fmla="*/ 858 w 10000"/>
              <a:gd name="connsiteY15" fmla="*/ 8061 h 12252"/>
              <a:gd name="connsiteX16" fmla="*/ 790 w 10000"/>
              <a:gd name="connsiteY16" fmla="*/ 9405 h 12252"/>
              <a:gd name="connsiteX17" fmla="*/ 1201 w 10000"/>
              <a:gd name="connsiteY17" fmla="*/ 10125 h 12252"/>
              <a:gd name="connsiteX18" fmla="*/ 1340 w 10000"/>
              <a:gd name="connsiteY18" fmla="*/ 10701 h 12252"/>
              <a:gd name="connsiteX19" fmla="*/ 1408 w 10000"/>
              <a:gd name="connsiteY19" fmla="*/ 10990 h 12252"/>
              <a:gd name="connsiteX20" fmla="*/ 1820 w 10000"/>
              <a:gd name="connsiteY20" fmla="*/ 10893 h 12252"/>
              <a:gd name="connsiteX21" fmla="*/ 2026 w 10000"/>
              <a:gd name="connsiteY21" fmla="*/ 10797 h 12252"/>
              <a:gd name="connsiteX22" fmla="*/ 2850 w 10000"/>
              <a:gd name="connsiteY22" fmla="*/ 10509 h 12252"/>
              <a:gd name="connsiteX23" fmla="*/ 3331 w 10000"/>
              <a:gd name="connsiteY23" fmla="*/ 10317 h 12252"/>
              <a:gd name="connsiteX24" fmla="*/ 3743 w 10000"/>
              <a:gd name="connsiteY24" fmla="*/ 10557 h 12252"/>
              <a:gd name="connsiteX25" fmla="*/ 3743 w 10000"/>
              <a:gd name="connsiteY25" fmla="*/ 10557 h 12252"/>
              <a:gd name="connsiteX26" fmla="*/ 3950 w 10000"/>
              <a:gd name="connsiteY26" fmla="*/ 10653 h 12252"/>
              <a:gd name="connsiteX27" fmla="*/ 4155 w 10000"/>
              <a:gd name="connsiteY27" fmla="*/ 11277 h 12252"/>
              <a:gd name="connsiteX28" fmla="*/ 4396 w 10000"/>
              <a:gd name="connsiteY28" fmla="*/ 11661 h 12252"/>
              <a:gd name="connsiteX29" fmla="*/ 4808 w 10000"/>
              <a:gd name="connsiteY29" fmla="*/ 11853 h 12252"/>
              <a:gd name="connsiteX30" fmla="*/ 5220 w 10000"/>
              <a:gd name="connsiteY30" fmla="*/ 12142 h 12252"/>
              <a:gd name="connsiteX31" fmla="*/ 5666 w 10000"/>
              <a:gd name="connsiteY31" fmla="*/ 11901 h 12252"/>
              <a:gd name="connsiteX32" fmla="*/ 6284 w 10000"/>
              <a:gd name="connsiteY32" fmla="*/ 11277 h 12252"/>
              <a:gd name="connsiteX33" fmla="*/ 6456 w 10000"/>
              <a:gd name="connsiteY33" fmla="*/ 10269 h 12252"/>
              <a:gd name="connsiteX34" fmla="*/ 6491 w 10000"/>
              <a:gd name="connsiteY34" fmla="*/ 10125 h 12252"/>
              <a:gd name="connsiteX35" fmla="*/ 6697 w 10000"/>
              <a:gd name="connsiteY35" fmla="*/ 10029 h 12252"/>
              <a:gd name="connsiteX36" fmla="*/ 7177 w 10000"/>
              <a:gd name="connsiteY36" fmla="*/ 10173 h 12252"/>
              <a:gd name="connsiteX37" fmla="*/ 7452 w 10000"/>
              <a:gd name="connsiteY37" fmla="*/ 10509 h 12252"/>
              <a:gd name="connsiteX38" fmla="*/ 7864 w 10000"/>
              <a:gd name="connsiteY38" fmla="*/ 10461 h 12252"/>
              <a:gd name="connsiteX39" fmla="*/ 8310 w 10000"/>
              <a:gd name="connsiteY39" fmla="*/ 10797 h 12252"/>
              <a:gd name="connsiteX40" fmla="*/ 8791 w 10000"/>
              <a:gd name="connsiteY40" fmla="*/ 10701 h 12252"/>
              <a:gd name="connsiteX41" fmla="*/ 8825 w 10000"/>
              <a:gd name="connsiteY41" fmla="*/ 10557 h 12252"/>
              <a:gd name="connsiteX42" fmla="*/ 9066 w 10000"/>
              <a:gd name="connsiteY42" fmla="*/ 10413 h 12252"/>
              <a:gd name="connsiteX43" fmla="*/ 9615 w 10000"/>
              <a:gd name="connsiteY43" fmla="*/ 10653 h 12252"/>
              <a:gd name="connsiteX44" fmla="*/ 9924 w 10000"/>
              <a:gd name="connsiteY44" fmla="*/ 10413 h 12252"/>
              <a:gd name="connsiteX45" fmla="*/ 9718 w 10000"/>
              <a:gd name="connsiteY45" fmla="*/ 9597 h 12252"/>
              <a:gd name="connsiteX46" fmla="*/ 9684 w 10000"/>
              <a:gd name="connsiteY46" fmla="*/ 8829 h 12252"/>
              <a:gd name="connsiteX47" fmla="*/ 9341 w 10000"/>
              <a:gd name="connsiteY47" fmla="*/ 8685 h 12252"/>
              <a:gd name="connsiteX48" fmla="*/ 8619 w 10000"/>
              <a:gd name="connsiteY48" fmla="*/ 8253 h 12252"/>
              <a:gd name="connsiteX49" fmla="*/ 8276 w 10000"/>
              <a:gd name="connsiteY49" fmla="*/ 7821 h 12252"/>
              <a:gd name="connsiteX50" fmla="*/ 7795 w 10000"/>
              <a:gd name="connsiteY50" fmla="*/ 8157 h 12252"/>
              <a:gd name="connsiteX51" fmla="*/ 7486 w 10000"/>
              <a:gd name="connsiteY51" fmla="*/ 8348 h 12252"/>
              <a:gd name="connsiteX52" fmla="*/ 6834 w 10000"/>
              <a:gd name="connsiteY52" fmla="*/ 8061 h 12252"/>
              <a:gd name="connsiteX53" fmla="*/ 6112 w 10000"/>
              <a:gd name="connsiteY53" fmla="*/ 7341 h 12252"/>
              <a:gd name="connsiteX54" fmla="*/ 5906 w 10000"/>
              <a:gd name="connsiteY54" fmla="*/ 7244 h 12252"/>
              <a:gd name="connsiteX55" fmla="*/ 5700 w 10000"/>
              <a:gd name="connsiteY55" fmla="*/ 7053 h 12252"/>
              <a:gd name="connsiteX56" fmla="*/ 5254 w 10000"/>
              <a:gd name="connsiteY56" fmla="*/ 6717 h 12252"/>
              <a:gd name="connsiteX57" fmla="*/ 4842 w 10000"/>
              <a:gd name="connsiteY57" fmla="*/ 6765 h 12252"/>
              <a:gd name="connsiteX58" fmla="*/ 4670 w 10000"/>
              <a:gd name="connsiteY58" fmla="*/ 5660 h 12252"/>
              <a:gd name="connsiteX59" fmla="*/ 4293 w 10000"/>
              <a:gd name="connsiteY59" fmla="*/ 5133 h 12252"/>
              <a:gd name="connsiteX60" fmla="*/ 3950 w 10000"/>
              <a:gd name="connsiteY60" fmla="*/ 4988 h 12252"/>
              <a:gd name="connsiteX61" fmla="*/ 3434 w 10000"/>
              <a:gd name="connsiteY61" fmla="*/ 5181 h 12252"/>
              <a:gd name="connsiteX62" fmla="*/ 2198 w 10000"/>
              <a:gd name="connsiteY62" fmla="*/ 4172 h 12252"/>
              <a:gd name="connsiteX63" fmla="*/ 994 w 10000"/>
              <a:gd name="connsiteY63" fmla="*/ 549 h 12252"/>
              <a:gd name="connsiteX64" fmla="*/ 789 w 10000"/>
              <a:gd name="connsiteY64" fmla="*/ 1 h 12252"/>
              <a:gd name="connsiteX65" fmla="*/ 588 w 10000"/>
              <a:gd name="connsiteY65" fmla="*/ 147 h 12252"/>
              <a:gd name="connsiteX66" fmla="*/ 460 w 10000"/>
              <a:gd name="connsiteY66" fmla="*/ 531 h 12252"/>
              <a:gd name="connsiteX67" fmla="*/ 296 w 10000"/>
              <a:gd name="connsiteY67" fmla="*/ 586 h 12252"/>
              <a:gd name="connsiteX0" fmla="*/ 296 w 10000"/>
              <a:gd name="connsiteY0" fmla="*/ 586 h 12252"/>
              <a:gd name="connsiteX1" fmla="*/ 171 w 10000"/>
              <a:gd name="connsiteY1" fmla="*/ 799 h 12252"/>
              <a:gd name="connsiteX2" fmla="*/ 189 w 10000"/>
              <a:gd name="connsiteY2" fmla="*/ 1347 h 12252"/>
              <a:gd name="connsiteX3" fmla="*/ 359 w 10000"/>
              <a:gd name="connsiteY3" fmla="*/ 1729 h 12252"/>
              <a:gd name="connsiteX4" fmla="*/ 336 w 10000"/>
              <a:gd name="connsiteY4" fmla="*/ 2328 h 12252"/>
              <a:gd name="connsiteX5" fmla="*/ 790 w 10000"/>
              <a:gd name="connsiteY5" fmla="*/ 3549 h 12252"/>
              <a:gd name="connsiteX6" fmla="*/ 687 w 10000"/>
              <a:gd name="connsiteY6" fmla="*/ 3645 h 12252"/>
              <a:gd name="connsiteX7" fmla="*/ 446 w 10000"/>
              <a:gd name="connsiteY7" fmla="*/ 4077 h 12252"/>
              <a:gd name="connsiteX8" fmla="*/ 206 w 10000"/>
              <a:gd name="connsiteY8" fmla="*/ 4556 h 12252"/>
              <a:gd name="connsiteX9" fmla="*/ 69 w 10000"/>
              <a:gd name="connsiteY9" fmla="*/ 4845 h 12252"/>
              <a:gd name="connsiteX10" fmla="*/ 0 w 10000"/>
              <a:gd name="connsiteY10" fmla="*/ 5133 h 12252"/>
              <a:gd name="connsiteX11" fmla="*/ 481 w 10000"/>
              <a:gd name="connsiteY11" fmla="*/ 6189 h 12252"/>
              <a:gd name="connsiteX12" fmla="*/ 755 w 10000"/>
              <a:gd name="connsiteY12" fmla="*/ 7005 h 12252"/>
              <a:gd name="connsiteX13" fmla="*/ 961 w 10000"/>
              <a:gd name="connsiteY13" fmla="*/ 7389 h 12252"/>
              <a:gd name="connsiteX14" fmla="*/ 927 w 10000"/>
              <a:gd name="connsiteY14" fmla="*/ 7773 h 12252"/>
              <a:gd name="connsiteX15" fmla="*/ 858 w 10000"/>
              <a:gd name="connsiteY15" fmla="*/ 8061 h 12252"/>
              <a:gd name="connsiteX16" fmla="*/ 790 w 10000"/>
              <a:gd name="connsiteY16" fmla="*/ 9405 h 12252"/>
              <a:gd name="connsiteX17" fmla="*/ 1201 w 10000"/>
              <a:gd name="connsiteY17" fmla="*/ 10125 h 12252"/>
              <a:gd name="connsiteX18" fmla="*/ 1340 w 10000"/>
              <a:gd name="connsiteY18" fmla="*/ 10701 h 12252"/>
              <a:gd name="connsiteX19" fmla="*/ 1408 w 10000"/>
              <a:gd name="connsiteY19" fmla="*/ 10990 h 12252"/>
              <a:gd name="connsiteX20" fmla="*/ 1820 w 10000"/>
              <a:gd name="connsiteY20" fmla="*/ 10893 h 12252"/>
              <a:gd name="connsiteX21" fmla="*/ 2026 w 10000"/>
              <a:gd name="connsiteY21" fmla="*/ 10797 h 12252"/>
              <a:gd name="connsiteX22" fmla="*/ 2850 w 10000"/>
              <a:gd name="connsiteY22" fmla="*/ 10509 h 12252"/>
              <a:gd name="connsiteX23" fmla="*/ 3331 w 10000"/>
              <a:gd name="connsiteY23" fmla="*/ 10317 h 12252"/>
              <a:gd name="connsiteX24" fmla="*/ 3743 w 10000"/>
              <a:gd name="connsiteY24" fmla="*/ 10557 h 12252"/>
              <a:gd name="connsiteX25" fmla="*/ 3743 w 10000"/>
              <a:gd name="connsiteY25" fmla="*/ 10557 h 12252"/>
              <a:gd name="connsiteX26" fmla="*/ 3950 w 10000"/>
              <a:gd name="connsiteY26" fmla="*/ 10653 h 12252"/>
              <a:gd name="connsiteX27" fmla="*/ 4155 w 10000"/>
              <a:gd name="connsiteY27" fmla="*/ 11277 h 12252"/>
              <a:gd name="connsiteX28" fmla="*/ 4396 w 10000"/>
              <a:gd name="connsiteY28" fmla="*/ 11661 h 12252"/>
              <a:gd name="connsiteX29" fmla="*/ 4808 w 10000"/>
              <a:gd name="connsiteY29" fmla="*/ 11853 h 12252"/>
              <a:gd name="connsiteX30" fmla="*/ 5220 w 10000"/>
              <a:gd name="connsiteY30" fmla="*/ 12142 h 12252"/>
              <a:gd name="connsiteX31" fmla="*/ 5666 w 10000"/>
              <a:gd name="connsiteY31" fmla="*/ 11901 h 12252"/>
              <a:gd name="connsiteX32" fmla="*/ 6284 w 10000"/>
              <a:gd name="connsiteY32" fmla="*/ 11277 h 12252"/>
              <a:gd name="connsiteX33" fmla="*/ 6456 w 10000"/>
              <a:gd name="connsiteY33" fmla="*/ 10269 h 12252"/>
              <a:gd name="connsiteX34" fmla="*/ 6491 w 10000"/>
              <a:gd name="connsiteY34" fmla="*/ 10125 h 12252"/>
              <a:gd name="connsiteX35" fmla="*/ 6697 w 10000"/>
              <a:gd name="connsiteY35" fmla="*/ 10029 h 12252"/>
              <a:gd name="connsiteX36" fmla="*/ 7177 w 10000"/>
              <a:gd name="connsiteY36" fmla="*/ 10173 h 12252"/>
              <a:gd name="connsiteX37" fmla="*/ 7452 w 10000"/>
              <a:gd name="connsiteY37" fmla="*/ 10509 h 12252"/>
              <a:gd name="connsiteX38" fmla="*/ 7864 w 10000"/>
              <a:gd name="connsiteY38" fmla="*/ 10461 h 12252"/>
              <a:gd name="connsiteX39" fmla="*/ 8310 w 10000"/>
              <a:gd name="connsiteY39" fmla="*/ 10797 h 12252"/>
              <a:gd name="connsiteX40" fmla="*/ 8791 w 10000"/>
              <a:gd name="connsiteY40" fmla="*/ 10701 h 12252"/>
              <a:gd name="connsiteX41" fmla="*/ 8825 w 10000"/>
              <a:gd name="connsiteY41" fmla="*/ 10557 h 12252"/>
              <a:gd name="connsiteX42" fmla="*/ 9066 w 10000"/>
              <a:gd name="connsiteY42" fmla="*/ 10413 h 12252"/>
              <a:gd name="connsiteX43" fmla="*/ 9615 w 10000"/>
              <a:gd name="connsiteY43" fmla="*/ 10653 h 12252"/>
              <a:gd name="connsiteX44" fmla="*/ 9924 w 10000"/>
              <a:gd name="connsiteY44" fmla="*/ 10413 h 12252"/>
              <a:gd name="connsiteX45" fmla="*/ 9718 w 10000"/>
              <a:gd name="connsiteY45" fmla="*/ 9597 h 12252"/>
              <a:gd name="connsiteX46" fmla="*/ 9684 w 10000"/>
              <a:gd name="connsiteY46" fmla="*/ 8829 h 12252"/>
              <a:gd name="connsiteX47" fmla="*/ 9341 w 10000"/>
              <a:gd name="connsiteY47" fmla="*/ 8685 h 12252"/>
              <a:gd name="connsiteX48" fmla="*/ 8619 w 10000"/>
              <a:gd name="connsiteY48" fmla="*/ 8253 h 12252"/>
              <a:gd name="connsiteX49" fmla="*/ 8276 w 10000"/>
              <a:gd name="connsiteY49" fmla="*/ 7821 h 12252"/>
              <a:gd name="connsiteX50" fmla="*/ 7795 w 10000"/>
              <a:gd name="connsiteY50" fmla="*/ 8157 h 12252"/>
              <a:gd name="connsiteX51" fmla="*/ 7486 w 10000"/>
              <a:gd name="connsiteY51" fmla="*/ 8348 h 12252"/>
              <a:gd name="connsiteX52" fmla="*/ 6834 w 10000"/>
              <a:gd name="connsiteY52" fmla="*/ 8061 h 12252"/>
              <a:gd name="connsiteX53" fmla="*/ 6112 w 10000"/>
              <a:gd name="connsiteY53" fmla="*/ 7341 h 12252"/>
              <a:gd name="connsiteX54" fmla="*/ 5906 w 10000"/>
              <a:gd name="connsiteY54" fmla="*/ 7244 h 12252"/>
              <a:gd name="connsiteX55" fmla="*/ 5700 w 10000"/>
              <a:gd name="connsiteY55" fmla="*/ 7053 h 12252"/>
              <a:gd name="connsiteX56" fmla="*/ 5254 w 10000"/>
              <a:gd name="connsiteY56" fmla="*/ 6717 h 12252"/>
              <a:gd name="connsiteX57" fmla="*/ 4842 w 10000"/>
              <a:gd name="connsiteY57" fmla="*/ 6765 h 12252"/>
              <a:gd name="connsiteX58" fmla="*/ 4670 w 10000"/>
              <a:gd name="connsiteY58" fmla="*/ 5660 h 12252"/>
              <a:gd name="connsiteX59" fmla="*/ 4293 w 10000"/>
              <a:gd name="connsiteY59" fmla="*/ 5133 h 12252"/>
              <a:gd name="connsiteX60" fmla="*/ 3950 w 10000"/>
              <a:gd name="connsiteY60" fmla="*/ 4988 h 12252"/>
              <a:gd name="connsiteX61" fmla="*/ 3434 w 10000"/>
              <a:gd name="connsiteY61" fmla="*/ 5181 h 12252"/>
              <a:gd name="connsiteX62" fmla="*/ 1149 w 10000"/>
              <a:gd name="connsiteY62" fmla="*/ 232 h 12252"/>
              <a:gd name="connsiteX63" fmla="*/ 994 w 10000"/>
              <a:gd name="connsiteY63" fmla="*/ 549 h 12252"/>
              <a:gd name="connsiteX64" fmla="*/ 789 w 10000"/>
              <a:gd name="connsiteY64" fmla="*/ 1 h 12252"/>
              <a:gd name="connsiteX65" fmla="*/ 588 w 10000"/>
              <a:gd name="connsiteY65" fmla="*/ 147 h 12252"/>
              <a:gd name="connsiteX66" fmla="*/ 460 w 10000"/>
              <a:gd name="connsiteY66" fmla="*/ 531 h 12252"/>
              <a:gd name="connsiteX67" fmla="*/ 296 w 10000"/>
              <a:gd name="connsiteY67" fmla="*/ 586 h 12252"/>
              <a:gd name="connsiteX0" fmla="*/ 296 w 10000"/>
              <a:gd name="connsiteY0" fmla="*/ 586 h 12252"/>
              <a:gd name="connsiteX1" fmla="*/ 171 w 10000"/>
              <a:gd name="connsiteY1" fmla="*/ 799 h 12252"/>
              <a:gd name="connsiteX2" fmla="*/ 189 w 10000"/>
              <a:gd name="connsiteY2" fmla="*/ 1347 h 12252"/>
              <a:gd name="connsiteX3" fmla="*/ 359 w 10000"/>
              <a:gd name="connsiteY3" fmla="*/ 1729 h 12252"/>
              <a:gd name="connsiteX4" fmla="*/ 336 w 10000"/>
              <a:gd name="connsiteY4" fmla="*/ 2328 h 12252"/>
              <a:gd name="connsiteX5" fmla="*/ 790 w 10000"/>
              <a:gd name="connsiteY5" fmla="*/ 3549 h 12252"/>
              <a:gd name="connsiteX6" fmla="*/ 687 w 10000"/>
              <a:gd name="connsiteY6" fmla="*/ 3645 h 12252"/>
              <a:gd name="connsiteX7" fmla="*/ 446 w 10000"/>
              <a:gd name="connsiteY7" fmla="*/ 4077 h 12252"/>
              <a:gd name="connsiteX8" fmla="*/ 206 w 10000"/>
              <a:gd name="connsiteY8" fmla="*/ 4556 h 12252"/>
              <a:gd name="connsiteX9" fmla="*/ 69 w 10000"/>
              <a:gd name="connsiteY9" fmla="*/ 4845 h 12252"/>
              <a:gd name="connsiteX10" fmla="*/ 0 w 10000"/>
              <a:gd name="connsiteY10" fmla="*/ 5133 h 12252"/>
              <a:gd name="connsiteX11" fmla="*/ 481 w 10000"/>
              <a:gd name="connsiteY11" fmla="*/ 6189 h 12252"/>
              <a:gd name="connsiteX12" fmla="*/ 755 w 10000"/>
              <a:gd name="connsiteY12" fmla="*/ 7005 h 12252"/>
              <a:gd name="connsiteX13" fmla="*/ 961 w 10000"/>
              <a:gd name="connsiteY13" fmla="*/ 7389 h 12252"/>
              <a:gd name="connsiteX14" fmla="*/ 927 w 10000"/>
              <a:gd name="connsiteY14" fmla="*/ 7773 h 12252"/>
              <a:gd name="connsiteX15" fmla="*/ 858 w 10000"/>
              <a:gd name="connsiteY15" fmla="*/ 8061 h 12252"/>
              <a:gd name="connsiteX16" fmla="*/ 790 w 10000"/>
              <a:gd name="connsiteY16" fmla="*/ 9405 h 12252"/>
              <a:gd name="connsiteX17" fmla="*/ 1201 w 10000"/>
              <a:gd name="connsiteY17" fmla="*/ 10125 h 12252"/>
              <a:gd name="connsiteX18" fmla="*/ 1340 w 10000"/>
              <a:gd name="connsiteY18" fmla="*/ 10701 h 12252"/>
              <a:gd name="connsiteX19" fmla="*/ 1408 w 10000"/>
              <a:gd name="connsiteY19" fmla="*/ 10990 h 12252"/>
              <a:gd name="connsiteX20" fmla="*/ 1820 w 10000"/>
              <a:gd name="connsiteY20" fmla="*/ 10893 h 12252"/>
              <a:gd name="connsiteX21" fmla="*/ 2026 w 10000"/>
              <a:gd name="connsiteY21" fmla="*/ 10797 h 12252"/>
              <a:gd name="connsiteX22" fmla="*/ 2850 w 10000"/>
              <a:gd name="connsiteY22" fmla="*/ 10509 h 12252"/>
              <a:gd name="connsiteX23" fmla="*/ 3331 w 10000"/>
              <a:gd name="connsiteY23" fmla="*/ 10317 h 12252"/>
              <a:gd name="connsiteX24" fmla="*/ 3743 w 10000"/>
              <a:gd name="connsiteY24" fmla="*/ 10557 h 12252"/>
              <a:gd name="connsiteX25" fmla="*/ 3743 w 10000"/>
              <a:gd name="connsiteY25" fmla="*/ 10557 h 12252"/>
              <a:gd name="connsiteX26" fmla="*/ 3950 w 10000"/>
              <a:gd name="connsiteY26" fmla="*/ 10653 h 12252"/>
              <a:gd name="connsiteX27" fmla="*/ 4155 w 10000"/>
              <a:gd name="connsiteY27" fmla="*/ 11277 h 12252"/>
              <a:gd name="connsiteX28" fmla="*/ 4396 w 10000"/>
              <a:gd name="connsiteY28" fmla="*/ 11661 h 12252"/>
              <a:gd name="connsiteX29" fmla="*/ 4808 w 10000"/>
              <a:gd name="connsiteY29" fmla="*/ 11853 h 12252"/>
              <a:gd name="connsiteX30" fmla="*/ 5220 w 10000"/>
              <a:gd name="connsiteY30" fmla="*/ 12142 h 12252"/>
              <a:gd name="connsiteX31" fmla="*/ 5666 w 10000"/>
              <a:gd name="connsiteY31" fmla="*/ 11901 h 12252"/>
              <a:gd name="connsiteX32" fmla="*/ 6284 w 10000"/>
              <a:gd name="connsiteY32" fmla="*/ 11277 h 12252"/>
              <a:gd name="connsiteX33" fmla="*/ 6456 w 10000"/>
              <a:gd name="connsiteY33" fmla="*/ 10269 h 12252"/>
              <a:gd name="connsiteX34" fmla="*/ 6491 w 10000"/>
              <a:gd name="connsiteY34" fmla="*/ 10125 h 12252"/>
              <a:gd name="connsiteX35" fmla="*/ 6697 w 10000"/>
              <a:gd name="connsiteY35" fmla="*/ 10029 h 12252"/>
              <a:gd name="connsiteX36" fmla="*/ 7177 w 10000"/>
              <a:gd name="connsiteY36" fmla="*/ 10173 h 12252"/>
              <a:gd name="connsiteX37" fmla="*/ 7452 w 10000"/>
              <a:gd name="connsiteY37" fmla="*/ 10509 h 12252"/>
              <a:gd name="connsiteX38" fmla="*/ 7864 w 10000"/>
              <a:gd name="connsiteY38" fmla="*/ 10461 h 12252"/>
              <a:gd name="connsiteX39" fmla="*/ 8310 w 10000"/>
              <a:gd name="connsiteY39" fmla="*/ 10797 h 12252"/>
              <a:gd name="connsiteX40" fmla="*/ 8791 w 10000"/>
              <a:gd name="connsiteY40" fmla="*/ 10701 h 12252"/>
              <a:gd name="connsiteX41" fmla="*/ 8825 w 10000"/>
              <a:gd name="connsiteY41" fmla="*/ 10557 h 12252"/>
              <a:gd name="connsiteX42" fmla="*/ 9066 w 10000"/>
              <a:gd name="connsiteY42" fmla="*/ 10413 h 12252"/>
              <a:gd name="connsiteX43" fmla="*/ 9615 w 10000"/>
              <a:gd name="connsiteY43" fmla="*/ 10653 h 12252"/>
              <a:gd name="connsiteX44" fmla="*/ 9924 w 10000"/>
              <a:gd name="connsiteY44" fmla="*/ 10413 h 12252"/>
              <a:gd name="connsiteX45" fmla="*/ 9718 w 10000"/>
              <a:gd name="connsiteY45" fmla="*/ 9597 h 12252"/>
              <a:gd name="connsiteX46" fmla="*/ 9684 w 10000"/>
              <a:gd name="connsiteY46" fmla="*/ 8829 h 12252"/>
              <a:gd name="connsiteX47" fmla="*/ 9341 w 10000"/>
              <a:gd name="connsiteY47" fmla="*/ 8685 h 12252"/>
              <a:gd name="connsiteX48" fmla="*/ 8619 w 10000"/>
              <a:gd name="connsiteY48" fmla="*/ 8253 h 12252"/>
              <a:gd name="connsiteX49" fmla="*/ 8276 w 10000"/>
              <a:gd name="connsiteY49" fmla="*/ 7821 h 12252"/>
              <a:gd name="connsiteX50" fmla="*/ 7795 w 10000"/>
              <a:gd name="connsiteY50" fmla="*/ 8157 h 12252"/>
              <a:gd name="connsiteX51" fmla="*/ 7486 w 10000"/>
              <a:gd name="connsiteY51" fmla="*/ 8348 h 12252"/>
              <a:gd name="connsiteX52" fmla="*/ 6834 w 10000"/>
              <a:gd name="connsiteY52" fmla="*/ 8061 h 12252"/>
              <a:gd name="connsiteX53" fmla="*/ 6112 w 10000"/>
              <a:gd name="connsiteY53" fmla="*/ 7341 h 12252"/>
              <a:gd name="connsiteX54" fmla="*/ 5906 w 10000"/>
              <a:gd name="connsiteY54" fmla="*/ 7244 h 12252"/>
              <a:gd name="connsiteX55" fmla="*/ 5700 w 10000"/>
              <a:gd name="connsiteY55" fmla="*/ 7053 h 12252"/>
              <a:gd name="connsiteX56" fmla="*/ 5254 w 10000"/>
              <a:gd name="connsiteY56" fmla="*/ 6717 h 12252"/>
              <a:gd name="connsiteX57" fmla="*/ 4842 w 10000"/>
              <a:gd name="connsiteY57" fmla="*/ 6765 h 12252"/>
              <a:gd name="connsiteX58" fmla="*/ 4670 w 10000"/>
              <a:gd name="connsiteY58" fmla="*/ 5660 h 12252"/>
              <a:gd name="connsiteX59" fmla="*/ 4293 w 10000"/>
              <a:gd name="connsiteY59" fmla="*/ 5133 h 12252"/>
              <a:gd name="connsiteX60" fmla="*/ 3950 w 10000"/>
              <a:gd name="connsiteY60" fmla="*/ 4988 h 12252"/>
              <a:gd name="connsiteX61" fmla="*/ 1092 w 10000"/>
              <a:gd name="connsiteY61" fmla="*/ 1014 h 12252"/>
              <a:gd name="connsiteX62" fmla="*/ 1149 w 10000"/>
              <a:gd name="connsiteY62" fmla="*/ 232 h 12252"/>
              <a:gd name="connsiteX63" fmla="*/ 994 w 10000"/>
              <a:gd name="connsiteY63" fmla="*/ 549 h 12252"/>
              <a:gd name="connsiteX64" fmla="*/ 789 w 10000"/>
              <a:gd name="connsiteY64" fmla="*/ 1 h 12252"/>
              <a:gd name="connsiteX65" fmla="*/ 588 w 10000"/>
              <a:gd name="connsiteY65" fmla="*/ 147 h 12252"/>
              <a:gd name="connsiteX66" fmla="*/ 460 w 10000"/>
              <a:gd name="connsiteY66" fmla="*/ 531 h 12252"/>
              <a:gd name="connsiteX67" fmla="*/ 296 w 10000"/>
              <a:gd name="connsiteY67" fmla="*/ 586 h 12252"/>
              <a:gd name="connsiteX0" fmla="*/ 296 w 10000"/>
              <a:gd name="connsiteY0" fmla="*/ 586 h 12252"/>
              <a:gd name="connsiteX1" fmla="*/ 171 w 10000"/>
              <a:gd name="connsiteY1" fmla="*/ 799 h 12252"/>
              <a:gd name="connsiteX2" fmla="*/ 189 w 10000"/>
              <a:gd name="connsiteY2" fmla="*/ 1347 h 12252"/>
              <a:gd name="connsiteX3" fmla="*/ 359 w 10000"/>
              <a:gd name="connsiteY3" fmla="*/ 1729 h 12252"/>
              <a:gd name="connsiteX4" fmla="*/ 336 w 10000"/>
              <a:gd name="connsiteY4" fmla="*/ 2328 h 12252"/>
              <a:gd name="connsiteX5" fmla="*/ 790 w 10000"/>
              <a:gd name="connsiteY5" fmla="*/ 3549 h 12252"/>
              <a:gd name="connsiteX6" fmla="*/ 687 w 10000"/>
              <a:gd name="connsiteY6" fmla="*/ 3645 h 12252"/>
              <a:gd name="connsiteX7" fmla="*/ 446 w 10000"/>
              <a:gd name="connsiteY7" fmla="*/ 4077 h 12252"/>
              <a:gd name="connsiteX8" fmla="*/ 206 w 10000"/>
              <a:gd name="connsiteY8" fmla="*/ 4556 h 12252"/>
              <a:gd name="connsiteX9" fmla="*/ 69 w 10000"/>
              <a:gd name="connsiteY9" fmla="*/ 4845 h 12252"/>
              <a:gd name="connsiteX10" fmla="*/ 0 w 10000"/>
              <a:gd name="connsiteY10" fmla="*/ 5133 h 12252"/>
              <a:gd name="connsiteX11" fmla="*/ 481 w 10000"/>
              <a:gd name="connsiteY11" fmla="*/ 6189 h 12252"/>
              <a:gd name="connsiteX12" fmla="*/ 755 w 10000"/>
              <a:gd name="connsiteY12" fmla="*/ 7005 h 12252"/>
              <a:gd name="connsiteX13" fmla="*/ 961 w 10000"/>
              <a:gd name="connsiteY13" fmla="*/ 7389 h 12252"/>
              <a:gd name="connsiteX14" fmla="*/ 927 w 10000"/>
              <a:gd name="connsiteY14" fmla="*/ 7773 h 12252"/>
              <a:gd name="connsiteX15" fmla="*/ 858 w 10000"/>
              <a:gd name="connsiteY15" fmla="*/ 8061 h 12252"/>
              <a:gd name="connsiteX16" fmla="*/ 790 w 10000"/>
              <a:gd name="connsiteY16" fmla="*/ 9405 h 12252"/>
              <a:gd name="connsiteX17" fmla="*/ 1201 w 10000"/>
              <a:gd name="connsiteY17" fmla="*/ 10125 h 12252"/>
              <a:gd name="connsiteX18" fmla="*/ 1340 w 10000"/>
              <a:gd name="connsiteY18" fmla="*/ 10701 h 12252"/>
              <a:gd name="connsiteX19" fmla="*/ 1408 w 10000"/>
              <a:gd name="connsiteY19" fmla="*/ 10990 h 12252"/>
              <a:gd name="connsiteX20" fmla="*/ 1820 w 10000"/>
              <a:gd name="connsiteY20" fmla="*/ 10893 h 12252"/>
              <a:gd name="connsiteX21" fmla="*/ 2026 w 10000"/>
              <a:gd name="connsiteY21" fmla="*/ 10797 h 12252"/>
              <a:gd name="connsiteX22" fmla="*/ 2850 w 10000"/>
              <a:gd name="connsiteY22" fmla="*/ 10509 h 12252"/>
              <a:gd name="connsiteX23" fmla="*/ 3331 w 10000"/>
              <a:gd name="connsiteY23" fmla="*/ 10317 h 12252"/>
              <a:gd name="connsiteX24" fmla="*/ 3743 w 10000"/>
              <a:gd name="connsiteY24" fmla="*/ 10557 h 12252"/>
              <a:gd name="connsiteX25" fmla="*/ 3743 w 10000"/>
              <a:gd name="connsiteY25" fmla="*/ 10557 h 12252"/>
              <a:gd name="connsiteX26" fmla="*/ 3950 w 10000"/>
              <a:gd name="connsiteY26" fmla="*/ 10653 h 12252"/>
              <a:gd name="connsiteX27" fmla="*/ 4155 w 10000"/>
              <a:gd name="connsiteY27" fmla="*/ 11277 h 12252"/>
              <a:gd name="connsiteX28" fmla="*/ 4396 w 10000"/>
              <a:gd name="connsiteY28" fmla="*/ 11661 h 12252"/>
              <a:gd name="connsiteX29" fmla="*/ 4808 w 10000"/>
              <a:gd name="connsiteY29" fmla="*/ 11853 h 12252"/>
              <a:gd name="connsiteX30" fmla="*/ 5220 w 10000"/>
              <a:gd name="connsiteY30" fmla="*/ 12142 h 12252"/>
              <a:gd name="connsiteX31" fmla="*/ 5666 w 10000"/>
              <a:gd name="connsiteY31" fmla="*/ 11901 h 12252"/>
              <a:gd name="connsiteX32" fmla="*/ 6284 w 10000"/>
              <a:gd name="connsiteY32" fmla="*/ 11277 h 12252"/>
              <a:gd name="connsiteX33" fmla="*/ 6456 w 10000"/>
              <a:gd name="connsiteY33" fmla="*/ 10269 h 12252"/>
              <a:gd name="connsiteX34" fmla="*/ 6491 w 10000"/>
              <a:gd name="connsiteY34" fmla="*/ 10125 h 12252"/>
              <a:gd name="connsiteX35" fmla="*/ 6697 w 10000"/>
              <a:gd name="connsiteY35" fmla="*/ 10029 h 12252"/>
              <a:gd name="connsiteX36" fmla="*/ 7177 w 10000"/>
              <a:gd name="connsiteY36" fmla="*/ 10173 h 12252"/>
              <a:gd name="connsiteX37" fmla="*/ 7452 w 10000"/>
              <a:gd name="connsiteY37" fmla="*/ 10509 h 12252"/>
              <a:gd name="connsiteX38" fmla="*/ 7864 w 10000"/>
              <a:gd name="connsiteY38" fmla="*/ 10461 h 12252"/>
              <a:gd name="connsiteX39" fmla="*/ 8310 w 10000"/>
              <a:gd name="connsiteY39" fmla="*/ 10797 h 12252"/>
              <a:gd name="connsiteX40" fmla="*/ 8791 w 10000"/>
              <a:gd name="connsiteY40" fmla="*/ 10701 h 12252"/>
              <a:gd name="connsiteX41" fmla="*/ 8825 w 10000"/>
              <a:gd name="connsiteY41" fmla="*/ 10557 h 12252"/>
              <a:gd name="connsiteX42" fmla="*/ 9066 w 10000"/>
              <a:gd name="connsiteY42" fmla="*/ 10413 h 12252"/>
              <a:gd name="connsiteX43" fmla="*/ 9615 w 10000"/>
              <a:gd name="connsiteY43" fmla="*/ 10653 h 12252"/>
              <a:gd name="connsiteX44" fmla="*/ 9924 w 10000"/>
              <a:gd name="connsiteY44" fmla="*/ 10413 h 12252"/>
              <a:gd name="connsiteX45" fmla="*/ 9718 w 10000"/>
              <a:gd name="connsiteY45" fmla="*/ 9597 h 12252"/>
              <a:gd name="connsiteX46" fmla="*/ 9684 w 10000"/>
              <a:gd name="connsiteY46" fmla="*/ 8829 h 12252"/>
              <a:gd name="connsiteX47" fmla="*/ 9341 w 10000"/>
              <a:gd name="connsiteY47" fmla="*/ 8685 h 12252"/>
              <a:gd name="connsiteX48" fmla="*/ 8619 w 10000"/>
              <a:gd name="connsiteY48" fmla="*/ 8253 h 12252"/>
              <a:gd name="connsiteX49" fmla="*/ 8276 w 10000"/>
              <a:gd name="connsiteY49" fmla="*/ 7821 h 12252"/>
              <a:gd name="connsiteX50" fmla="*/ 7795 w 10000"/>
              <a:gd name="connsiteY50" fmla="*/ 8157 h 12252"/>
              <a:gd name="connsiteX51" fmla="*/ 7486 w 10000"/>
              <a:gd name="connsiteY51" fmla="*/ 8348 h 12252"/>
              <a:gd name="connsiteX52" fmla="*/ 6834 w 10000"/>
              <a:gd name="connsiteY52" fmla="*/ 8061 h 12252"/>
              <a:gd name="connsiteX53" fmla="*/ 6112 w 10000"/>
              <a:gd name="connsiteY53" fmla="*/ 7341 h 12252"/>
              <a:gd name="connsiteX54" fmla="*/ 5906 w 10000"/>
              <a:gd name="connsiteY54" fmla="*/ 7244 h 12252"/>
              <a:gd name="connsiteX55" fmla="*/ 5700 w 10000"/>
              <a:gd name="connsiteY55" fmla="*/ 7053 h 12252"/>
              <a:gd name="connsiteX56" fmla="*/ 5254 w 10000"/>
              <a:gd name="connsiteY56" fmla="*/ 6717 h 12252"/>
              <a:gd name="connsiteX57" fmla="*/ 4842 w 10000"/>
              <a:gd name="connsiteY57" fmla="*/ 6765 h 12252"/>
              <a:gd name="connsiteX58" fmla="*/ 4670 w 10000"/>
              <a:gd name="connsiteY58" fmla="*/ 5660 h 12252"/>
              <a:gd name="connsiteX59" fmla="*/ 4293 w 10000"/>
              <a:gd name="connsiteY59" fmla="*/ 5133 h 12252"/>
              <a:gd name="connsiteX60" fmla="*/ 3950 w 10000"/>
              <a:gd name="connsiteY60" fmla="*/ 4988 h 12252"/>
              <a:gd name="connsiteX61" fmla="*/ 1923 w 10000"/>
              <a:gd name="connsiteY61" fmla="*/ 676 h 12252"/>
              <a:gd name="connsiteX62" fmla="*/ 1149 w 10000"/>
              <a:gd name="connsiteY62" fmla="*/ 232 h 12252"/>
              <a:gd name="connsiteX63" fmla="*/ 994 w 10000"/>
              <a:gd name="connsiteY63" fmla="*/ 549 h 12252"/>
              <a:gd name="connsiteX64" fmla="*/ 789 w 10000"/>
              <a:gd name="connsiteY64" fmla="*/ 1 h 12252"/>
              <a:gd name="connsiteX65" fmla="*/ 588 w 10000"/>
              <a:gd name="connsiteY65" fmla="*/ 147 h 12252"/>
              <a:gd name="connsiteX66" fmla="*/ 460 w 10000"/>
              <a:gd name="connsiteY66" fmla="*/ 531 h 12252"/>
              <a:gd name="connsiteX67" fmla="*/ 296 w 10000"/>
              <a:gd name="connsiteY67" fmla="*/ 586 h 12252"/>
              <a:gd name="connsiteX0" fmla="*/ 296 w 10000"/>
              <a:gd name="connsiteY0" fmla="*/ 586 h 12252"/>
              <a:gd name="connsiteX1" fmla="*/ 171 w 10000"/>
              <a:gd name="connsiteY1" fmla="*/ 799 h 12252"/>
              <a:gd name="connsiteX2" fmla="*/ 189 w 10000"/>
              <a:gd name="connsiteY2" fmla="*/ 1347 h 12252"/>
              <a:gd name="connsiteX3" fmla="*/ 359 w 10000"/>
              <a:gd name="connsiteY3" fmla="*/ 1729 h 12252"/>
              <a:gd name="connsiteX4" fmla="*/ 336 w 10000"/>
              <a:gd name="connsiteY4" fmla="*/ 2328 h 12252"/>
              <a:gd name="connsiteX5" fmla="*/ 790 w 10000"/>
              <a:gd name="connsiteY5" fmla="*/ 3549 h 12252"/>
              <a:gd name="connsiteX6" fmla="*/ 687 w 10000"/>
              <a:gd name="connsiteY6" fmla="*/ 3645 h 12252"/>
              <a:gd name="connsiteX7" fmla="*/ 446 w 10000"/>
              <a:gd name="connsiteY7" fmla="*/ 4077 h 12252"/>
              <a:gd name="connsiteX8" fmla="*/ 206 w 10000"/>
              <a:gd name="connsiteY8" fmla="*/ 4556 h 12252"/>
              <a:gd name="connsiteX9" fmla="*/ 69 w 10000"/>
              <a:gd name="connsiteY9" fmla="*/ 4845 h 12252"/>
              <a:gd name="connsiteX10" fmla="*/ 0 w 10000"/>
              <a:gd name="connsiteY10" fmla="*/ 5133 h 12252"/>
              <a:gd name="connsiteX11" fmla="*/ 481 w 10000"/>
              <a:gd name="connsiteY11" fmla="*/ 6189 h 12252"/>
              <a:gd name="connsiteX12" fmla="*/ 755 w 10000"/>
              <a:gd name="connsiteY12" fmla="*/ 7005 h 12252"/>
              <a:gd name="connsiteX13" fmla="*/ 961 w 10000"/>
              <a:gd name="connsiteY13" fmla="*/ 7389 h 12252"/>
              <a:gd name="connsiteX14" fmla="*/ 927 w 10000"/>
              <a:gd name="connsiteY14" fmla="*/ 7773 h 12252"/>
              <a:gd name="connsiteX15" fmla="*/ 858 w 10000"/>
              <a:gd name="connsiteY15" fmla="*/ 8061 h 12252"/>
              <a:gd name="connsiteX16" fmla="*/ 790 w 10000"/>
              <a:gd name="connsiteY16" fmla="*/ 9405 h 12252"/>
              <a:gd name="connsiteX17" fmla="*/ 1201 w 10000"/>
              <a:gd name="connsiteY17" fmla="*/ 10125 h 12252"/>
              <a:gd name="connsiteX18" fmla="*/ 1340 w 10000"/>
              <a:gd name="connsiteY18" fmla="*/ 10701 h 12252"/>
              <a:gd name="connsiteX19" fmla="*/ 1408 w 10000"/>
              <a:gd name="connsiteY19" fmla="*/ 10990 h 12252"/>
              <a:gd name="connsiteX20" fmla="*/ 1820 w 10000"/>
              <a:gd name="connsiteY20" fmla="*/ 10893 h 12252"/>
              <a:gd name="connsiteX21" fmla="*/ 2026 w 10000"/>
              <a:gd name="connsiteY21" fmla="*/ 10797 h 12252"/>
              <a:gd name="connsiteX22" fmla="*/ 2850 w 10000"/>
              <a:gd name="connsiteY22" fmla="*/ 10509 h 12252"/>
              <a:gd name="connsiteX23" fmla="*/ 3331 w 10000"/>
              <a:gd name="connsiteY23" fmla="*/ 10317 h 12252"/>
              <a:gd name="connsiteX24" fmla="*/ 3743 w 10000"/>
              <a:gd name="connsiteY24" fmla="*/ 10557 h 12252"/>
              <a:gd name="connsiteX25" fmla="*/ 3743 w 10000"/>
              <a:gd name="connsiteY25" fmla="*/ 10557 h 12252"/>
              <a:gd name="connsiteX26" fmla="*/ 3950 w 10000"/>
              <a:gd name="connsiteY26" fmla="*/ 10653 h 12252"/>
              <a:gd name="connsiteX27" fmla="*/ 4155 w 10000"/>
              <a:gd name="connsiteY27" fmla="*/ 11277 h 12252"/>
              <a:gd name="connsiteX28" fmla="*/ 4396 w 10000"/>
              <a:gd name="connsiteY28" fmla="*/ 11661 h 12252"/>
              <a:gd name="connsiteX29" fmla="*/ 4808 w 10000"/>
              <a:gd name="connsiteY29" fmla="*/ 11853 h 12252"/>
              <a:gd name="connsiteX30" fmla="*/ 5220 w 10000"/>
              <a:gd name="connsiteY30" fmla="*/ 12142 h 12252"/>
              <a:gd name="connsiteX31" fmla="*/ 5666 w 10000"/>
              <a:gd name="connsiteY31" fmla="*/ 11901 h 12252"/>
              <a:gd name="connsiteX32" fmla="*/ 6284 w 10000"/>
              <a:gd name="connsiteY32" fmla="*/ 11277 h 12252"/>
              <a:gd name="connsiteX33" fmla="*/ 6456 w 10000"/>
              <a:gd name="connsiteY33" fmla="*/ 10269 h 12252"/>
              <a:gd name="connsiteX34" fmla="*/ 6491 w 10000"/>
              <a:gd name="connsiteY34" fmla="*/ 10125 h 12252"/>
              <a:gd name="connsiteX35" fmla="*/ 6697 w 10000"/>
              <a:gd name="connsiteY35" fmla="*/ 10029 h 12252"/>
              <a:gd name="connsiteX36" fmla="*/ 7177 w 10000"/>
              <a:gd name="connsiteY36" fmla="*/ 10173 h 12252"/>
              <a:gd name="connsiteX37" fmla="*/ 7452 w 10000"/>
              <a:gd name="connsiteY37" fmla="*/ 10509 h 12252"/>
              <a:gd name="connsiteX38" fmla="*/ 7864 w 10000"/>
              <a:gd name="connsiteY38" fmla="*/ 10461 h 12252"/>
              <a:gd name="connsiteX39" fmla="*/ 8310 w 10000"/>
              <a:gd name="connsiteY39" fmla="*/ 10797 h 12252"/>
              <a:gd name="connsiteX40" fmla="*/ 8791 w 10000"/>
              <a:gd name="connsiteY40" fmla="*/ 10701 h 12252"/>
              <a:gd name="connsiteX41" fmla="*/ 8825 w 10000"/>
              <a:gd name="connsiteY41" fmla="*/ 10557 h 12252"/>
              <a:gd name="connsiteX42" fmla="*/ 9066 w 10000"/>
              <a:gd name="connsiteY42" fmla="*/ 10413 h 12252"/>
              <a:gd name="connsiteX43" fmla="*/ 9615 w 10000"/>
              <a:gd name="connsiteY43" fmla="*/ 10653 h 12252"/>
              <a:gd name="connsiteX44" fmla="*/ 9924 w 10000"/>
              <a:gd name="connsiteY44" fmla="*/ 10413 h 12252"/>
              <a:gd name="connsiteX45" fmla="*/ 9718 w 10000"/>
              <a:gd name="connsiteY45" fmla="*/ 9597 h 12252"/>
              <a:gd name="connsiteX46" fmla="*/ 9684 w 10000"/>
              <a:gd name="connsiteY46" fmla="*/ 8829 h 12252"/>
              <a:gd name="connsiteX47" fmla="*/ 9341 w 10000"/>
              <a:gd name="connsiteY47" fmla="*/ 8685 h 12252"/>
              <a:gd name="connsiteX48" fmla="*/ 8619 w 10000"/>
              <a:gd name="connsiteY48" fmla="*/ 8253 h 12252"/>
              <a:gd name="connsiteX49" fmla="*/ 8276 w 10000"/>
              <a:gd name="connsiteY49" fmla="*/ 7821 h 12252"/>
              <a:gd name="connsiteX50" fmla="*/ 7795 w 10000"/>
              <a:gd name="connsiteY50" fmla="*/ 8157 h 12252"/>
              <a:gd name="connsiteX51" fmla="*/ 7486 w 10000"/>
              <a:gd name="connsiteY51" fmla="*/ 8348 h 12252"/>
              <a:gd name="connsiteX52" fmla="*/ 6834 w 10000"/>
              <a:gd name="connsiteY52" fmla="*/ 8061 h 12252"/>
              <a:gd name="connsiteX53" fmla="*/ 6112 w 10000"/>
              <a:gd name="connsiteY53" fmla="*/ 7341 h 12252"/>
              <a:gd name="connsiteX54" fmla="*/ 5906 w 10000"/>
              <a:gd name="connsiteY54" fmla="*/ 7244 h 12252"/>
              <a:gd name="connsiteX55" fmla="*/ 5700 w 10000"/>
              <a:gd name="connsiteY55" fmla="*/ 7053 h 12252"/>
              <a:gd name="connsiteX56" fmla="*/ 5254 w 10000"/>
              <a:gd name="connsiteY56" fmla="*/ 6717 h 12252"/>
              <a:gd name="connsiteX57" fmla="*/ 4842 w 10000"/>
              <a:gd name="connsiteY57" fmla="*/ 6765 h 12252"/>
              <a:gd name="connsiteX58" fmla="*/ 4670 w 10000"/>
              <a:gd name="connsiteY58" fmla="*/ 5660 h 12252"/>
              <a:gd name="connsiteX59" fmla="*/ 4293 w 10000"/>
              <a:gd name="connsiteY59" fmla="*/ 5133 h 12252"/>
              <a:gd name="connsiteX60" fmla="*/ 3950 w 10000"/>
              <a:gd name="connsiteY60" fmla="*/ 4988 h 12252"/>
              <a:gd name="connsiteX61" fmla="*/ 1923 w 10000"/>
              <a:gd name="connsiteY61" fmla="*/ 676 h 12252"/>
              <a:gd name="connsiteX62" fmla="*/ 1149 w 10000"/>
              <a:gd name="connsiteY62" fmla="*/ 232 h 12252"/>
              <a:gd name="connsiteX63" fmla="*/ 994 w 10000"/>
              <a:gd name="connsiteY63" fmla="*/ 549 h 12252"/>
              <a:gd name="connsiteX64" fmla="*/ 789 w 10000"/>
              <a:gd name="connsiteY64" fmla="*/ 1 h 12252"/>
              <a:gd name="connsiteX65" fmla="*/ 588 w 10000"/>
              <a:gd name="connsiteY65" fmla="*/ 147 h 12252"/>
              <a:gd name="connsiteX66" fmla="*/ 460 w 10000"/>
              <a:gd name="connsiteY66" fmla="*/ 531 h 12252"/>
              <a:gd name="connsiteX67" fmla="*/ 296 w 10000"/>
              <a:gd name="connsiteY67" fmla="*/ 586 h 12252"/>
              <a:gd name="connsiteX0" fmla="*/ 296 w 10000"/>
              <a:gd name="connsiteY0" fmla="*/ 592 h 12258"/>
              <a:gd name="connsiteX1" fmla="*/ 171 w 10000"/>
              <a:gd name="connsiteY1" fmla="*/ 805 h 12258"/>
              <a:gd name="connsiteX2" fmla="*/ 189 w 10000"/>
              <a:gd name="connsiteY2" fmla="*/ 1353 h 12258"/>
              <a:gd name="connsiteX3" fmla="*/ 359 w 10000"/>
              <a:gd name="connsiteY3" fmla="*/ 1735 h 12258"/>
              <a:gd name="connsiteX4" fmla="*/ 336 w 10000"/>
              <a:gd name="connsiteY4" fmla="*/ 2334 h 12258"/>
              <a:gd name="connsiteX5" fmla="*/ 790 w 10000"/>
              <a:gd name="connsiteY5" fmla="*/ 3555 h 12258"/>
              <a:gd name="connsiteX6" fmla="*/ 687 w 10000"/>
              <a:gd name="connsiteY6" fmla="*/ 3651 h 12258"/>
              <a:gd name="connsiteX7" fmla="*/ 446 w 10000"/>
              <a:gd name="connsiteY7" fmla="*/ 4083 h 12258"/>
              <a:gd name="connsiteX8" fmla="*/ 206 w 10000"/>
              <a:gd name="connsiteY8" fmla="*/ 4562 h 12258"/>
              <a:gd name="connsiteX9" fmla="*/ 69 w 10000"/>
              <a:gd name="connsiteY9" fmla="*/ 4851 h 12258"/>
              <a:gd name="connsiteX10" fmla="*/ 0 w 10000"/>
              <a:gd name="connsiteY10" fmla="*/ 5139 h 12258"/>
              <a:gd name="connsiteX11" fmla="*/ 481 w 10000"/>
              <a:gd name="connsiteY11" fmla="*/ 6195 h 12258"/>
              <a:gd name="connsiteX12" fmla="*/ 755 w 10000"/>
              <a:gd name="connsiteY12" fmla="*/ 7011 h 12258"/>
              <a:gd name="connsiteX13" fmla="*/ 961 w 10000"/>
              <a:gd name="connsiteY13" fmla="*/ 7395 h 12258"/>
              <a:gd name="connsiteX14" fmla="*/ 927 w 10000"/>
              <a:gd name="connsiteY14" fmla="*/ 7779 h 12258"/>
              <a:gd name="connsiteX15" fmla="*/ 858 w 10000"/>
              <a:gd name="connsiteY15" fmla="*/ 8067 h 12258"/>
              <a:gd name="connsiteX16" fmla="*/ 790 w 10000"/>
              <a:gd name="connsiteY16" fmla="*/ 9411 h 12258"/>
              <a:gd name="connsiteX17" fmla="*/ 1201 w 10000"/>
              <a:gd name="connsiteY17" fmla="*/ 10131 h 12258"/>
              <a:gd name="connsiteX18" fmla="*/ 1340 w 10000"/>
              <a:gd name="connsiteY18" fmla="*/ 10707 h 12258"/>
              <a:gd name="connsiteX19" fmla="*/ 1408 w 10000"/>
              <a:gd name="connsiteY19" fmla="*/ 10996 h 12258"/>
              <a:gd name="connsiteX20" fmla="*/ 1820 w 10000"/>
              <a:gd name="connsiteY20" fmla="*/ 10899 h 12258"/>
              <a:gd name="connsiteX21" fmla="*/ 2026 w 10000"/>
              <a:gd name="connsiteY21" fmla="*/ 10803 h 12258"/>
              <a:gd name="connsiteX22" fmla="*/ 2850 w 10000"/>
              <a:gd name="connsiteY22" fmla="*/ 10515 h 12258"/>
              <a:gd name="connsiteX23" fmla="*/ 3331 w 10000"/>
              <a:gd name="connsiteY23" fmla="*/ 10323 h 12258"/>
              <a:gd name="connsiteX24" fmla="*/ 3743 w 10000"/>
              <a:gd name="connsiteY24" fmla="*/ 10563 h 12258"/>
              <a:gd name="connsiteX25" fmla="*/ 3743 w 10000"/>
              <a:gd name="connsiteY25" fmla="*/ 10563 h 12258"/>
              <a:gd name="connsiteX26" fmla="*/ 3950 w 10000"/>
              <a:gd name="connsiteY26" fmla="*/ 10659 h 12258"/>
              <a:gd name="connsiteX27" fmla="*/ 4155 w 10000"/>
              <a:gd name="connsiteY27" fmla="*/ 11283 h 12258"/>
              <a:gd name="connsiteX28" fmla="*/ 4396 w 10000"/>
              <a:gd name="connsiteY28" fmla="*/ 11667 h 12258"/>
              <a:gd name="connsiteX29" fmla="*/ 4808 w 10000"/>
              <a:gd name="connsiteY29" fmla="*/ 11859 h 12258"/>
              <a:gd name="connsiteX30" fmla="*/ 5220 w 10000"/>
              <a:gd name="connsiteY30" fmla="*/ 12148 h 12258"/>
              <a:gd name="connsiteX31" fmla="*/ 5666 w 10000"/>
              <a:gd name="connsiteY31" fmla="*/ 11907 h 12258"/>
              <a:gd name="connsiteX32" fmla="*/ 6284 w 10000"/>
              <a:gd name="connsiteY32" fmla="*/ 11283 h 12258"/>
              <a:gd name="connsiteX33" fmla="*/ 6456 w 10000"/>
              <a:gd name="connsiteY33" fmla="*/ 10275 h 12258"/>
              <a:gd name="connsiteX34" fmla="*/ 6491 w 10000"/>
              <a:gd name="connsiteY34" fmla="*/ 10131 h 12258"/>
              <a:gd name="connsiteX35" fmla="*/ 6697 w 10000"/>
              <a:gd name="connsiteY35" fmla="*/ 10035 h 12258"/>
              <a:gd name="connsiteX36" fmla="*/ 7177 w 10000"/>
              <a:gd name="connsiteY36" fmla="*/ 10179 h 12258"/>
              <a:gd name="connsiteX37" fmla="*/ 7452 w 10000"/>
              <a:gd name="connsiteY37" fmla="*/ 10515 h 12258"/>
              <a:gd name="connsiteX38" fmla="*/ 7864 w 10000"/>
              <a:gd name="connsiteY38" fmla="*/ 10467 h 12258"/>
              <a:gd name="connsiteX39" fmla="*/ 8310 w 10000"/>
              <a:gd name="connsiteY39" fmla="*/ 10803 h 12258"/>
              <a:gd name="connsiteX40" fmla="*/ 8791 w 10000"/>
              <a:gd name="connsiteY40" fmla="*/ 10707 h 12258"/>
              <a:gd name="connsiteX41" fmla="*/ 8825 w 10000"/>
              <a:gd name="connsiteY41" fmla="*/ 10563 h 12258"/>
              <a:gd name="connsiteX42" fmla="*/ 9066 w 10000"/>
              <a:gd name="connsiteY42" fmla="*/ 10419 h 12258"/>
              <a:gd name="connsiteX43" fmla="*/ 9615 w 10000"/>
              <a:gd name="connsiteY43" fmla="*/ 10659 h 12258"/>
              <a:gd name="connsiteX44" fmla="*/ 9924 w 10000"/>
              <a:gd name="connsiteY44" fmla="*/ 10419 h 12258"/>
              <a:gd name="connsiteX45" fmla="*/ 9718 w 10000"/>
              <a:gd name="connsiteY45" fmla="*/ 9603 h 12258"/>
              <a:gd name="connsiteX46" fmla="*/ 9684 w 10000"/>
              <a:gd name="connsiteY46" fmla="*/ 8835 h 12258"/>
              <a:gd name="connsiteX47" fmla="*/ 9341 w 10000"/>
              <a:gd name="connsiteY47" fmla="*/ 8691 h 12258"/>
              <a:gd name="connsiteX48" fmla="*/ 8619 w 10000"/>
              <a:gd name="connsiteY48" fmla="*/ 8259 h 12258"/>
              <a:gd name="connsiteX49" fmla="*/ 8276 w 10000"/>
              <a:gd name="connsiteY49" fmla="*/ 7827 h 12258"/>
              <a:gd name="connsiteX50" fmla="*/ 7795 w 10000"/>
              <a:gd name="connsiteY50" fmla="*/ 8163 h 12258"/>
              <a:gd name="connsiteX51" fmla="*/ 7486 w 10000"/>
              <a:gd name="connsiteY51" fmla="*/ 8354 h 12258"/>
              <a:gd name="connsiteX52" fmla="*/ 6834 w 10000"/>
              <a:gd name="connsiteY52" fmla="*/ 8067 h 12258"/>
              <a:gd name="connsiteX53" fmla="*/ 6112 w 10000"/>
              <a:gd name="connsiteY53" fmla="*/ 7347 h 12258"/>
              <a:gd name="connsiteX54" fmla="*/ 5906 w 10000"/>
              <a:gd name="connsiteY54" fmla="*/ 7250 h 12258"/>
              <a:gd name="connsiteX55" fmla="*/ 5700 w 10000"/>
              <a:gd name="connsiteY55" fmla="*/ 7059 h 12258"/>
              <a:gd name="connsiteX56" fmla="*/ 5254 w 10000"/>
              <a:gd name="connsiteY56" fmla="*/ 6723 h 12258"/>
              <a:gd name="connsiteX57" fmla="*/ 4842 w 10000"/>
              <a:gd name="connsiteY57" fmla="*/ 6771 h 12258"/>
              <a:gd name="connsiteX58" fmla="*/ 4670 w 10000"/>
              <a:gd name="connsiteY58" fmla="*/ 5666 h 12258"/>
              <a:gd name="connsiteX59" fmla="*/ 4293 w 10000"/>
              <a:gd name="connsiteY59" fmla="*/ 5139 h 12258"/>
              <a:gd name="connsiteX60" fmla="*/ 3950 w 10000"/>
              <a:gd name="connsiteY60" fmla="*/ 4994 h 12258"/>
              <a:gd name="connsiteX61" fmla="*/ 2031 w 10000"/>
              <a:gd name="connsiteY61" fmla="*/ 525 h 12258"/>
              <a:gd name="connsiteX62" fmla="*/ 1149 w 10000"/>
              <a:gd name="connsiteY62" fmla="*/ 238 h 12258"/>
              <a:gd name="connsiteX63" fmla="*/ 994 w 10000"/>
              <a:gd name="connsiteY63" fmla="*/ 555 h 12258"/>
              <a:gd name="connsiteX64" fmla="*/ 789 w 10000"/>
              <a:gd name="connsiteY64" fmla="*/ 7 h 12258"/>
              <a:gd name="connsiteX65" fmla="*/ 588 w 10000"/>
              <a:gd name="connsiteY65" fmla="*/ 153 h 12258"/>
              <a:gd name="connsiteX66" fmla="*/ 460 w 10000"/>
              <a:gd name="connsiteY66" fmla="*/ 537 h 12258"/>
              <a:gd name="connsiteX67" fmla="*/ 296 w 10000"/>
              <a:gd name="connsiteY67" fmla="*/ 592 h 12258"/>
              <a:gd name="connsiteX0" fmla="*/ 296 w 10000"/>
              <a:gd name="connsiteY0" fmla="*/ 592 h 12258"/>
              <a:gd name="connsiteX1" fmla="*/ 171 w 10000"/>
              <a:gd name="connsiteY1" fmla="*/ 805 h 12258"/>
              <a:gd name="connsiteX2" fmla="*/ 189 w 10000"/>
              <a:gd name="connsiteY2" fmla="*/ 1353 h 12258"/>
              <a:gd name="connsiteX3" fmla="*/ 359 w 10000"/>
              <a:gd name="connsiteY3" fmla="*/ 1735 h 12258"/>
              <a:gd name="connsiteX4" fmla="*/ 336 w 10000"/>
              <a:gd name="connsiteY4" fmla="*/ 2334 h 12258"/>
              <a:gd name="connsiteX5" fmla="*/ 790 w 10000"/>
              <a:gd name="connsiteY5" fmla="*/ 3555 h 12258"/>
              <a:gd name="connsiteX6" fmla="*/ 687 w 10000"/>
              <a:gd name="connsiteY6" fmla="*/ 3651 h 12258"/>
              <a:gd name="connsiteX7" fmla="*/ 446 w 10000"/>
              <a:gd name="connsiteY7" fmla="*/ 4083 h 12258"/>
              <a:gd name="connsiteX8" fmla="*/ 206 w 10000"/>
              <a:gd name="connsiteY8" fmla="*/ 4562 h 12258"/>
              <a:gd name="connsiteX9" fmla="*/ 69 w 10000"/>
              <a:gd name="connsiteY9" fmla="*/ 4851 h 12258"/>
              <a:gd name="connsiteX10" fmla="*/ 0 w 10000"/>
              <a:gd name="connsiteY10" fmla="*/ 5139 h 12258"/>
              <a:gd name="connsiteX11" fmla="*/ 481 w 10000"/>
              <a:gd name="connsiteY11" fmla="*/ 6195 h 12258"/>
              <a:gd name="connsiteX12" fmla="*/ 755 w 10000"/>
              <a:gd name="connsiteY12" fmla="*/ 7011 h 12258"/>
              <a:gd name="connsiteX13" fmla="*/ 961 w 10000"/>
              <a:gd name="connsiteY13" fmla="*/ 7395 h 12258"/>
              <a:gd name="connsiteX14" fmla="*/ 927 w 10000"/>
              <a:gd name="connsiteY14" fmla="*/ 7779 h 12258"/>
              <a:gd name="connsiteX15" fmla="*/ 858 w 10000"/>
              <a:gd name="connsiteY15" fmla="*/ 8067 h 12258"/>
              <a:gd name="connsiteX16" fmla="*/ 790 w 10000"/>
              <a:gd name="connsiteY16" fmla="*/ 9411 h 12258"/>
              <a:gd name="connsiteX17" fmla="*/ 1201 w 10000"/>
              <a:gd name="connsiteY17" fmla="*/ 10131 h 12258"/>
              <a:gd name="connsiteX18" fmla="*/ 1340 w 10000"/>
              <a:gd name="connsiteY18" fmla="*/ 10707 h 12258"/>
              <a:gd name="connsiteX19" fmla="*/ 1408 w 10000"/>
              <a:gd name="connsiteY19" fmla="*/ 10996 h 12258"/>
              <a:gd name="connsiteX20" fmla="*/ 1820 w 10000"/>
              <a:gd name="connsiteY20" fmla="*/ 10899 h 12258"/>
              <a:gd name="connsiteX21" fmla="*/ 2026 w 10000"/>
              <a:gd name="connsiteY21" fmla="*/ 10803 h 12258"/>
              <a:gd name="connsiteX22" fmla="*/ 2850 w 10000"/>
              <a:gd name="connsiteY22" fmla="*/ 10515 h 12258"/>
              <a:gd name="connsiteX23" fmla="*/ 3331 w 10000"/>
              <a:gd name="connsiteY23" fmla="*/ 10323 h 12258"/>
              <a:gd name="connsiteX24" fmla="*/ 3743 w 10000"/>
              <a:gd name="connsiteY24" fmla="*/ 10563 h 12258"/>
              <a:gd name="connsiteX25" fmla="*/ 3743 w 10000"/>
              <a:gd name="connsiteY25" fmla="*/ 10563 h 12258"/>
              <a:gd name="connsiteX26" fmla="*/ 3950 w 10000"/>
              <a:gd name="connsiteY26" fmla="*/ 10659 h 12258"/>
              <a:gd name="connsiteX27" fmla="*/ 4155 w 10000"/>
              <a:gd name="connsiteY27" fmla="*/ 11283 h 12258"/>
              <a:gd name="connsiteX28" fmla="*/ 4396 w 10000"/>
              <a:gd name="connsiteY28" fmla="*/ 11667 h 12258"/>
              <a:gd name="connsiteX29" fmla="*/ 4808 w 10000"/>
              <a:gd name="connsiteY29" fmla="*/ 11859 h 12258"/>
              <a:gd name="connsiteX30" fmla="*/ 5220 w 10000"/>
              <a:gd name="connsiteY30" fmla="*/ 12148 h 12258"/>
              <a:gd name="connsiteX31" fmla="*/ 5666 w 10000"/>
              <a:gd name="connsiteY31" fmla="*/ 11907 h 12258"/>
              <a:gd name="connsiteX32" fmla="*/ 6284 w 10000"/>
              <a:gd name="connsiteY32" fmla="*/ 11283 h 12258"/>
              <a:gd name="connsiteX33" fmla="*/ 6456 w 10000"/>
              <a:gd name="connsiteY33" fmla="*/ 10275 h 12258"/>
              <a:gd name="connsiteX34" fmla="*/ 6491 w 10000"/>
              <a:gd name="connsiteY34" fmla="*/ 10131 h 12258"/>
              <a:gd name="connsiteX35" fmla="*/ 6697 w 10000"/>
              <a:gd name="connsiteY35" fmla="*/ 10035 h 12258"/>
              <a:gd name="connsiteX36" fmla="*/ 7177 w 10000"/>
              <a:gd name="connsiteY36" fmla="*/ 10179 h 12258"/>
              <a:gd name="connsiteX37" fmla="*/ 7452 w 10000"/>
              <a:gd name="connsiteY37" fmla="*/ 10515 h 12258"/>
              <a:gd name="connsiteX38" fmla="*/ 7864 w 10000"/>
              <a:gd name="connsiteY38" fmla="*/ 10467 h 12258"/>
              <a:gd name="connsiteX39" fmla="*/ 8310 w 10000"/>
              <a:gd name="connsiteY39" fmla="*/ 10803 h 12258"/>
              <a:gd name="connsiteX40" fmla="*/ 8791 w 10000"/>
              <a:gd name="connsiteY40" fmla="*/ 10707 h 12258"/>
              <a:gd name="connsiteX41" fmla="*/ 8825 w 10000"/>
              <a:gd name="connsiteY41" fmla="*/ 10563 h 12258"/>
              <a:gd name="connsiteX42" fmla="*/ 9066 w 10000"/>
              <a:gd name="connsiteY42" fmla="*/ 10419 h 12258"/>
              <a:gd name="connsiteX43" fmla="*/ 9615 w 10000"/>
              <a:gd name="connsiteY43" fmla="*/ 10659 h 12258"/>
              <a:gd name="connsiteX44" fmla="*/ 9924 w 10000"/>
              <a:gd name="connsiteY44" fmla="*/ 10419 h 12258"/>
              <a:gd name="connsiteX45" fmla="*/ 9718 w 10000"/>
              <a:gd name="connsiteY45" fmla="*/ 9603 h 12258"/>
              <a:gd name="connsiteX46" fmla="*/ 9684 w 10000"/>
              <a:gd name="connsiteY46" fmla="*/ 8835 h 12258"/>
              <a:gd name="connsiteX47" fmla="*/ 9341 w 10000"/>
              <a:gd name="connsiteY47" fmla="*/ 8691 h 12258"/>
              <a:gd name="connsiteX48" fmla="*/ 8619 w 10000"/>
              <a:gd name="connsiteY48" fmla="*/ 8259 h 12258"/>
              <a:gd name="connsiteX49" fmla="*/ 8276 w 10000"/>
              <a:gd name="connsiteY49" fmla="*/ 7827 h 12258"/>
              <a:gd name="connsiteX50" fmla="*/ 7795 w 10000"/>
              <a:gd name="connsiteY50" fmla="*/ 8163 h 12258"/>
              <a:gd name="connsiteX51" fmla="*/ 7486 w 10000"/>
              <a:gd name="connsiteY51" fmla="*/ 8354 h 12258"/>
              <a:gd name="connsiteX52" fmla="*/ 6834 w 10000"/>
              <a:gd name="connsiteY52" fmla="*/ 8067 h 12258"/>
              <a:gd name="connsiteX53" fmla="*/ 6112 w 10000"/>
              <a:gd name="connsiteY53" fmla="*/ 7347 h 12258"/>
              <a:gd name="connsiteX54" fmla="*/ 5906 w 10000"/>
              <a:gd name="connsiteY54" fmla="*/ 7250 h 12258"/>
              <a:gd name="connsiteX55" fmla="*/ 5700 w 10000"/>
              <a:gd name="connsiteY55" fmla="*/ 7059 h 12258"/>
              <a:gd name="connsiteX56" fmla="*/ 5254 w 10000"/>
              <a:gd name="connsiteY56" fmla="*/ 6723 h 12258"/>
              <a:gd name="connsiteX57" fmla="*/ 4842 w 10000"/>
              <a:gd name="connsiteY57" fmla="*/ 6771 h 12258"/>
              <a:gd name="connsiteX58" fmla="*/ 4670 w 10000"/>
              <a:gd name="connsiteY58" fmla="*/ 5666 h 12258"/>
              <a:gd name="connsiteX59" fmla="*/ 4293 w 10000"/>
              <a:gd name="connsiteY59" fmla="*/ 5139 h 12258"/>
              <a:gd name="connsiteX60" fmla="*/ 2190 w 10000"/>
              <a:gd name="connsiteY60" fmla="*/ 440 h 12258"/>
              <a:gd name="connsiteX61" fmla="*/ 2031 w 10000"/>
              <a:gd name="connsiteY61" fmla="*/ 525 h 12258"/>
              <a:gd name="connsiteX62" fmla="*/ 1149 w 10000"/>
              <a:gd name="connsiteY62" fmla="*/ 238 h 12258"/>
              <a:gd name="connsiteX63" fmla="*/ 994 w 10000"/>
              <a:gd name="connsiteY63" fmla="*/ 555 h 12258"/>
              <a:gd name="connsiteX64" fmla="*/ 789 w 10000"/>
              <a:gd name="connsiteY64" fmla="*/ 7 h 12258"/>
              <a:gd name="connsiteX65" fmla="*/ 588 w 10000"/>
              <a:gd name="connsiteY65" fmla="*/ 153 h 12258"/>
              <a:gd name="connsiteX66" fmla="*/ 460 w 10000"/>
              <a:gd name="connsiteY66" fmla="*/ 537 h 12258"/>
              <a:gd name="connsiteX67" fmla="*/ 296 w 10000"/>
              <a:gd name="connsiteY67" fmla="*/ 592 h 12258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4842 w 10000"/>
              <a:gd name="connsiteY57" fmla="*/ 6819 h 12306"/>
              <a:gd name="connsiteX58" fmla="*/ 4670 w 10000"/>
              <a:gd name="connsiteY58" fmla="*/ 5714 h 12306"/>
              <a:gd name="connsiteX59" fmla="*/ 4293 w 10000"/>
              <a:gd name="connsiteY59" fmla="*/ 5187 h 12306"/>
              <a:gd name="connsiteX60" fmla="*/ 2190 w 10000"/>
              <a:gd name="connsiteY60" fmla="*/ 488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4842 w 10000"/>
              <a:gd name="connsiteY57" fmla="*/ 6819 h 12306"/>
              <a:gd name="connsiteX58" fmla="*/ 4670 w 10000"/>
              <a:gd name="connsiteY58" fmla="*/ 5714 h 12306"/>
              <a:gd name="connsiteX59" fmla="*/ 2993 w 10000"/>
              <a:gd name="connsiteY59" fmla="*/ 5466 h 12306"/>
              <a:gd name="connsiteX60" fmla="*/ 2190 w 10000"/>
              <a:gd name="connsiteY60" fmla="*/ 488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4842 w 10000"/>
              <a:gd name="connsiteY57" fmla="*/ 6819 h 12306"/>
              <a:gd name="connsiteX58" fmla="*/ 4670 w 10000"/>
              <a:gd name="connsiteY58" fmla="*/ 5714 h 12306"/>
              <a:gd name="connsiteX59" fmla="*/ 2482 w 10000"/>
              <a:gd name="connsiteY59" fmla="*/ 1499 h 12306"/>
              <a:gd name="connsiteX60" fmla="*/ 2190 w 10000"/>
              <a:gd name="connsiteY60" fmla="*/ 488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4842 w 10000"/>
              <a:gd name="connsiteY57" fmla="*/ 6819 h 12306"/>
              <a:gd name="connsiteX58" fmla="*/ 4670 w 10000"/>
              <a:gd name="connsiteY58" fmla="*/ 5714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4842 w 10000"/>
              <a:gd name="connsiteY57" fmla="*/ 6819 h 12306"/>
              <a:gd name="connsiteX58" fmla="*/ 2955 w 10000"/>
              <a:gd name="connsiteY58" fmla="*/ 2067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3337 w 10000"/>
              <a:gd name="connsiteY57" fmla="*/ 2567 h 12306"/>
              <a:gd name="connsiteX58" fmla="*/ 2955 w 10000"/>
              <a:gd name="connsiteY58" fmla="*/ 2067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3337 w 10000"/>
              <a:gd name="connsiteY57" fmla="*/ 2567 h 12306"/>
              <a:gd name="connsiteX58" fmla="*/ 2826 w 10000"/>
              <a:gd name="connsiteY58" fmla="*/ 1717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3184 w 10000"/>
              <a:gd name="connsiteY57" fmla="*/ 2487 h 12306"/>
              <a:gd name="connsiteX58" fmla="*/ 2826 w 10000"/>
              <a:gd name="connsiteY58" fmla="*/ 1717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3184 w 10000"/>
              <a:gd name="connsiteY57" fmla="*/ 2487 h 12306"/>
              <a:gd name="connsiteX58" fmla="*/ 2778 w 10000"/>
              <a:gd name="connsiteY58" fmla="*/ 1751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3184 w 10000"/>
              <a:gd name="connsiteY57" fmla="*/ 2487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2982 w 10000"/>
              <a:gd name="connsiteY57" fmla="*/ 2513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5254 w 10000"/>
              <a:gd name="connsiteY56" fmla="*/ 6771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5700 w 10000"/>
              <a:gd name="connsiteY55" fmla="*/ 7107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625 w 10000"/>
              <a:gd name="connsiteY55" fmla="*/ 311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625 w 10000"/>
              <a:gd name="connsiteY55" fmla="*/ 311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625 w 10000"/>
              <a:gd name="connsiteY55" fmla="*/ 311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533 w 10000"/>
              <a:gd name="connsiteY55" fmla="*/ 2171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533 w 10000"/>
              <a:gd name="connsiteY55" fmla="*/ 2171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385 w 10000"/>
              <a:gd name="connsiteY55" fmla="*/ 2453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5906 w 10000"/>
              <a:gd name="connsiteY54" fmla="*/ 7298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083 w 10000"/>
              <a:gd name="connsiteY54" fmla="*/ 3234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767 w 10000"/>
              <a:gd name="connsiteY54" fmla="*/ 3051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767 w 10000"/>
              <a:gd name="connsiteY54" fmla="*/ 3051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767 w 10000"/>
              <a:gd name="connsiteY54" fmla="*/ 3051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767 w 10000"/>
              <a:gd name="connsiteY54" fmla="*/ 3051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6112 w 10000"/>
              <a:gd name="connsiteY53" fmla="*/ 7395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6834 w 10000"/>
              <a:gd name="connsiteY52" fmla="*/ 811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7486 w 10000"/>
              <a:gd name="connsiteY51" fmla="*/ 8402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472 w 10000"/>
              <a:gd name="connsiteY51" fmla="*/ 286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472 w 10000"/>
              <a:gd name="connsiteY51" fmla="*/ 286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694 w 10000"/>
              <a:gd name="connsiteY51" fmla="*/ 2116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694 w 10000"/>
              <a:gd name="connsiteY51" fmla="*/ 2116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573 w 10000"/>
              <a:gd name="connsiteY51" fmla="*/ 174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573 w 10000"/>
              <a:gd name="connsiteY51" fmla="*/ 174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801 w 10000"/>
              <a:gd name="connsiteY51" fmla="*/ 266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801 w 10000"/>
              <a:gd name="connsiteY51" fmla="*/ 2664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323 w 10000"/>
              <a:gd name="connsiteY51" fmla="*/ 2401 h 12306"/>
              <a:gd name="connsiteX52" fmla="*/ 4236 w 10000"/>
              <a:gd name="connsiteY52" fmla="*/ 3086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323 w 10000"/>
              <a:gd name="connsiteY51" fmla="*/ 2401 h 12306"/>
              <a:gd name="connsiteX52" fmla="*/ 4157 w 10000"/>
              <a:gd name="connsiteY52" fmla="*/ 3950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323 w 10000"/>
              <a:gd name="connsiteY51" fmla="*/ 2401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923 w 10000"/>
              <a:gd name="connsiteY51" fmla="*/ 1459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923 w 10000"/>
              <a:gd name="connsiteY51" fmla="*/ 1459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4923 w 10000"/>
              <a:gd name="connsiteY51" fmla="*/ 1459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149 w 10000"/>
              <a:gd name="connsiteY51" fmla="*/ 1701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149 w 10000"/>
              <a:gd name="connsiteY51" fmla="*/ 1701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255 w 10000"/>
              <a:gd name="connsiteY52" fmla="*/ 3123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96 w 10000"/>
              <a:gd name="connsiteY52" fmla="*/ 2228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96 w 10000"/>
              <a:gd name="connsiteY52" fmla="*/ 2228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96 w 10000"/>
              <a:gd name="connsiteY52" fmla="*/ 2228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96 w 10000"/>
              <a:gd name="connsiteY52" fmla="*/ 2228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96 w 10000"/>
              <a:gd name="connsiteY52" fmla="*/ 2228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603 w 10000"/>
              <a:gd name="connsiteY51" fmla="*/ 23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455 w 10000"/>
              <a:gd name="connsiteY51" fmla="*/ 2606 h 12306"/>
              <a:gd name="connsiteX52" fmla="*/ 4749 w 10000"/>
              <a:gd name="connsiteY52" fmla="*/ 2135 h 12306"/>
              <a:gd name="connsiteX53" fmla="*/ 3890 w 10000"/>
              <a:gd name="connsiteY53" fmla="*/ 2909 h 12306"/>
              <a:gd name="connsiteX54" fmla="*/ 3768 w 10000"/>
              <a:gd name="connsiteY54" fmla="*/ 2997 h 12306"/>
              <a:gd name="connsiteX55" fmla="*/ 3580 w 10000"/>
              <a:gd name="connsiteY55" fmla="*/ 2246 h 12306"/>
              <a:gd name="connsiteX56" fmla="*/ 3097 w 10000"/>
              <a:gd name="connsiteY56" fmla="*/ 1782 h 12306"/>
              <a:gd name="connsiteX57" fmla="*/ 2866 w 10000"/>
              <a:gd name="connsiteY57" fmla="*/ 1892 h 12306"/>
              <a:gd name="connsiteX58" fmla="*/ 2722 w 10000"/>
              <a:gd name="connsiteY58" fmla="*/ 1622 h 12306"/>
              <a:gd name="connsiteX59" fmla="*/ 2482 w 10000"/>
              <a:gd name="connsiteY59" fmla="*/ 1499 h 12306"/>
              <a:gd name="connsiteX60" fmla="*/ 2150 w 10000"/>
              <a:gd name="connsiteY60" fmla="*/ 576 h 12306"/>
              <a:gd name="connsiteX61" fmla="*/ 2032 w 10000"/>
              <a:gd name="connsiteY61" fmla="*/ 501 h 12306"/>
              <a:gd name="connsiteX62" fmla="*/ 1149 w 10000"/>
              <a:gd name="connsiteY62" fmla="*/ 286 h 12306"/>
              <a:gd name="connsiteX63" fmla="*/ 994 w 10000"/>
              <a:gd name="connsiteY63" fmla="*/ 603 h 12306"/>
              <a:gd name="connsiteX64" fmla="*/ 789 w 10000"/>
              <a:gd name="connsiteY64" fmla="*/ 55 h 12306"/>
              <a:gd name="connsiteX65" fmla="*/ 588 w 10000"/>
              <a:gd name="connsiteY65" fmla="*/ 201 h 12306"/>
              <a:gd name="connsiteX66" fmla="*/ 460 w 10000"/>
              <a:gd name="connsiteY66" fmla="*/ 585 h 12306"/>
              <a:gd name="connsiteX67" fmla="*/ 296 w 10000"/>
              <a:gd name="connsiteY6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455 w 10000"/>
              <a:gd name="connsiteY51" fmla="*/ 2606 h 12306"/>
              <a:gd name="connsiteX52" fmla="*/ 4828 w 10000"/>
              <a:gd name="connsiteY52" fmla="*/ 1335 h 12306"/>
              <a:gd name="connsiteX53" fmla="*/ 4749 w 10000"/>
              <a:gd name="connsiteY53" fmla="*/ 2135 h 12306"/>
              <a:gd name="connsiteX54" fmla="*/ 3890 w 10000"/>
              <a:gd name="connsiteY54" fmla="*/ 2909 h 12306"/>
              <a:gd name="connsiteX55" fmla="*/ 3768 w 10000"/>
              <a:gd name="connsiteY55" fmla="*/ 2997 h 12306"/>
              <a:gd name="connsiteX56" fmla="*/ 3580 w 10000"/>
              <a:gd name="connsiteY56" fmla="*/ 2246 h 12306"/>
              <a:gd name="connsiteX57" fmla="*/ 3097 w 10000"/>
              <a:gd name="connsiteY57" fmla="*/ 1782 h 12306"/>
              <a:gd name="connsiteX58" fmla="*/ 2866 w 10000"/>
              <a:gd name="connsiteY58" fmla="*/ 1892 h 12306"/>
              <a:gd name="connsiteX59" fmla="*/ 2722 w 10000"/>
              <a:gd name="connsiteY59" fmla="*/ 1622 h 12306"/>
              <a:gd name="connsiteX60" fmla="*/ 2482 w 10000"/>
              <a:gd name="connsiteY60" fmla="*/ 1499 h 12306"/>
              <a:gd name="connsiteX61" fmla="*/ 2150 w 10000"/>
              <a:gd name="connsiteY61" fmla="*/ 576 h 12306"/>
              <a:gd name="connsiteX62" fmla="*/ 2032 w 10000"/>
              <a:gd name="connsiteY62" fmla="*/ 501 h 12306"/>
              <a:gd name="connsiteX63" fmla="*/ 1149 w 10000"/>
              <a:gd name="connsiteY63" fmla="*/ 286 h 12306"/>
              <a:gd name="connsiteX64" fmla="*/ 994 w 10000"/>
              <a:gd name="connsiteY64" fmla="*/ 603 h 12306"/>
              <a:gd name="connsiteX65" fmla="*/ 789 w 10000"/>
              <a:gd name="connsiteY65" fmla="*/ 55 h 12306"/>
              <a:gd name="connsiteX66" fmla="*/ 588 w 10000"/>
              <a:gd name="connsiteY66" fmla="*/ 201 h 12306"/>
              <a:gd name="connsiteX67" fmla="*/ 460 w 10000"/>
              <a:gd name="connsiteY67" fmla="*/ 585 h 12306"/>
              <a:gd name="connsiteX68" fmla="*/ 296 w 10000"/>
              <a:gd name="connsiteY6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455 w 10000"/>
              <a:gd name="connsiteY51" fmla="*/ 2606 h 12306"/>
              <a:gd name="connsiteX52" fmla="*/ 4828 w 10000"/>
              <a:gd name="connsiteY52" fmla="*/ 1335 h 12306"/>
              <a:gd name="connsiteX53" fmla="*/ 4698 w 10000"/>
              <a:gd name="connsiteY53" fmla="*/ 1744 h 12306"/>
              <a:gd name="connsiteX54" fmla="*/ 4749 w 10000"/>
              <a:gd name="connsiteY54" fmla="*/ 2135 h 12306"/>
              <a:gd name="connsiteX55" fmla="*/ 3890 w 10000"/>
              <a:gd name="connsiteY55" fmla="*/ 2909 h 12306"/>
              <a:gd name="connsiteX56" fmla="*/ 3768 w 10000"/>
              <a:gd name="connsiteY56" fmla="*/ 2997 h 12306"/>
              <a:gd name="connsiteX57" fmla="*/ 3580 w 10000"/>
              <a:gd name="connsiteY57" fmla="*/ 2246 h 12306"/>
              <a:gd name="connsiteX58" fmla="*/ 3097 w 10000"/>
              <a:gd name="connsiteY58" fmla="*/ 1782 h 12306"/>
              <a:gd name="connsiteX59" fmla="*/ 2866 w 10000"/>
              <a:gd name="connsiteY59" fmla="*/ 1892 h 12306"/>
              <a:gd name="connsiteX60" fmla="*/ 2722 w 10000"/>
              <a:gd name="connsiteY60" fmla="*/ 1622 h 12306"/>
              <a:gd name="connsiteX61" fmla="*/ 2482 w 10000"/>
              <a:gd name="connsiteY61" fmla="*/ 1499 h 12306"/>
              <a:gd name="connsiteX62" fmla="*/ 2150 w 10000"/>
              <a:gd name="connsiteY62" fmla="*/ 576 h 12306"/>
              <a:gd name="connsiteX63" fmla="*/ 2032 w 10000"/>
              <a:gd name="connsiteY63" fmla="*/ 501 h 12306"/>
              <a:gd name="connsiteX64" fmla="*/ 1149 w 10000"/>
              <a:gd name="connsiteY64" fmla="*/ 286 h 12306"/>
              <a:gd name="connsiteX65" fmla="*/ 994 w 10000"/>
              <a:gd name="connsiteY65" fmla="*/ 603 h 12306"/>
              <a:gd name="connsiteX66" fmla="*/ 789 w 10000"/>
              <a:gd name="connsiteY66" fmla="*/ 55 h 12306"/>
              <a:gd name="connsiteX67" fmla="*/ 588 w 10000"/>
              <a:gd name="connsiteY67" fmla="*/ 201 h 12306"/>
              <a:gd name="connsiteX68" fmla="*/ 460 w 10000"/>
              <a:gd name="connsiteY68" fmla="*/ 585 h 12306"/>
              <a:gd name="connsiteX69" fmla="*/ 296 w 10000"/>
              <a:gd name="connsiteY69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455 w 10000"/>
              <a:gd name="connsiteY51" fmla="*/ 2606 h 12306"/>
              <a:gd name="connsiteX52" fmla="*/ 4828 w 10000"/>
              <a:gd name="connsiteY52" fmla="*/ 1335 h 12306"/>
              <a:gd name="connsiteX53" fmla="*/ 4698 w 10000"/>
              <a:gd name="connsiteY53" fmla="*/ 1744 h 12306"/>
              <a:gd name="connsiteX54" fmla="*/ 4733 w 10000"/>
              <a:gd name="connsiteY54" fmla="*/ 1945 h 12306"/>
              <a:gd name="connsiteX55" fmla="*/ 4749 w 10000"/>
              <a:gd name="connsiteY55" fmla="*/ 2135 h 12306"/>
              <a:gd name="connsiteX56" fmla="*/ 3890 w 10000"/>
              <a:gd name="connsiteY56" fmla="*/ 2909 h 12306"/>
              <a:gd name="connsiteX57" fmla="*/ 3768 w 10000"/>
              <a:gd name="connsiteY57" fmla="*/ 2997 h 12306"/>
              <a:gd name="connsiteX58" fmla="*/ 3580 w 10000"/>
              <a:gd name="connsiteY58" fmla="*/ 2246 h 12306"/>
              <a:gd name="connsiteX59" fmla="*/ 3097 w 10000"/>
              <a:gd name="connsiteY59" fmla="*/ 1782 h 12306"/>
              <a:gd name="connsiteX60" fmla="*/ 2866 w 10000"/>
              <a:gd name="connsiteY60" fmla="*/ 1892 h 12306"/>
              <a:gd name="connsiteX61" fmla="*/ 2722 w 10000"/>
              <a:gd name="connsiteY61" fmla="*/ 1622 h 12306"/>
              <a:gd name="connsiteX62" fmla="*/ 2482 w 10000"/>
              <a:gd name="connsiteY62" fmla="*/ 1499 h 12306"/>
              <a:gd name="connsiteX63" fmla="*/ 2150 w 10000"/>
              <a:gd name="connsiteY63" fmla="*/ 576 h 12306"/>
              <a:gd name="connsiteX64" fmla="*/ 2032 w 10000"/>
              <a:gd name="connsiteY64" fmla="*/ 501 h 12306"/>
              <a:gd name="connsiteX65" fmla="*/ 1149 w 10000"/>
              <a:gd name="connsiteY65" fmla="*/ 286 h 12306"/>
              <a:gd name="connsiteX66" fmla="*/ 994 w 10000"/>
              <a:gd name="connsiteY66" fmla="*/ 603 h 12306"/>
              <a:gd name="connsiteX67" fmla="*/ 789 w 10000"/>
              <a:gd name="connsiteY67" fmla="*/ 55 h 12306"/>
              <a:gd name="connsiteX68" fmla="*/ 588 w 10000"/>
              <a:gd name="connsiteY68" fmla="*/ 201 h 12306"/>
              <a:gd name="connsiteX69" fmla="*/ 460 w 10000"/>
              <a:gd name="connsiteY69" fmla="*/ 585 h 12306"/>
              <a:gd name="connsiteX70" fmla="*/ 296 w 10000"/>
              <a:gd name="connsiteY70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455 w 10000"/>
              <a:gd name="connsiteY51" fmla="*/ 2606 h 12306"/>
              <a:gd name="connsiteX52" fmla="*/ 4828 w 10000"/>
              <a:gd name="connsiteY52" fmla="*/ 1335 h 12306"/>
              <a:gd name="connsiteX53" fmla="*/ 4698 w 10000"/>
              <a:gd name="connsiteY53" fmla="*/ 1744 h 12306"/>
              <a:gd name="connsiteX54" fmla="*/ 4733 w 10000"/>
              <a:gd name="connsiteY54" fmla="*/ 1945 h 12306"/>
              <a:gd name="connsiteX55" fmla="*/ 4742 w 10000"/>
              <a:gd name="connsiteY55" fmla="*/ 2000 h 12306"/>
              <a:gd name="connsiteX56" fmla="*/ 4749 w 10000"/>
              <a:gd name="connsiteY56" fmla="*/ 2135 h 12306"/>
              <a:gd name="connsiteX57" fmla="*/ 3890 w 10000"/>
              <a:gd name="connsiteY57" fmla="*/ 2909 h 12306"/>
              <a:gd name="connsiteX58" fmla="*/ 3768 w 10000"/>
              <a:gd name="connsiteY58" fmla="*/ 2997 h 12306"/>
              <a:gd name="connsiteX59" fmla="*/ 3580 w 10000"/>
              <a:gd name="connsiteY59" fmla="*/ 2246 h 12306"/>
              <a:gd name="connsiteX60" fmla="*/ 3097 w 10000"/>
              <a:gd name="connsiteY60" fmla="*/ 1782 h 12306"/>
              <a:gd name="connsiteX61" fmla="*/ 2866 w 10000"/>
              <a:gd name="connsiteY61" fmla="*/ 1892 h 12306"/>
              <a:gd name="connsiteX62" fmla="*/ 2722 w 10000"/>
              <a:gd name="connsiteY62" fmla="*/ 1622 h 12306"/>
              <a:gd name="connsiteX63" fmla="*/ 2482 w 10000"/>
              <a:gd name="connsiteY63" fmla="*/ 1499 h 12306"/>
              <a:gd name="connsiteX64" fmla="*/ 2150 w 10000"/>
              <a:gd name="connsiteY64" fmla="*/ 576 h 12306"/>
              <a:gd name="connsiteX65" fmla="*/ 2032 w 10000"/>
              <a:gd name="connsiteY65" fmla="*/ 501 h 12306"/>
              <a:gd name="connsiteX66" fmla="*/ 1149 w 10000"/>
              <a:gd name="connsiteY66" fmla="*/ 286 h 12306"/>
              <a:gd name="connsiteX67" fmla="*/ 994 w 10000"/>
              <a:gd name="connsiteY67" fmla="*/ 603 h 12306"/>
              <a:gd name="connsiteX68" fmla="*/ 789 w 10000"/>
              <a:gd name="connsiteY68" fmla="*/ 55 h 12306"/>
              <a:gd name="connsiteX69" fmla="*/ 588 w 10000"/>
              <a:gd name="connsiteY69" fmla="*/ 201 h 12306"/>
              <a:gd name="connsiteX70" fmla="*/ 460 w 10000"/>
              <a:gd name="connsiteY70" fmla="*/ 585 h 12306"/>
              <a:gd name="connsiteX71" fmla="*/ 296 w 10000"/>
              <a:gd name="connsiteY7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800 w 10000"/>
              <a:gd name="connsiteY51" fmla="*/ 2677 h 12306"/>
              <a:gd name="connsiteX52" fmla="*/ 4828 w 10000"/>
              <a:gd name="connsiteY52" fmla="*/ 1335 h 12306"/>
              <a:gd name="connsiteX53" fmla="*/ 4698 w 10000"/>
              <a:gd name="connsiteY53" fmla="*/ 1744 h 12306"/>
              <a:gd name="connsiteX54" fmla="*/ 4733 w 10000"/>
              <a:gd name="connsiteY54" fmla="*/ 1945 h 12306"/>
              <a:gd name="connsiteX55" fmla="*/ 4742 w 10000"/>
              <a:gd name="connsiteY55" fmla="*/ 2000 h 12306"/>
              <a:gd name="connsiteX56" fmla="*/ 4749 w 10000"/>
              <a:gd name="connsiteY56" fmla="*/ 2135 h 12306"/>
              <a:gd name="connsiteX57" fmla="*/ 3890 w 10000"/>
              <a:gd name="connsiteY57" fmla="*/ 2909 h 12306"/>
              <a:gd name="connsiteX58" fmla="*/ 3768 w 10000"/>
              <a:gd name="connsiteY58" fmla="*/ 2997 h 12306"/>
              <a:gd name="connsiteX59" fmla="*/ 3580 w 10000"/>
              <a:gd name="connsiteY59" fmla="*/ 2246 h 12306"/>
              <a:gd name="connsiteX60" fmla="*/ 3097 w 10000"/>
              <a:gd name="connsiteY60" fmla="*/ 1782 h 12306"/>
              <a:gd name="connsiteX61" fmla="*/ 2866 w 10000"/>
              <a:gd name="connsiteY61" fmla="*/ 1892 h 12306"/>
              <a:gd name="connsiteX62" fmla="*/ 2722 w 10000"/>
              <a:gd name="connsiteY62" fmla="*/ 1622 h 12306"/>
              <a:gd name="connsiteX63" fmla="*/ 2482 w 10000"/>
              <a:gd name="connsiteY63" fmla="*/ 1499 h 12306"/>
              <a:gd name="connsiteX64" fmla="*/ 2150 w 10000"/>
              <a:gd name="connsiteY64" fmla="*/ 576 h 12306"/>
              <a:gd name="connsiteX65" fmla="*/ 2032 w 10000"/>
              <a:gd name="connsiteY65" fmla="*/ 501 h 12306"/>
              <a:gd name="connsiteX66" fmla="*/ 1149 w 10000"/>
              <a:gd name="connsiteY66" fmla="*/ 286 h 12306"/>
              <a:gd name="connsiteX67" fmla="*/ 994 w 10000"/>
              <a:gd name="connsiteY67" fmla="*/ 603 h 12306"/>
              <a:gd name="connsiteX68" fmla="*/ 789 w 10000"/>
              <a:gd name="connsiteY68" fmla="*/ 55 h 12306"/>
              <a:gd name="connsiteX69" fmla="*/ 588 w 10000"/>
              <a:gd name="connsiteY69" fmla="*/ 201 h 12306"/>
              <a:gd name="connsiteX70" fmla="*/ 460 w 10000"/>
              <a:gd name="connsiteY70" fmla="*/ 585 h 12306"/>
              <a:gd name="connsiteX71" fmla="*/ 296 w 10000"/>
              <a:gd name="connsiteY7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5800 w 10000"/>
              <a:gd name="connsiteY51" fmla="*/ 2677 h 12306"/>
              <a:gd name="connsiteX52" fmla="*/ 5534 w 10000"/>
              <a:gd name="connsiteY52" fmla="*/ 1696 h 12306"/>
              <a:gd name="connsiteX53" fmla="*/ 4828 w 10000"/>
              <a:gd name="connsiteY53" fmla="*/ 1335 h 12306"/>
              <a:gd name="connsiteX54" fmla="*/ 4698 w 10000"/>
              <a:gd name="connsiteY54" fmla="*/ 1744 h 12306"/>
              <a:gd name="connsiteX55" fmla="*/ 4733 w 10000"/>
              <a:gd name="connsiteY55" fmla="*/ 1945 h 12306"/>
              <a:gd name="connsiteX56" fmla="*/ 4742 w 10000"/>
              <a:gd name="connsiteY56" fmla="*/ 2000 h 12306"/>
              <a:gd name="connsiteX57" fmla="*/ 4749 w 10000"/>
              <a:gd name="connsiteY57" fmla="*/ 2135 h 12306"/>
              <a:gd name="connsiteX58" fmla="*/ 3890 w 10000"/>
              <a:gd name="connsiteY58" fmla="*/ 2909 h 12306"/>
              <a:gd name="connsiteX59" fmla="*/ 3768 w 10000"/>
              <a:gd name="connsiteY59" fmla="*/ 2997 h 12306"/>
              <a:gd name="connsiteX60" fmla="*/ 3580 w 10000"/>
              <a:gd name="connsiteY60" fmla="*/ 2246 h 12306"/>
              <a:gd name="connsiteX61" fmla="*/ 3097 w 10000"/>
              <a:gd name="connsiteY61" fmla="*/ 1782 h 12306"/>
              <a:gd name="connsiteX62" fmla="*/ 2866 w 10000"/>
              <a:gd name="connsiteY62" fmla="*/ 1892 h 12306"/>
              <a:gd name="connsiteX63" fmla="*/ 2722 w 10000"/>
              <a:gd name="connsiteY63" fmla="*/ 1622 h 12306"/>
              <a:gd name="connsiteX64" fmla="*/ 2482 w 10000"/>
              <a:gd name="connsiteY64" fmla="*/ 1499 h 12306"/>
              <a:gd name="connsiteX65" fmla="*/ 2150 w 10000"/>
              <a:gd name="connsiteY65" fmla="*/ 576 h 12306"/>
              <a:gd name="connsiteX66" fmla="*/ 2032 w 10000"/>
              <a:gd name="connsiteY66" fmla="*/ 501 h 12306"/>
              <a:gd name="connsiteX67" fmla="*/ 1149 w 10000"/>
              <a:gd name="connsiteY67" fmla="*/ 286 h 12306"/>
              <a:gd name="connsiteX68" fmla="*/ 994 w 10000"/>
              <a:gd name="connsiteY68" fmla="*/ 603 h 12306"/>
              <a:gd name="connsiteX69" fmla="*/ 789 w 10000"/>
              <a:gd name="connsiteY69" fmla="*/ 55 h 12306"/>
              <a:gd name="connsiteX70" fmla="*/ 588 w 10000"/>
              <a:gd name="connsiteY70" fmla="*/ 201 h 12306"/>
              <a:gd name="connsiteX71" fmla="*/ 460 w 10000"/>
              <a:gd name="connsiteY71" fmla="*/ 585 h 12306"/>
              <a:gd name="connsiteX72" fmla="*/ 296 w 10000"/>
              <a:gd name="connsiteY72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067 w 10000"/>
              <a:gd name="connsiteY51" fmla="*/ 2781 h 12306"/>
              <a:gd name="connsiteX52" fmla="*/ 5534 w 10000"/>
              <a:gd name="connsiteY52" fmla="*/ 1696 h 12306"/>
              <a:gd name="connsiteX53" fmla="*/ 4828 w 10000"/>
              <a:gd name="connsiteY53" fmla="*/ 1335 h 12306"/>
              <a:gd name="connsiteX54" fmla="*/ 4698 w 10000"/>
              <a:gd name="connsiteY54" fmla="*/ 1744 h 12306"/>
              <a:gd name="connsiteX55" fmla="*/ 4733 w 10000"/>
              <a:gd name="connsiteY55" fmla="*/ 1945 h 12306"/>
              <a:gd name="connsiteX56" fmla="*/ 4742 w 10000"/>
              <a:gd name="connsiteY56" fmla="*/ 2000 h 12306"/>
              <a:gd name="connsiteX57" fmla="*/ 4749 w 10000"/>
              <a:gd name="connsiteY57" fmla="*/ 2135 h 12306"/>
              <a:gd name="connsiteX58" fmla="*/ 3890 w 10000"/>
              <a:gd name="connsiteY58" fmla="*/ 2909 h 12306"/>
              <a:gd name="connsiteX59" fmla="*/ 3768 w 10000"/>
              <a:gd name="connsiteY59" fmla="*/ 2997 h 12306"/>
              <a:gd name="connsiteX60" fmla="*/ 3580 w 10000"/>
              <a:gd name="connsiteY60" fmla="*/ 2246 h 12306"/>
              <a:gd name="connsiteX61" fmla="*/ 3097 w 10000"/>
              <a:gd name="connsiteY61" fmla="*/ 1782 h 12306"/>
              <a:gd name="connsiteX62" fmla="*/ 2866 w 10000"/>
              <a:gd name="connsiteY62" fmla="*/ 1892 h 12306"/>
              <a:gd name="connsiteX63" fmla="*/ 2722 w 10000"/>
              <a:gd name="connsiteY63" fmla="*/ 1622 h 12306"/>
              <a:gd name="connsiteX64" fmla="*/ 2482 w 10000"/>
              <a:gd name="connsiteY64" fmla="*/ 1499 h 12306"/>
              <a:gd name="connsiteX65" fmla="*/ 2150 w 10000"/>
              <a:gd name="connsiteY65" fmla="*/ 576 h 12306"/>
              <a:gd name="connsiteX66" fmla="*/ 2032 w 10000"/>
              <a:gd name="connsiteY66" fmla="*/ 501 h 12306"/>
              <a:gd name="connsiteX67" fmla="*/ 1149 w 10000"/>
              <a:gd name="connsiteY67" fmla="*/ 286 h 12306"/>
              <a:gd name="connsiteX68" fmla="*/ 994 w 10000"/>
              <a:gd name="connsiteY68" fmla="*/ 603 h 12306"/>
              <a:gd name="connsiteX69" fmla="*/ 789 w 10000"/>
              <a:gd name="connsiteY69" fmla="*/ 55 h 12306"/>
              <a:gd name="connsiteX70" fmla="*/ 588 w 10000"/>
              <a:gd name="connsiteY70" fmla="*/ 201 h 12306"/>
              <a:gd name="connsiteX71" fmla="*/ 460 w 10000"/>
              <a:gd name="connsiteY71" fmla="*/ 585 h 12306"/>
              <a:gd name="connsiteX72" fmla="*/ 296 w 10000"/>
              <a:gd name="connsiteY72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067 w 10000"/>
              <a:gd name="connsiteY51" fmla="*/ 2781 h 12306"/>
              <a:gd name="connsiteX52" fmla="*/ 5835 w 10000"/>
              <a:gd name="connsiteY52" fmla="*/ 2109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067 w 10000"/>
              <a:gd name="connsiteY51" fmla="*/ 2781 h 12306"/>
              <a:gd name="connsiteX52" fmla="*/ 5929 w 10000"/>
              <a:gd name="connsiteY52" fmla="*/ 2258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067 w 10000"/>
              <a:gd name="connsiteY51" fmla="*/ 2781 h 12306"/>
              <a:gd name="connsiteX52" fmla="*/ 5906 w 10000"/>
              <a:gd name="connsiteY52" fmla="*/ 1841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669 w 10000"/>
              <a:gd name="connsiteY51" fmla="*/ 2341 h 12306"/>
              <a:gd name="connsiteX52" fmla="*/ 5906 w 10000"/>
              <a:gd name="connsiteY52" fmla="*/ 1841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669 w 10000"/>
              <a:gd name="connsiteY51" fmla="*/ 2341 h 12306"/>
              <a:gd name="connsiteX52" fmla="*/ 5936 w 10000"/>
              <a:gd name="connsiteY52" fmla="*/ 1734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669 w 10000"/>
              <a:gd name="connsiteY51" fmla="*/ 2341 h 12306"/>
              <a:gd name="connsiteX52" fmla="*/ 5936 w 10000"/>
              <a:gd name="connsiteY52" fmla="*/ 1734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669 w 10000"/>
              <a:gd name="connsiteY51" fmla="*/ 2341 h 12306"/>
              <a:gd name="connsiteX52" fmla="*/ 5936 w 10000"/>
              <a:gd name="connsiteY52" fmla="*/ 1734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95 w 10000"/>
              <a:gd name="connsiteY50" fmla="*/ 8211 h 12306"/>
              <a:gd name="connsiteX51" fmla="*/ 6763 w 10000"/>
              <a:gd name="connsiteY51" fmla="*/ 2472 h 12306"/>
              <a:gd name="connsiteX52" fmla="*/ 5936 w 10000"/>
              <a:gd name="connsiteY52" fmla="*/ 1734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5936 w 10000"/>
              <a:gd name="connsiteY52" fmla="*/ 1734 h 12306"/>
              <a:gd name="connsiteX53" fmla="*/ 5534 w 10000"/>
              <a:gd name="connsiteY53" fmla="*/ 1696 h 12306"/>
              <a:gd name="connsiteX54" fmla="*/ 4828 w 10000"/>
              <a:gd name="connsiteY54" fmla="*/ 1335 h 12306"/>
              <a:gd name="connsiteX55" fmla="*/ 4698 w 10000"/>
              <a:gd name="connsiteY55" fmla="*/ 1744 h 12306"/>
              <a:gd name="connsiteX56" fmla="*/ 4733 w 10000"/>
              <a:gd name="connsiteY56" fmla="*/ 1945 h 12306"/>
              <a:gd name="connsiteX57" fmla="*/ 4742 w 10000"/>
              <a:gd name="connsiteY57" fmla="*/ 2000 h 12306"/>
              <a:gd name="connsiteX58" fmla="*/ 4749 w 10000"/>
              <a:gd name="connsiteY58" fmla="*/ 2135 h 12306"/>
              <a:gd name="connsiteX59" fmla="*/ 3890 w 10000"/>
              <a:gd name="connsiteY59" fmla="*/ 2909 h 12306"/>
              <a:gd name="connsiteX60" fmla="*/ 3768 w 10000"/>
              <a:gd name="connsiteY60" fmla="*/ 2997 h 12306"/>
              <a:gd name="connsiteX61" fmla="*/ 3580 w 10000"/>
              <a:gd name="connsiteY61" fmla="*/ 2246 h 12306"/>
              <a:gd name="connsiteX62" fmla="*/ 3097 w 10000"/>
              <a:gd name="connsiteY62" fmla="*/ 1782 h 12306"/>
              <a:gd name="connsiteX63" fmla="*/ 2866 w 10000"/>
              <a:gd name="connsiteY63" fmla="*/ 1892 h 12306"/>
              <a:gd name="connsiteX64" fmla="*/ 2722 w 10000"/>
              <a:gd name="connsiteY64" fmla="*/ 1622 h 12306"/>
              <a:gd name="connsiteX65" fmla="*/ 2482 w 10000"/>
              <a:gd name="connsiteY65" fmla="*/ 1499 h 12306"/>
              <a:gd name="connsiteX66" fmla="*/ 2150 w 10000"/>
              <a:gd name="connsiteY66" fmla="*/ 576 h 12306"/>
              <a:gd name="connsiteX67" fmla="*/ 2032 w 10000"/>
              <a:gd name="connsiteY67" fmla="*/ 501 h 12306"/>
              <a:gd name="connsiteX68" fmla="*/ 1149 w 10000"/>
              <a:gd name="connsiteY68" fmla="*/ 286 h 12306"/>
              <a:gd name="connsiteX69" fmla="*/ 994 w 10000"/>
              <a:gd name="connsiteY69" fmla="*/ 603 h 12306"/>
              <a:gd name="connsiteX70" fmla="*/ 789 w 10000"/>
              <a:gd name="connsiteY70" fmla="*/ 55 h 12306"/>
              <a:gd name="connsiteX71" fmla="*/ 588 w 10000"/>
              <a:gd name="connsiteY71" fmla="*/ 201 h 12306"/>
              <a:gd name="connsiteX72" fmla="*/ 460 w 10000"/>
              <a:gd name="connsiteY72" fmla="*/ 585 h 12306"/>
              <a:gd name="connsiteX73" fmla="*/ 296 w 10000"/>
              <a:gd name="connsiteY7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5936 w 10000"/>
              <a:gd name="connsiteY53" fmla="*/ 1734 h 12306"/>
              <a:gd name="connsiteX54" fmla="*/ 5534 w 10000"/>
              <a:gd name="connsiteY54" fmla="*/ 1696 h 12306"/>
              <a:gd name="connsiteX55" fmla="*/ 4828 w 10000"/>
              <a:gd name="connsiteY55" fmla="*/ 1335 h 12306"/>
              <a:gd name="connsiteX56" fmla="*/ 4698 w 10000"/>
              <a:gd name="connsiteY56" fmla="*/ 1744 h 12306"/>
              <a:gd name="connsiteX57" fmla="*/ 4733 w 10000"/>
              <a:gd name="connsiteY57" fmla="*/ 1945 h 12306"/>
              <a:gd name="connsiteX58" fmla="*/ 4742 w 10000"/>
              <a:gd name="connsiteY58" fmla="*/ 2000 h 12306"/>
              <a:gd name="connsiteX59" fmla="*/ 4749 w 10000"/>
              <a:gd name="connsiteY59" fmla="*/ 2135 h 12306"/>
              <a:gd name="connsiteX60" fmla="*/ 3890 w 10000"/>
              <a:gd name="connsiteY60" fmla="*/ 2909 h 12306"/>
              <a:gd name="connsiteX61" fmla="*/ 3768 w 10000"/>
              <a:gd name="connsiteY61" fmla="*/ 2997 h 12306"/>
              <a:gd name="connsiteX62" fmla="*/ 3580 w 10000"/>
              <a:gd name="connsiteY62" fmla="*/ 2246 h 12306"/>
              <a:gd name="connsiteX63" fmla="*/ 3097 w 10000"/>
              <a:gd name="connsiteY63" fmla="*/ 1782 h 12306"/>
              <a:gd name="connsiteX64" fmla="*/ 2866 w 10000"/>
              <a:gd name="connsiteY64" fmla="*/ 1892 h 12306"/>
              <a:gd name="connsiteX65" fmla="*/ 2722 w 10000"/>
              <a:gd name="connsiteY65" fmla="*/ 1622 h 12306"/>
              <a:gd name="connsiteX66" fmla="*/ 2482 w 10000"/>
              <a:gd name="connsiteY66" fmla="*/ 1499 h 12306"/>
              <a:gd name="connsiteX67" fmla="*/ 2150 w 10000"/>
              <a:gd name="connsiteY67" fmla="*/ 576 h 12306"/>
              <a:gd name="connsiteX68" fmla="*/ 2032 w 10000"/>
              <a:gd name="connsiteY68" fmla="*/ 501 h 12306"/>
              <a:gd name="connsiteX69" fmla="*/ 1149 w 10000"/>
              <a:gd name="connsiteY69" fmla="*/ 286 h 12306"/>
              <a:gd name="connsiteX70" fmla="*/ 994 w 10000"/>
              <a:gd name="connsiteY70" fmla="*/ 603 h 12306"/>
              <a:gd name="connsiteX71" fmla="*/ 789 w 10000"/>
              <a:gd name="connsiteY71" fmla="*/ 55 h 12306"/>
              <a:gd name="connsiteX72" fmla="*/ 588 w 10000"/>
              <a:gd name="connsiteY72" fmla="*/ 201 h 12306"/>
              <a:gd name="connsiteX73" fmla="*/ 460 w 10000"/>
              <a:gd name="connsiteY73" fmla="*/ 585 h 12306"/>
              <a:gd name="connsiteX74" fmla="*/ 296 w 10000"/>
              <a:gd name="connsiteY74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272 w 10000"/>
              <a:gd name="connsiteY53" fmla="*/ 1778 h 12306"/>
              <a:gd name="connsiteX54" fmla="*/ 5936 w 10000"/>
              <a:gd name="connsiteY54" fmla="*/ 1734 h 12306"/>
              <a:gd name="connsiteX55" fmla="*/ 5534 w 10000"/>
              <a:gd name="connsiteY55" fmla="*/ 1696 h 12306"/>
              <a:gd name="connsiteX56" fmla="*/ 4828 w 10000"/>
              <a:gd name="connsiteY56" fmla="*/ 1335 h 12306"/>
              <a:gd name="connsiteX57" fmla="*/ 4698 w 10000"/>
              <a:gd name="connsiteY57" fmla="*/ 1744 h 12306"/>
              <a:gd name="connsiteX58" fmla="*/ 4733 w 10000"/>
              <a:gd name="connsiteY58" fmla="*/ 1945 h 12306"/>
              <a:gd name="connsiteX59" fmla="*/ 4742 w 10000"/>
              <a:gd name="connsiteY59" fmla="*/ 2000 h 12306"/>
              <a:gd name="connsiteX60" fmla="*/ 4749 w 10000"/>
              <a:gd name="connsiteY60" fmla="*/ 2135 h 12306"/>
              <a:gd name="connsiteX61" fmla="*/ 3890 w 10000"/>
              <a:gd name="connsiteY61" fmla="*/ 2909 h 12306"/>
              <a:gd name="connsiteX62" fmla="*/ 3768 w 10000"/>
              <a:gd name="connsiteY62" fmla="*/ 2997 h 12306"/>
              <a:gd name="connsiteX63" fmla="*/ 3580 w 10000"/>
              <a:gd name="connsiteY63" fmla="*/ 2246 h 12306"/>
              <a:gd name="connsiteX64" fmla="*/ 3097 w 10000"/>
              <a:gd name="connsiteY64" fmla="*/ 1782 h 12306"/>
              <a:gd name="connsiteX65" fmla="*/ 2866 w 10000"/>
              <a:gd name="connsiteY65" fmla="*/ 1892 h 12306"/>
              <a:gd name="connsiteX66" fmla="*/ 2722 w 10000"/>
              <a:gd name="connsiteY66" fmla="*/ 1622 h 12306"/>
              <a:gd name="connsiteX67" fmla="*/ 2482 w 10000"/>
              <a:gd name="connsiteY67" fmla="*/ 1499 h 12306"/>
              <a:gd name="connsiteX68" fmla="*/ 2150 w 10000"/>
              <a:gd name="connsiteY68" fmla="*/ 576 h 12306"/>
              <a:gd name="connsiteX69" fmla="*/ 2032 w 10000"/>
              <a:gd name="connsiteY69" fmla="*/ 501 h 12306"/>
              <a:gd name="connsiteX70" fmla="*/ 1149 w 10000"/>
              <a:gd name="connsiteY70" fmla="*/ 286 h 12306"/>
              <a:gd name="connsiteX71" fmla="*/ 994 w 10000"/>
              <a:gd name="connsiteY71" fmla="*/ 603 h 12306"/>
              <a:gd name="connsiteX72" fmla="*/ 789 w 10000"/>
              <a:gd name="connsiteY72" fmla="*/ 55 h 12306"/>
              <a:gd name="connsiteX73" fmla="*/ 588 w 10000"/>
              <a:gd name="connsiteY73" fmla="*/ 201 h 12306"/>
              <a:gd name="connsiteX74" fmla="*/ 460 w 10000"/>
              <a:gd name="connsiteY74" fmla="*/ 585 h 12306"/>
              <a:gd name="connsiteX75" fmla="*/ 296 w 10000"/>
              <a:gd name="connsiteY75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670 w 10000"/>
              <a:gd name="connsiteY53" fmla="*/ 2142 h 12306"/>
              <a:gd name="connsiteX54" fmla="*/ 6272 w 10000"/>
              <a:gd name="connsiteY54" fmla="*/ 1778 h 12306"/>
              <a:gd name="connsiteX55" fmla="*/ 5936 w 10000"/>
              <a:gd name="connsiteY55" fmla="*/ 1734 h 12306"/>
              <a:gd name="connsiteX56" fmla="*/ 5534 w 10000"/>
              <a:gd name="connsiteY56" fmla="*/ 1696 h 12306"/>
              <a:gd name="connsiteX57" fmla="*/ 4828 w 10000"/>
              <a:gd name="connsiteY57" fmla="*/ 1335 h 12306"/>
              <a:gd name="connsiteX58" fmla="*/ 4698 w 10000"/>
              <a:gd name="connsiteY58" fmla="*/ 1744 h 12306"/>
              <a:gd name="connsiteX59" fmla="*/ 4733 w 10000"/>
              <a:gd name="connsiteY59" fmla="*/ 1945 h 12306"/>
              <a:gd name="connsiteX60" fmla="*/ 4742 w 10000"/>
              <a:gd name="connsiteY60" fmla="*/ 2000 h 12306"/>
              <a:gd name="connsiteX61" fmla="*/ 4749 w 10000"/>
              <a:gd name="connsiteY61" fmla="*/ 2135 h 12306"/>
              <a:gd name="connsiteX62" fmla="*/ 3890 w 10000"/>
              <a:gd name="connsiteY62" fmla="*/ 2909 h 12306"/>
              <a:gd name="connsiteX63" fmla="*/ 3768 w 10000"/>
              <a:gd name="connsiteY63" fmla="*/ 2997 h 12306"/>
              <a:gd name="connsiteX64" fmla="*/ 3580 w 10000"/>
              <a:gd name="connsiteY64" fmla="*/ 2246 h 12306"/>
              <a:gd name="connsiteX65" fmla="*/ 3097 w 10000"/>
              <a:gd name="connsiteY65" fmla="*/ 1782 h 12306"/>
              <a:gd name="connsiteX66" fmla="*/ 2866 w 10000"/>
              <a:gd name="connsiteY66" fmla="*/ 1892 h 12306"/>
              <a:gd name="connsiteX67" fmla="*/ 2722 w 10000"/>
              <a:gd name="connsiteY67" fmla="*/ 1622 h 12306"/>
              <a:gd name="connsiteX68" fmla="*/ 2482 w 10000"/>
              <a:gd name="connsiteY68" fmla="*/ 1499 h 12306"/>
              <a:gd name="connsiteX69" fmla="*/ 2150 w 10000"/>
              <a:gd name="connsiteY69" fmla="*/ 576 h 12306"/>
              <a:gd name="connsiteX70" fmla="*/ 2032 w 10000"/>
              <a:gd name="connsiteY70" fmla="*/ 501 h 12306"/>
              <a:gd name="connsiteX71" fmla="*/ 1149 w 10000"/>
              <a:gd name="connsiteY71" fmla="*/ 286 h 12306"/>
              <a:gd name="connsiteX72" fmla="*/ 994 w 10000"/>
              <a:gd name="connsiteY72" fmla="*/ 603 h 12306"/>
              <a:gd name="connsiteX73" fmla="*/ 789 w 10000"/>
              <a:gd name="connsiteY73" fmla="*/ 55 h 12306"/>
              <a:gd name="connsiteX74" fmla="*/ 588 w 10000"/>
              <a:gd name="connsiteY74" fmla="*/ 201 h 12306"/>
              <a:gd name="connsiteX75" fmla="*/ 460 w 10000"/>
              <a:gd name="connsiteY75" fmla="*/ 585 h 12306"/>
              <a:gd name="connsiteX76" fmla="*/ 296 w 10000"/>
              <a:gd name="connsiteY76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782 w 10000"/>
              <a:gd name="connsiteY53" fmla="*/ 1696 h 12306"/>
              <a:gd name="connsiteX54" fmla="*/ 6272 w 10000"/>
              <a:gd name="connsiteY54" fmla="*/ 1778 h 12306"/>
              <a:gd name="connsiteX55" fmla="*/ 5936 w 10000"/>
              <a:gd name="connsiteY55" fmla="*/ 1734 h 12306"/>
              <a:gd name="connsiteX56" fmla="*/ 5534 w 10000"/>
              <a:gd name="connsiteY56" fmla="*/ 1696 h 12306"/>
              <a:gd name="connsiteX57" fmla="*/ 4828 w 10000"/>
              <a:gd name="connsiteY57" fmla="*/ 1335 h 12306"/>
              <a:gd name="connsiteX58" fmla="*/ 4698 w 10000"/>
              <a:gd name="connsiteY58" fmla="*/ 1744 h 12306"/>
              <a:gd name="connsiteX59" fmla="*/ 4733 w 10000"/>
              <a:gd name="connsiteY59" fmla="*/ 1945 h 12306"/>
              <a:gd name="connsiteX60" fmla="*/ 4742 w 10000"/>
              <a:gd name="connsiteY60" fmla="*/ 2000 h 12306"/>
              <a:gd name="connsiteX61" fmla="*/ 4749 w 10000"/>
              <a:gd name="connsiteY61" fmla="*/ 2135 h 12306"/>
              <a:gd name="connsiteX62" fmla="*/ 3890 w 10000"/>
              <a:gd name="connsiteY62" fmla="*/ 2909 h 12306"/>
              <a:gd name="connsiteX63" fmla="*/ 3768 w 10000"/>
              <a:gd name="connsiteY63" fmla="*/ 2997 h 12306"/>
              <a:gd name="connsiteX64" fmla="*/ 3580 w 10000"/>
              <a:gd name="connsiteY64" fmla="*/ 2246 h 12306"/>
              <a:gd name="connsiteX65" fmla="*/ 3097 w 10000"/>
              <a:gd name="connsiteY65" fmla="*/ 1782 h 12306"/>
              <a:gd name="connsiteX66" fmla="*/ 2866 w 10000"/>
              <a:gd name="connsiteY66" fmla="*/ 1892 h 12306"/>
              <a:gd name="connsiteX67" fmla="*/ 2722 w 10000"/>
              <a:gd name="connsiteY67" fmla="*/ 1622 h 12306"/>
              <a:gd name="connsiteX68" fmla="*/ 2482 w 10000"/>
              <a:gd name="connsiteY68" fmla="*/ 1499 h 12306"/>
              <a:gd name="connsiteX69" fmla="*/ 2150 w 10000"/>
              <a:gd name="connsiteY69" fmla="*/ 576 h 12306"/>
              <a:gd name="connsiteX70" fmla="*/ 2032 w 10000"/>
              <a:gd name="connsiteY70" fmla="*/ 501 h 12306"/>
              <a:gd name="connsiteX71" fmla="*/ 1149 w 10000"/>
              <a:gd name="connsiteY71" fmla="*/ 286 h 12306"/>
              <a:gd name="connsiteX72" fmla="*/ 994 w 10000"/>
              <a:gd name="connsiteY72" fmla="*/ 603 h 12306"/>
              <a:gd name="connsiteX73" fmla="*/ 789 w 10000"/>
              <a:gd name="connsiteY73" fmla="*/ 55 h 12306"/>
              <a:gd name="connsiteX74" fmla="*/ 588 w 10000"/>
              <a:gd name="connsiteY74" fmla="*/ 201 h 12306"/>
              <a:gd name="connsiteX75" fmla="*/ 460 w 10000"/>
              <a:gd name="connsiteY75" fmla="*/ 585 h 12306"/>
              <a:gd name="connsiteX76" fmla="*/ 296 w 10000"/>
              <a:gd name="connsiteY76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782 w 10000"/>
              <a:gd name="connsiteY53" fmla="*/ 1696 h 12306"/>
              <a:gd name="connsiteX54" fmla="*/ 6499 w 10000"/>
              <a:gd name="connsiteY54" fmla="*/ 1988 h 12306"/>
              <a:gd name="connsiteX55" fmla="*/ 6272 w 10000"/>
              <a:gd name="connsiteY55" fmla="*/ 1778 h 12306"/>
              <a:gd name="connsiteX56" fmla="*/ 5936 w 10000"/>
              <a:gd name="connsiteY56" fmla="*/ 1734 h 12306"/>
              <a:gd name="connsiteX57" fmla="*/ 5534 w 10000"/>
              <a:gd name="connsiteY57" fmla="*/ 1696 h 12306"/>
              <a:gd name="connsiteX58" fmla="*/ 4828 w 10000"/>
              <a:gd name="connsiteY58" fmla="*/ 1335 h 12306"/>
              <a:gd name="connsiteX59" fmla="*/ 4698 w 10000"/>
              <a:gd name="connsiteY59" fmla="*/ 1744 h 12306"/>
              <a:gd name="connsiteX60" fmla="*/ 4733 w 10000"/>
              <a:gd name="connsiteY60" fmla="*/ 1945 h 12306"/>
              <a:gd name="connsiteX61" fmla="*/ 4742 w 10000"/>
              <a:gd name="connsiteY61" fmla="*/ 2000 h 12306"/>
              <a:gd name="connsiteX62" fmla="*/ 4749 w 10000"/>
              <a:gd name="connsiteY62" fmla="*/ 2135 h 12306"/>
              <a:gd name="connsiteX63" fmla="*/ 3890 w 10000"/>
              <a:gd name="connsiteY63" fmla="*/ 2909 h 12306"/>
              <a:gd name="connsiteX64" fmla="*/ 3768 w 10000"/>
              <a:gd name="connsiteY64" fmla="*/ 2997 h 12306"/>
              <a:gd name="connsiteX65" fmla="*/ 3580 w 10000"/>
              <a:gd name="connsiteY65" fmla="*/ 2246 h 12306"/>
              <a:gd name="connsiteX66" fmla="*/ 3097 w 10000"/>
              <a:gd name="connsiteY66" fmla="*/ 1782 h 12306"/>
              <a:gd name="connsiteX67" fmla="*/ 2866 w 10000"/>
              <a:gd name="connsiteY67" fmla="*/ 1892 h 12306"/>
              <a:gd name="connsiteX68" fmla="*/ 2722 w 10000"/>
              <a:gd name="connsiteY68" fmla="*/ 1622 h 12306"/>
              <a:gd name="connsiteX69" fmla="*/ 2482 w 10000"/>
              <a:gd name="connsiteY69" fmla="*/ 1499 h 12306"/>
              <a:gd name="connsiteX70" fmla="*/ 2150 w 10000"/>
              <a:gd name="connsiteY70" fmla="*/ 576 h 12306"/>
              <a:gd name="connsiteX71" fmla="*/ 2032 w 10000"/>
              <a:gd name="connsiteY71" fmla="*/ 501 h 12306"/>
              <a:gd name="connsiteX72" fmla="*/ 1149 w 10000"/>
              <a:gd name="connsiteY72" fmla="*/ 286 h 12306"/>
              <a:gd name="connsiteX73" fmla="*/ 994 w 10000"/>
              <a:gd name="connsiteY73" fmla="*/ 603 h 12306"/>
              <a:gd name="connsiteX74" fmla="*/ 789 w 10000"/>
              <a:gd name="connsiteY74" fmla="*/ 55 h 12306"/>
              <a:gd name="connsiteX75" fmla="*/ 588 w 10000"/>
              <a:gd name="connsiteY75" fmla="*/ 201 h 12306"/>
              <a:gd name="connsiteX76" fmla="*/ 460 w 10000"/>
              <a:gd name="connsiteY76" fmla="*/ 585 h 12306"/>
              <a:gd name="connsiteX77" fmla="*/ 296 w 10000"/>
              <a:gd name="connsiteY7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782 w 10000"/>
              <a:gd name="connsiteY53" fmla="*/ 1696 h 12306"/>
              <a:gd name="connsiteX54" fmla="*/ 6559 w 10000"/>
              <a:gd name="connsiteY54" fmla="*/ 1829 h 12306"/>
              <a:gd name="connsiteX55" fmla="*/ 6499 w 10000"/>
              <a:gd name="connsiteY55" fmla="*/ 1988 h 12306"/>
              <a:gd name="connsiteX56" fmla="*/ 6272 w 10000"/>
              <a:gd name="connsiteY56" fmla="*/ 1778 h 12306"/>
              <a:gd name="connsiteX57" fmla="*/ 5936 w 10000"/>
              <a:gd name="connsiteY57" fmla="*/ 1734 h 12306"/>
              <a:gd name="connsiteX58" fmla="*/ 5534 w 10000"/>
              <a:gd name="connsiteY58" fmla="*/ 1696 h 12306"/>
              <a:gd name="connsiteX59" fmla="*/ 4828 w 10000"/>
              <a:gd name="connsiteY59" fmla="*/ 1335 h 12306"/>
              <a:gd name="connsiteX60" fmla="*/ 4698 w 10000"/>
              <a:gd name="connsiteY60" fmla="*/ 1744 h 12306"/>
              <a:gd name="connsiteX61" fmla="*/ 4733 w 10000"/>
              <a:gd name="connsiteY61" fmla="*/ 1945 h 12306"/>
              <a:gd name="connsiteX62" fmla="*/ 4742 w 10000"/>
              <a:gd name="connsiteY62" fmla="*/ 2000 h 12306"/>
              <a:gd name="connsiteX63" fmla="*/ 4749 w 10000"/>
              <a:gd name="connsiteY63" fmla="*/ 2135 h 12306"/>
              <a:gd name="connsiteX64" fmla="*/ 3890 w 10000"/>
              <a:gd name="connsiteY64" fmla="*/ 2909 h 12306"/>
              <a:gd name="connsiteX65" fmla="*/ 3768 w 10000"/>
              <a:gd name="connsiteY65" fmla="*/ 2997 h 12306"/>
              <a:gd name="connsiteX66" fmla="*/ 3580 w 10000"/>
              <a:gd name="connsiteY66" fmla="*/ 2246 h 12306"/>
              <a:gd name="connsiteX67" fmla="*/ 3097 w 10000"/>
              <a:gd name="connsiteY67" fmla="*/ 1782 h 12306"/>
              <a:gd name="connsiteX68" fmla="*/ 2866 w 10000"/>
              <a:gd name="connsiteY68" fmla="*/ 1892 h 12306"/>
              <a:gd name="connsiteX69" fmla="*/ 2722 w 10000"/>
              <a:gd name="connsiteY69" fmla="*/ 1622 h 12306"/>
              <a:gd name="connsiteX70" fmla="*/ 2482 w 10000"/>
              <a:gd name="connsiteY70" fmla="*/ 1499 h 12306"/>
              <a:gd name="connsiteX71" fmla="*/ 2150 w 10000"/>
              <a:gd name="connsiteY71" fmla="*/ 576 h 12306"/>
              <a:gd name="connsiteX72" fmla="*/ 2032 w 10000"/>
              <a:gd name="connsiteY72" fmla="*/ 501 h 12306"/>
              <a:gd name="connsiteX73" fmla="*/ 1149 w 10000"/>
              <a:gd name="connsiteY73" fmla="*/ 286 h 12306"/>
              <a:gd name="connsiteX74" fmla="*/ 994 w 10000"/>
              <a:gd name="connsiteY74" fmla="*/ 603 h 12306"/>
              <a:gd name="connsiteX75" fmla="*/ 789 w 10000"/>
              <a:gd name="connsiteY75" fmla="*/ 55 h 12306"/>
              <a:gd name="connsiteX76" fmla="*/ 588 w 10000"/>
              <a:gd name="connsiteY76" fmla="*/ 201 h 12306"/>
              <a:gd name="connsiteX77" fmla="*/ 460 w 10000"/>
              <a:gd name="connsiteY77" fmla="*/ 585 h 12306"/>
              <a:gd name="connsiteX78" fmla="*/ 296 w 10000"/>
              <a:gd name="connsiteY7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6763 w 10000"/>
              <a:gd name="connsiteY51" fmla="*/ 2472 h 12306"/>
              <a:gd name="connsiteX52" fmla="*/ 7081 w 10000"/>
              <a:gd name="connsiteY52" fmla="*/ 2253 h 12306"/>
              <a:gd name="connsiteX53" fmla="*/ 6972 w 10000"/>
              <a:gd name="connsiteY53" fmla="*/ 1849 h 12306"/>
              <a:gd name="connsiteX54" fmla="*/ 6782 w 10000"/>
              <a:gd name="connsiteY54" fmla="*/ 1696 h 12306"/>
              <a:gd name="connsiteX55" fmla="*/ 6559 w 10000"/>
              <a:gd name="connsiteY55" fmla="*/ 1829 h 12306"/>
              <a:gd name="connsiteX56" fmla="*/ 6499 w 10000"/>
              <a:gd name="connsiteY56" fmla="*/ 1988 h 12306"/>
              <a:gd name="connsiteX57" fmla="*/ 6272 w 10000"/>
              <a:gd name="connsiteY57" fmla="*/ 1778 h 12306"/>
              <a:gd name="connsiteX58" fmla="*/ 5936 w 10000"/>
              <a:gd name="connsiteY58" fmla="*/ 1734 h 12306"/>
              <a:gd name="connsiteX59" fmla="*/ 5534 w 10000"/>
              <a:gd name="connsiteY59" fmla="*/ 1696 h 12306"/>
              <a:gd name="connsiteX60" fmla="*/ 4828 w 10000"/>
              <a:gd name="connsiteY60" fmla="*/ 1335 h 12306"/>
              <a:gd name="connsiteX61" fmla="*/ 4698 w 10000"/>
              <a:gd name="connsiteY61" fmla="*/ 1744 h 12306"/>
              <a:gd name="connsiteX62" fmla="*/ 4733 w 10000"/>
              <a:gd name="connsiteY62" fmla="*/ 1945 h 12306"/>
              <a:gd name="connsiteX63" fmla="*/ 4742 w 10000"/>
              <a:gd name="connsiteY63" fmla="*/ 2000 h 12306"/>
              <a:gd name="connsiteX64" fmla="*/ 4749 w 10000"/>
              <a:gd name="connsiteY64" fmla="*/ 2135 h 12306"/>
              <a:gd name="connsiteX65" fmla="*/ 3890 w 10000"/>
              <a:gd name="connsiteY65" fmla="*/ 2909 h 12306"/>
              <a:gd name="connsiteX66" fmla="*/ 3768 w 10000"/>
              <a:gd name="connsiteY66" fmla="*/ 2997 h 12306"/>
              <a:gd name="connsiteX67" fmla="*/ 3580 w 10000"/>
              <a:gd name="connsiteY67" fmla="*/ 2246 h 12306"/>
              <a:gd name="connsiteX68" fmla="*/ 3097 w 10000"/>
              <a:gd name="connsiteY68" fmla="*/ 1782 h 12306"/>
              <a:gd name="connsiteX69" fmla="*/ 2866 w 10000"/>
              <a:gd name="connsiteY69" fmla="*/ 1892 h 12306"/>
              <a:gd name="connsiteX70" fmla="*/ 2722 w 10000"/>
              <a:gd name="connsiteY70" fmla="*/ 1622 h 12306"/>
              <a:gd name="connsiteX71" fmla="*/ 2482 w 10000"/>
              <a:gd name="connsiteY71" fmla="*/ 1499 h 12306"/>
              <a:gd name="connsiteX72" fmla="*/ 2150 w 10000"/>
              <a:gd name="connsiteY72" fmla="*/ 576 h 12306"/>
              <a:gd name="connsiteX73" fmla="*/ 2032 w 10000"/>
              <a:gd name="connsiteY73" fmla="*/ 501 h 12306"/>
              <a:gd name="connsiteX74" fmla="*/ 1149 w 10000"/>
              <a:gd name="connsiteY74" fmla="*/ 286 h 12306"/>
              <a:gd name="connsiteX75" fmla="*/ 994 w 10000"/>
              <a:gd name="connsiteY75" fmla="*/ 603 h 12306"/>
              <a:gd name="connsiteX76" fmla="*/ 789 w 10000"/>
              <a:gd name="connsiteY76" fmla="*/ 55 h 12306"/>
              <a:gd name="connsiteX77" fmla="*/ 588 w 10000"/>
              <a:gd name="connsiteY77" fmla="*/ 201 h 12306"/>
              <a:gd name="connsiteX78" fmla="*/ 460 w 10000"/>
              <a:gd name="connsiteY78" fmla="*/ 585 h 12306"/>
              <a:gd name="connsiteX79" fmla="*/ 296 w 10000"/>
              <a:gd name="connsiteY79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7137 w 10000"/>
              <a:gd name="connsiteY51" fmla="*/ 2491 h 12306"/>
              <a:gd name="connsiteX52" fmla="*/ 7081 w 10000"/>
              <a:gd name="connsiteY52" fmla="*/ 2253 h 12306"/>
              <a:gd name="connsiteX53" fmla="*/ 6972 w 10000"/>
              <a:gd name="connsiteY53" fmla="*/ 1849 h 12306"/>
              <a:gd name="connsiteX54" fmla="*/ 6782 w 10000"/>
              <a:gd name="connsiteY54" fmla="*/ 1696 h 12306"/>
              <a:gd name="connsiteX55" fmla="*/ 6559 w 10000"/>
              <a:gd name="connsiteY55" fmla="*/ 1829 h 12306"/>
              <a:gd name="connsiteX56" fmla="*/ 6499 w 10000"/>
              <a:gd name="connsiteY56" fmla="*/ 1988 h 12306"/>
              <a:gd name="connsiteX57" fmla="*/ 6272 w 10000"/>
              <a:gd name="connsiteY57" fmla="*/ 1778 h 12306"/>
              <a:gd name="connsiteX58" fmla="*/ 5936 w 10000"/>
              <a:gd name="connsiteY58" fmla="*/ 1734 h 12306"/>
              <a:gd name="connsiteX59" fmla="*/ 5534 w 10000"/>
              <a:gd name="connsiteY59" fmla="*/ 1696 h 12306"/>
              <a:gd name="connsiteX60" fmla="*/ 4828 w 10000"/>
              <a:gd name="connsiteY60" fmla="*/ 1335 h 12306"/>
              <a:gd name="connsiteX61" fmla="*/ 4698 w 10000"/>
              <a:gd name="connsiteY61" fmla="*/ 1744 h 12306"/>
              <a:gd name="connsiteX62" fmla="*/ 4733 w 10000"/>
              <a:gd name="connsiteY62" fmla="*/ 1945 h 12306"/>
              <a:gd name="connsiteX63" fmla="*/ 4742 w 10000"/>
              <a:gd name="connsiteY63" fmla="*/ 2000 h 12306"/>
              <a:gd name="connsiteX64" fmla="*/ 4749 w 10000"/>
              <a:gd name="connsiteY64" fmla="*/ 2135 h 12306"/>
              <a:gd name="connsiteX65" fmla="*/ 3890 w 10000"/>
              <a:gd name="connsiteY65" fmla="*/ 2909 h 12306"/>
              <a:gd name="connsiteX66" fmla="*/ 3768 w 10000"/>
              <a:gd name="connsiteY66" fmla="*/ 2997 h 12306"/>
              <a:gd name="connsiteX67" fmla="*/ 3580 w 10000"/>
              <a:gd name="connsiteY67" fmla="*/ 2246 h 12306"/>
              <a:gd name="connsiteX68" fmla="*/ 3097 w 10000"/>
              <a:gd name="connsiteY68" fmla="*/ 1782 h 12306"/>
              <a:gd name="connsiteX69" fmla="*/ 2866 w 10000"/>
              <a:gd name="connsiteY69" fmla="*/ 1892 h 12306"/>
              <a:gd name="connsiteX70" fmla="*/ 2722 w 10000"/>
              <a:gd name="connsiteY70" fmla="*/ 1622 h 12306"/>
              <a:gd name="connsiteX71" fmla="*/ 2482 w 10000"/>
              <a:gd name="connsiteY71" fmla="*/ 1499 h 12306"/>
              <a:gd name="connsiteX72" fmla="*/ 2150 w 10000"/>
              <a:gd name="connsiteY72" fmla="*/ 576 h 12306"/>
              <a:gd name="connsiteX73" fmla="*/ 2032 w 10000"/>
              <a:gd name="connsiteY73" fmla="*/ 501 h 12306"/>
              <a:gd name="connsiteX74" fmla="*/ 1149 w 10000"/>
              <a:gd name="connsiteY74" fmla="*/ 286 h 12306"/>
              <a:gd name="connsiteX75" fmla="*/ 994 w 10000"/>
              <a:gd name="connsiteY75" fmla="*/ 603 h 12306"/>
              <a:gd name="connsiteX76" fmla="*/ 789 w 10000"/>
              <a:gd name="connsiteY76" fmla="*/ 55 h 12306"/>
              <a:gd name="connsiteX77" fmla="*/ 588 w 10000"/>
              <a:gd name="connsiteY77" fmla="*/ 201 h 12306"/>
              <a:gd name="connsiteX78" fmla="*/ 460 w 10000"/>
              <a:gd name="connsiteY78" fmla="*/ 585 h 12306"/>
              <a:gd name="connsiteX79" fmla="*/ 296 w 10000"/>
              <a:gd name="connsiteY79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7506 w 10000"/>
              <a:gd name="connsiteY51" fmla="*/ 2780 h 12306"/>
              <a:gd name="connsiteX52" fmla="*/ 7137 w 10000"/>
              <a:gd name="connsiteY52" fmla="*/ 2491 h 12306"/>
              <a:gd name="connsiteX53" fmla="*/ 7081 w 10000"/>
              <a:gd name="connsiteY53" fmla="*/ 2253 h 12306"/>
              <a:gd name="connsiteX54" fmla="*/ 6972 w 10000"/>
              <a:gd name="connsiteY54" fmla="*/ 1849 h 12306"/>
              <a:gd name="connsiteX55" fmla="*/ 6782 w 10000"/>
              <a:gd name="connsiteY55" fmla="*/ 1696 h 12306"/>
              <a:gd name="connsiteX56" fmla="*/ 6559 w 10000"/>
              <a:gd name="connsiteY56" fmla="*/ 1829 h 12306"/>
              <a:gd name="connsiteX57" fmla="*/ 6499 w 10000"/>
              <a:gd name="connsiteY57" fmla="*/ 1988 h 12306"/>
              <a:gd name="connsiteX58" fmla="*/ 6272 w 10000"/>
              <a:gd name="connsiteY58" fmla="*/ 1778 h 12306"/>
              <a:gd name="connsiteX59" fmla="*/ 5936 w 10000"/>
              <a:gd name="connsiteY59" fmla="*/ 1734 h 12306"/>
              <a:gd name="connsiteX60" fmla="*/ 5534 w 10000"/>
              <a:gd name="connsiteY60" fmla="*/ 1696 h 12306"/>
              <a:gd name="connsiteX61" fmla="*/ 4828 w 10000"/>
              <a:gd name="connsiteY61" fmla="*/ 1335 h 12306"/>
              <a:gd name="connsiteX62" fmla="*/ 4698 w 10000"/>
              <a:gd name="connsiteY62" fmla="*/ 1744 h 12306"/>
              <a:gd name="connsiteX63" fmla="*/ 4733 w 10000"/>
              <a:gd name="connsiteY63" fmla="*/ 1945 h 12306"/>
              <a:gd name="connsiteX64" fmla="*/ 4742 w 10000"/>
              <a:gd name="connsiteY64" fmla="*/ 2000 h 12306"/>
              <a:gd name="connsiteX65" fmla="*/ 4749 w 10000"/>
              <a:gd name="connsiteY65" fmla="*/ 2135 h 12306"/>
              <a:gd name="connsiteX66" fmla="*/ 3890 w 10000"/>
              <a:gd name="connsiteY66" fmla="*/ 2909 h 12306"/>
              <a:gd name="connsiteX67" fmla="*/ 3768 w 10000"/>
              <a:gd name="connsiteY67" fmla="*/ 2997 h 12306"/>
              <a:gd name="connsiteX68" fmla="*/ 3580 w 10000"/>
              <a:gd name="connsiteY68" fmla="*/ 2246 h 12306"/>
              <a:gd name="connsiteX69" fmla="*/ 3097 w 10000"/>
              <a:gd name="connsiteY69" fmla="*/ 1782 h 12306"/>
              <a:gd name="connsiteX70" fmla="*/ 2866 w 10000"/>
              <a:gd name="connsiteY70" fmla="*/ 1892 h 12306"/>
              <a:gd name="connsiteX71" fmla="*/ 2722 w 10000"/>
              <a:gd name="connsiteY71" fmla="*/ 1622 h 12306"/>
              <a:gd name="connsiteX72" fmla="*/ 2482 w 10000"/>
              <a:gd name="connsiteY72" fmla="*/ 1499 h 12306"/>
              <a:gd name="connsiteX73" fmla="*/ 2150 w 10000"/>
              <a:gd name="connsiteY73" fmla="*/ 576 h 12306"/>
              <a:gd name="connsiteX74" fmla="*/ 2032 w 10000"/>
              <a:gd name="connsiteY74" fmla="*/ 501 h 12306"/>
              <a:gd name="connsiteX75" fmla="*/ 1149 w 10000"/>
              <a:gd name="connsiteY75" fmla="*/ 286 h 12306"/>
              <a:gd name="connsiteX76" fmla="*/ 994 w 10000"/>
              <a:gd name="connsiteY76" fmla="*/ 603 h 12306"/>
              <a:gd name="connsiteX77" fmla="*/ 789 w 10000"/>
              <a:gd name="connsiteY77" fmla="*/ 55 h 12306"/>
              <a:gd name="connsiteX78" fmla="*/ 588 w 10000"/>
              <a:gd name="connsiteY78" fmla="*/ 201 h 12306"/>
              <a:gd name="connsiteX79" fmla="*/ 460 w 10000"/>
              <a:gd name="connsiteY79" fmla="*/ 585 h 12306"/>
              <a:gd name="connsiteX80" fmla="*/ 296 w 10000"/>
              <a:gd name="connsiteY80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156 w 10000"/>
              <a:gd name="connsiteY51" fmla="*/ 2957 h 12306"/>
              <a:gd name="connsiteX52" fmla="*/ 7506 w 10000"/>
              <a:gd name="connsiteY52" fmla="*/ 2780 h 12306"/>
              <a:gd name="connsiteX53" fmla="*/ 7137 w 10000"/>
              <a:gd name="connsiteY53" fmla="*/ 2491 h 12306"/>
              <a:gd name="connsiteX54" fmla="*/ 7081 w 10000"/>
              <a:gd name="connsiteY54" fmla="*/ 2253 h 12306"/>
              <a:gd name="connsiteX55" fmla="*/ 6972 w 10000"/>
              <a:gd name="connsiteY55" fmla="*/ 1849 h 12306"/>
              <a:gd name="connsiteX56" fmla="*/ 6782 w 10000"/>
              <a:gd name="connsiteY56" fmla="*/ 1696 h 12306"/>
              <a:gd name="connsiteX57" fmla="*/ 6559 w 10000"/>
              <a:gd name="connsiteY57" fmla="*/ 1829 h 12306"/>
              <a:gd name="connsiteX58" fmla="*/ 6499 w 10000"/>
              <a:gd name="connsiteY58" fmla="*/ 1988 h 12306"/>
              <a:gd name="connsiteX59" fmla="*/ 6272 w 10000"/>
              <a:gd name="connsiteY59" fmla="*/ 1778 h 12306"/>
              <a:gd name="connsiteX60" fmla="*/ 5936 w 10000"/>
              <a:gd name="connsiteY60" fmla="*/ 1734 h 12306"/>
              <a:gd name="connsiteX61" fmla="*/ 5534 w 10000"/>
              <a:gd name="connsiteY61" fmla="*/ 1696 h 12306"/>
              <a:gd name="connsiteX62" fmla="*/ 4828 w 10000"/>
              <a:gd name="connsiteY62" fmla="*/ 1335 h 12306"/>
              <a:gd name="connsiteX63" fmla="*/ 4698 w 10000"/>
              <a:gd name="connsiteY63" fmla="*/ 1744 h 12306"/>
              <a:gd name="connsiteX64" fmla="*/ 4733 w 10000"/>
              <a:gd name="connsiteY64" fmla="*/ 1945 h 12306"/>
              <a:gd name="connsiteX65" fmla="*/ 4742 w 10000"/>
              <a:gd name="connsiteY65" fmla="*/ 2000 h 12306"/>
              <a:gd name="connsiteX66" fmla="*/ 4749 w 10000"/>
              <a:gd name="connsiteY66" fmla="*/ 2135 h 12306"/>
              <a:gd name="connsiteX67" fmla="*/ 3890 w 10000"/>
              <a:gd name="connsiteY67" fmla="*/ 2909 h 12306"/>
              <a:gd name="connsiteX68" fmla="*/ 3768 w 10000"/>
              <a:gd name="connsiteY68" fmla="*/ 2997 h 12306"/>
              <a:gd name="connsiteX69" fmla="*/ 3580 w 10000"/>
              <a:gd name="connsiteY69" fmla="*/ 2246 h 12306"/>
              <a:gd name="connsiteX70" fmla="*/ 3097 w 10000"/>
              <a:gd name="connsiteY70" fmla="*/ 1782 h 12306"/>
              <a:gd name="connsiteX71" fmla="*/ 2866 w 10000"/>
              <a:gd name="connsiteY71" fmla="*/ 1892 h 12306"/>
              <a:gd name="connsiteX72" fmla="*/ 2722 w 10000"/>
              <a:gd name="connsiteY72" fmla="*/ 1622 h 12306"/>
              <a:gd name="connsiteX73" fmla="*/ 2482 w 10000"/>
              <a:gd name="connsiteY73" fmla="*/ 1499 h 12306"/>
              <a:gd name="connsiteX74" fmla="*/ 2150 w 10000"/>
              <a:gd name="connsiteY74" fmla="*/ 576 h 12306"/>
              <a:gd name="connsiteX75" fmla="*/ 2032 w 10000"/>
              <a:gd name="connsiteY75" fmla="*/ 501 h 12306"/>
              <a:gd name="connsiteX76" fmla="*/ 1149 w 10000"/>
              <a:gd name="connsiteY76" fmla="*/ 286 h 12306"/>
              <a:gd name="connsiteX77" fmla="*/ 994 w 10000"/>
              <a:gd name="connsiteY77" fmla="*/ 603 h 12306"/>
              <a:gd name="connsiteX78" fmla="*/ 789 w 10000"/>
              <a:gd name="connsiteY78" fmla="*/ 55 h 12306"/>
              <a:gd name="connsiteX79" fmla="*/ 588 w 10000"/>
              <a:gd name="connsiteY79" fmla="*/ 201 h 12306"/>
              <a:gd name="connsiteX80" fmla="*/ 460 w 10000"/>
              <a:gd name="connsiteY80" fmla="*/ 585 h 12306"/>
              <a:gd name="connsiteX81" fmla="*/ 296 w 10000"/>
              <a:gd name="connsiteY8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156 w 10000"/>
              <a:gd name="connsiteY51" fmla="*/ 2957 h 12306"/>
              <a:gd name="connsiteX52" fmla="*/ 7662 w 10000"/>
              <a:gd name="connsiteY52" fmla="*/ 3258 h 12306"/>
              <a:gd name="connsiteX53" fmla="*/ 7506 w 10000"/>
              <a:gd name="connsiteY53" fmla="*/ 2780 h 12306"/>
              <a:gd name="connsiteX54" fmla="*/ 7137 w 10000"/>
              <a:gd name="connsiteY54" fmla="*/ 2491 h 12306"/>
              <a:gd name="connsiteX55" fmla="*/ 7081 w 10000"/>
              <a:gd name="connsiteY55" fmla="*/ 2253 h 12306"/>
              <a:gd name="connsiteX56" fmla="*/ 6972 w 10000"/>
              <a:gd name="connsiteY56" fmla="*/ 1849 h 12306"/>
              <a:gd name="connsiteX57" fmla="*/ 6782 w 10000"/>
              <a:gd name="connsiteY57" fmla="*/ 1696 h 12306"/>
              <a:gd name="connsiteX58" fmla="*/ 6559 w 10000"/>
              <a:gd name="connsiteY58" fmla="*/ 1829 h 12306"/>
              <a:gd name="connsiteX59" fmla="*/ 6499 w 10000"/>
              <a:gd name="connsiteY59" fmla="*/ 1988 h 12306"/>
              <a:gd name="connsiteX60" fmla="*/ 6272 w 10000"/>
              <a:gd name="connsiteY60" fmla="*/ 1778 h 12306"/>
              <a:gd name="connsiteX61" fmla="*/ 5936 w 10000"/>
              <a:gd name="connsiteY61" fmla="*/ 1734 h 12306"/>
              <a:gd name="connsiteX62" fmla="*/ 5534 w 10000"/>
              <a:gd name="connsiteY62" fmla="*/ 1696 h 12306"/>
              <a:gd name="connsiteX63" fmla="*/ 4828 w 10000"/>
              <a:gd name="connsiteY63" fmla="*/ 1335 h 12306"/>
              <a:gd name="connsiteX64" fmla="*/ 4698 w 10000"/>
              <a:gd name="connsiteY64" fmla="*/ 1744 h 12306"/>
              <a:gd name="connsiteX65" fmla="*/ 4733 w 10000"/>
              <a:gd name="connsiteY65" fmla="*/ 1945 h 12306"/>
              <a:gd name="connsiteX66" fmla="*/ 4742 w 10000"/>
              <a:gd name="connsiteY66" fmla="*/ 2000 h 12306"/>
              <a:gd name="connsiteX67" fmla="*/ 4749 w 10000"/>
              <a:gd name="connsiteY67" fmla="*/ 2135 h 12306"/>
              <a:gd name="connsiteX68" fmla="*/ 3890 w 10000"/>
              <a:gd name="connsiteY68" fmla="*/ 2909 h 12306"/>
              <a:gd name="connsiteX69" fmla="*/ 3768 w 10000"/>
              <a:gd name="connsiteY69" fmla="*/ 2997 h 12306"/>
              <a:gd name="connsiteX70" fmla="*/ 3580 w 10000"/>
              <a:gd name="connsiteY70" fmla="*/ 2246 h 12306"/>
              <a:gd name="connsiteX71" fmla="*/ 3097 w 10000"/>
              <a:gd name="connsiteY71" fmla="*/ 1782 h 12306"/>
              <a:gd name="connsiteX72" fmla="*/ 2866 w 10000"/>
              <a:gd name="connsiteY72" fmla="*/ 1892 h 12306"/>
              <a:gd name="connsiteX73" fmla="*/ 2722 w 10000"/>
              <a:gd name="connsiteY73" fmla="*/ 1622 h 12306"/>
              <a:gd name="connsiteX74" fmla="*/ 2482 w 10000"/>
              <a:gd name="connsiteY74" fmla="*/ 1499 h 12306"/>
              <a:gd name="connsiteX75" fmla="*/ 2150 w 10000"/>
              <a:gd name="connsiteY75" fmla="*/ 576 h 12306"/>
              <a:gd name="connsiteX76" fmla="*/ 2032 w 10000"/>
              <a:gd name="connsiteY76" fmla="*/ 501 h 12306"/>
              <a:gd name="connsiteX77" fmla="*/ 1149 w 10000"/>
              <a:gd name="connsiteY77" fmla="*/ 286 h 12306"/>
              <a:gd name="connsiteX78" fmla="*/ 994 w 10000"/>
              <a:gd name="connsiteY78" fmla="*/ 603 h 12306"/>
              <a:gd name="connsiteX79" fmla="*/ 789 w 10000"/>
              <a:gd name="connsiteY79" fmla="*/ 55 h 12306"/>
              <a:gd name="connsiteX80" fmla="*/ 588 w 10000"/>
              <a:gd name="connsiteY80" fmla="*/ 201 h 12306"/>
              <a:gd name="connsiteX81" fmla="*/ 460 w 10000"/>
              <a:gd name="connsiteY81" fmla="*/ 585 h 12306"/>
              <a:gd name="connsiteX82" fmla="*/ 296 w 10000"/>
              <a:gd name="connsiteY82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156 w 10000"/>
              <a:gd name="connsiteY51" fmla="*/ 2957 h 12306"/>
              <a:gd name="connsiteX52" fmla="*/ 7702 w 10000"/>
              <a:gd name="connsiteY52" fmla="*/ 3152 h 12306"/>
              <a:gd name="connsiteX53" fmla="*/ 7506 w 10000"/>
              <a:gd name="connsiteY53" fmla="*/ 2780 h 12306"/>
              <a:gd name="connsiteX54" fmla="*/ 7137 w 10000"/>
              <a:gd name="connsiteY54" fmla="*/ 2491 h 12306"/>
              <a:gd name="connsiteX55" fmla="*/ 7081 w 10000"/>
              <a:gd name="connsiteY55" fmla="*/ 2253 h 12306"/>
              <a:gd name="connsiteX56" fmla="*/ 6972 w 10000"/>
              <a:gd name="connsiteY56" fmla="*/ 1849 h 12306"/>
              <a:gd name="connsiteX57" fmla="*/ 6782 w 10000"/>
              <a:gd name="connsiteY57" fmla="*/ 1696 h 12306"/>
              <a:gd name="connsiteX58" fmla="*/ 6559 w 10000"/>
              <a:gd name="connsiteY58" fmla="*/ 1829 h 12306"/>
              <a:gd name="connsiteX59" fmla="*/ 6499 w 10000"/>
              <a:gd name="connsiteY59" fmla="*/ 1988 h 12306"/>
              <a:gd name="connsiteX60" fmla="*/ 6272 w 10000"/>
              <a:gd name="connsiteY60" fmla="*/ 1778 h 12306"/>
              <a:gd name="connsiteX61" fmla="*/ 5936 w 10000"/>
              <a:gd name="connsiteY61" fmla="*/ 1734 h 12306"/>
              <a:gd name="connsiteX62" fmla="*/ 5534 w 10000"/>
              <a:gd name="connsiteY62" fmla="*/ 1696 h 12306"/>
              <a:gd name="connsiteX63" fmla="*/ 4828 w 10000"/>
              <a:gd name="connsiteY63" fmla="*/ 1335 h 12306"/>
              <a:gd name="connsiteX64" fmla="*/ 4698 w 10000"/>
              <a:gd name="connsiteY64" fmla="*/ 1744 h 12306"/>
              <a:gd name="connsiteX65" fmla="*/ 4733 w 10000"/>
              <a:gd name="connsiteY65" fmla="*/ 1945 h 12306"/>
              <a:gd name="connsiteX66" fmla="*/ 4742 w 10000"/>
              <a:gd name="connsiteY66" fmla="*/ 2000 h 12306"/>
              <a:gd name="connsiteX67" fmla="*/ 4749 w 10000"/>
              <a:gd name="connsiteY67" fmla="*/ 2135 h 12306"/>
              <a:gd name="connsiteX68" fmla="*/ 3890 w 10000"/>
              <a:gd name="connsiteY68" fmla="*/ 2909 h 12306"/>
              <a:gd name="connsiteX69" fmla="*/ 3768 w 10000"/>
              <a:gd name="connsiteY69" fmla="*/ 2997 h 12306"/>
              <a:gd name="connsiteX70" fmla="*/ 3580 w 10000"/>
              <a:gd name="connsiteY70" fmla="*/ 2246 h 12306"/>
              <a:gd name="connsiteX71" fmla="*/ 3097 w 10000"/>
              <a:gd name="connsiteY71" fmla="*/ 1782 h 12306"/>
              <a:gd name="connsiteX72" fmla="*/ 2866 w 10000"/>
              <a:gd name="connsiteY72" fmla="*/ 1892 h 12306"/>
              <a:gd name="connsiteX73" fmla="*/ 2722 w 10000"/>
              <a:gd name="connsiteY73" fmla="*/ 1622 h 12306"/>
              <a:gd name="connsiteX74" fmla="*/ 2482 w 10000"/>
              <a:gd name="connsiteY74" fmla="*/ 1499 h 12306"/>
              <a:gd name="connsiteX75" fmla="*/ 2150 w 10000"/>
              <a:gd name="connsiteY75" fmla="*/ 576 h 12306"/>
              <a:gd name="connsiteX76" fmla="*/ 2032 w 10000"/>
              <a:gd name="connsiteY76" fmla="*/ 501 h 12306"/>
              <a:gd name="connsiteX77" fmla="*/ 1149 w 10000"/>
              <a:gd name="connsiteY77" fmla="*/ 286 h 12306"/>
              <a:gd name="connsiteX78" fmla="*/ 994 w 10000"/>
              <a:gd name="connsiteY78" fmla="*/ 603 h 12306"/>
              <a:gd name="connsiteX79" fmla="*/ 789 w 10000"/>
              <a:gd name="connsiteY79" fmla="*/ 55 h 12306"/>
              <a:gd name="connsiteX80" fmla="*/ 588 w 10000"/>
              <a:gd name="connsiteY80" fmla="*/ 201 h 12306"/>
              <a:gd name="connsiteX81" fmla="*/ 460 w 10000"/>
              <a:gd name="connsiteY81" fmla="*/ 585 h 12306"/>
              <a:gd name="connsiteX82" fmla="*/ 296 w 10000"/>
              <a:gd name="connsiteY82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357 w 10000"/>
              <a:gd name="connsiteY51" fmla="*/ 2985 h 12306"/>
              <a:gd name="connsiteX52" fmla="*/ 8156 w 10000"/>
              <a:gd name="connsiteY52" fmla="*/ 2957 h 12306"/>
              <a:gd name="connsiteX53" fmla="*/ 7702 w 10000"/>
              <a:gd name="connsiteY53" fmla="*/ 3152 h 12306"/>
              <a:gd name="connsiteX54" fmla="*/ 7506 w 10000"/>
              <a:gd name="connsiteY54" fmla="*/ 2780 h 12306"/>
              <a:gd name="connsiteX55" fmla="*/ 7137 w 10000"/>
              <a:gd name="connsiteY55" fmla="*/ 2491 h 12306"/>
              <a:gd name="connsiteX56" fmla="*/ 7081 w 10000"/>
              <a:gd name="connsiteY56" fmla="*/ 2253 h 12306"/>
              <a:gd name="connsiteX57" fmla="*/ 6972 w 10000"/>
              <a:gd name="connsiteY57" fmla="*/ 1849 h 12306"/>
              <a:gd name="connsiteX58" fmla="*/ 6782 w 10000"/>
              <a:gd name="connsiteY58" fmla="*/ 1696 h 12306"/>
              <a:gd name="connsiteX59" fmla="*/ 6559 w 10000"/>
              <a:gd name="connsiteY59" fmla="*/ 1829 h 12306"/>
              <a:gd name="connsiteX60" fmla="*/ 6499 w 10000"/>
              <a:gd name="connsiteY60" fmla="*/ 1988 h 12306"/>
              <a:gd name="connsiteX61" fmla="*/ 6272 w 10000"/>
              <a:gd name="connsiteY61" fmla="*/ 1778 h 12306"/>
              <a:gd name="connsiteX62" fmla="*/ 5936 w 10000"/>
              <a:gd name="connsiteY62" fmla="*/ 1734 h 12306"/>
              <a:gd name="connsiteX63" fmla="*/ 5534 w 10000"/>
              <a:gd name="connsiteY63" fmla="*/ 1696 h 12306"/>
              <a:gd name="connsiteX64" fmla="*/ 4828 w 10000"/>
              <a:gd name="connsiteY64" fmla="*/ 1335 h 12306"/>
              <a:gd name="connsiteX65" fmla="*/ 4698 w 10000"/>
              <a:gd name="connsiteY65" fmla="*/ 1744 h 12306"/>
              <a:gd name="connsiteX66" fmla="*/ 4733 w 10000"/>
              <a:gd name="connsiteY66" fmla="*/ 1945 h 12306"/>
              <a:gd name="connsiteX67" fmla="*/ 4742 w 10000"/>
              <a:gd name="connsiteY67" fmla="*/ 2000 h 12306"/>
              <a:gd name="connsiteX68" fmla="*/ 4749 w 10000"/>
              <a:gd name="connsiteY68" fmla="*/ 2135 h 12306"/>
              <a:gd name="connsiteX69" fmla="*/ 3890 w 10000"/>
              <a:gd name="connsiteY69" fmla="*/ 2909 h 12306"/>
              <a:gd name="connsiteX70" fmla="*/ 3768 w 10000"/>
              <a:gd name="connsiteY70" fmla="*/ 2997 h 12306"/>
              <a:gd name="connsiteX71" fmla="*/ 3580 w 10000"/>
              <a:gd name="connsiteY71" fmla="*/ 2246 h 12306"/>
              <a:gd name="connsiteX72" fmla="*/ 3097 w 10000"/>
              <a:gd name="connsiteY72" fmla="*/ 1782 h 12306"/>
              <a:gd name="connsiteX73" fmla="*/ 2866 w 10000"/>
              <a:gd name="connsiteY73" fmla="*/ 1892 h 12306"/>
              <a:gd name="connsiteX74" fmla="*/ 2722 w 10000"/>
              <a:gd name="connsiteY74" fmla="*/ 1622 h 12306"/>
              <a:gd name="connsiteX75" fmla="*/ 2482 w 10000"/>
              <a:gd name="connsiteY75" fmla="*/ 1499 h 12306"/>
              <a:gd name="connsiteX76" fmla="*/ 2150 w 10000"/>
              <a:gd name="connsiteY76" fmla="*/ 576 h 12306"/>
              <a:gd name="connsiteX77" fmla="*/ 2032 w 10000"/>
              <a:gd name="connsiteY77" fmla="*/ 501 h 12306"/>
              <a:gd name="connsiteX78" fmla="*/ 1149 w 10000"/>
              <a:gd name="connsiteY78" fmla="*/ 286 h 12306"/>
              <a:gd name="connsiteX79" fmla="*/ 994 w 10000"/>
              <a:gd name="connsiteY79" fmla="*/ 603 h 12306"/>
              <a:gd name="connsiteX80" fmla="*/ 789 w 10000"/>
              <a:gd name="connsiteY80" fmla="*/ 55 h 12306"/>
              <a:gd name="connsiteX81" fmla="*/ 588 w 10000"/>
              <a:gd name="connsiteY81" fmla="*/ 201 h 12306"/>
              <a:gd name="connsiteX82" fmla="*/ 460 w 10000"/>
              <a:gd name="connsiteY82" fmla="*/ 585 h 12306"/>
              <a:gd name="connsiteX83" fmla="*/ 296 w 10000"/>
              <a:gd name="connsiteY8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448 w 10000"/>
              <a:gd name="connsiteY51" fmla="*/ 3406 h 12306"/>
              <a:gd name="connsiteX52" fmla="*/ 8357 w 10000"/>
              <a:gd name="connsiteY52" fmla="*/ 2985 h 12306"/>
              <a:gd name="connsiteX53" fmla="*/ 8156 w 10000"/>
              <a:gd name="connsiteY53" fmla="*/ 2957 h 12306"/>
              <a:gd name="connsiteX54" fmla="*/ 7702 w 10000"/>
              <a:gd name="connsiteY54" fmla="*/ 3152 h 12306"/>
              <a:gd name="connsiteX55" fmla="*/ 7506 w 10000"/>
              <a:gd name="connsiteY55" fmla="*/ 2780 h 12306"/>
              <a:gd name="connsiteX56" fmla="*/ 7137 w 10000"/>
              <a:gd name="connsiteY56" fmla="*/ 2491 h 12306"/>
              <a:gd name="connsiteX57" fmla="*/ 7081 w 10000"/>
              <a:gd name="connsiteY57" fmla="*/ 2253 h 12306"/>
              <a:gd name="connsiteX58" fmla="*/ 6972 w 10000"/>
              <a:gd name="connsiteY58" fmla="*/ 1849 h 12306"/>
              <a:gd name="connsiteX59" fmla="*/ 6782 w 10000"/>
              <a:gd name="connsiteY59" fmla="*/ 1696 h 12306"/>
              <a:gd name="connsiteX60" fmla="*/ 6559 w 10000"/>
              <a:gd name="connsiteY60" fmla="*/ 1829 h 12306"/>
              <a:gd name="connsiteX61" fmla="*/ 6499 w 10000"/>
              <a:gd name="connsiteY61" fmla="*/ 1988 h 12306"/>
              <a:gd name="connsiteX62" fmla="*/ 6272 w 10000"/>
              <a:gd name="connsiteY62" fmla="*/ 1778 h 12306"/>
              <a:gd name="connsiteX63" fmla="*/ 5936 w 10000"/>
              <a:gd name="connsiteY63" fmla="*/ 1734 h 12306"/>
              <a:gd name="connsiteX64" fmla="*/ 5534 w 10000"/>
              <a:gd name="connsiteY64" fmla="*/ 1696 h 12306"/>
              <a:gd name="connsiteX65" fmla="*/ 4828 w 10000"/>
              <a:gd name="connsiteY65" fmla="*/ 1335 h 12306"/>
              <a:gd name="connsiteX66" fmla="*/ 4698 w 10000"/>
              <a:gd name="connsiteY66" fmla="*/ 1744 h 12306"/>
              <a:gd name="connsiteX67" fmla="*/ 4733 w 10000"/>
              <a:gd name="connsiteY67" fmla="*/ 1945 h 12306"/>
              <a:gd name="connsiteX68" fmla="*/ 4742 w 10000"/>
              <a:gd name="connsiteY68" fmla="*/ 2000 h 12306"/>
              <a:gd name="connsiteX69" fmla="*/ 4749 w 10000"/>
              <a:gd name="connsiteY69" fmla="*/ 2135 h 12306"/>
              <a:gd name="connsiteX70" fmla="*/ 3890 w 10000"/>
              <a:gd name="connsiteY70" fmla="*/ 2909 h 12306"/>
              <a:gd name="connsiteX71" fmla="*/ 3768 w 10000"/>
              <a:gd name="connsiteY71" fmla="*/ 2997 h 12306"/>
              <a:gd name="connsiteX72" fmla="*/ 3580 w 10000"/>
              <a:gd name="connsiteY72" fmla="*/ 2246 h 12306"/>
              <a:gd name="connsiteX73" fmla="*/ 3097 w 10000"/>
              <a:gd name="connsiteY73" fmla="*/ 1782 h 12306"/>
              <a:gd name="connsiteX74" fmla="*/ 2866 w 10000"/>
              <a:gd name="connsiteY74" fmla="*/ 1892 h 12306"/>
              <a:gd name="connsiteX75" fmla="*/ 2722 w 10000"/>
              <a:gd name="connsiteY75" fmla="*/ 1622 h 12306"/>
              <a:gd name="connsiteX76" fmla="*/ 2482 w 10000"/>
              <a:gd name="connsiteY76" fmla="*/ 1499 h 12306"/>
              <a:gd name="connsiteX77" fmla="*/ 2150 w 10000"/>
              <a:gd name="connsiteY77" fmla="*/ 576 h 12306"/>
              <a:gd name="connsiteX78" fmla="*/ 2032 w 10000"/>
              <a:gd name="connsiteY78" fmla="*/ 501 h 12306"/>
              <a:gd name="connsiteX79" fmla="*/ 1149 w 10000"/>
              <a:gd name="connsiteY79" fmla="*/ 286 h 12306"/>
              <a:gd name="connsiteX80" fmla="*/ 994 w 10000"/>
              <a:gd name="connsiteY80" fmla="*/ 603 h 12306"/>
              <a:gd name="connsiteX81" fmla="*/ 789 w 10000"/>
              <a:gd name="connsiteY81" fmla="*/ 55 h 12306"/>
              <a:gd name="connsiteX82" fmla="*/ 588 w 10000"/>
              <a:gd name="connsiteY82" fmla="*/ 201 h 12306"/>
              <a:gd name="connsiteX83" fmla="*/ 460 w 10000"/>
              <a:gd name="connsiteY83" fmla="*/ 585 h 12306"/>
              <a:gd name="connsiteX84" fmla="*/ 296 w 10000"/>
              <a:gd name="connsiteY84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711 w 10000"/>
              <a:gd name="connsiteY51" fmla="*/ 3762 h 12306"/>
              <a:gd name="connsiteX52" fmla="*/ 8448 w 10000"/>
              <a:gd name="connsiteY52" fmla="*/ 3406 h 12306"/>
              <a:gd name="connsiteX53" fmla="*/ 8357 w 10000"/>
              <a:gd name="connsiteY53" fmla="*/ 2985 h 12306"/>
              <a:gd name="connsiteX54" fmla="*/ 8156 w 10000"/>
              <a:gd name="connsiteY54" fmla="*/ 2957 h 12306"/>
              <a:gd name="connsiteX55" fmla="*/ 7702 w 10000"/>
              <a:gd name="connsiteY55" fmla="*/ 3152 h 12306"/>
              <a:gd name="connsiteX56" fmla="*/ 7506 w 10000"/>
              <a:gd name="connsiteY56" fmla="*/ 2780 h 12306"/>
              <a:gd name="connsiteX57" fmla="*/ 7137 w 10000"/>
              <a:gd name="connsiteY57" fmla="*/ 2491 h 12306"/>
              <a:gd name="connsiteX58" fmla="*/ 7081 w 10000"/>
              <a:gd name="connsiteY58" fmla="*/ 2253 h 12306"/>
              <a:gd name="connsiteX59" fmla="*/ 6972 w 10000"/>
              <a:gd name="connsiteY59" fmla="*/ 1849 h 12306"/>
              <a:gd name="connsiteX60" fmla="*/ 6782 w 10000"/>
              <a:gd name="connsiteY60" fmla="*/ 1696 h 12306"/>
              <a:gd name="connsiteX61" fmla="*/ 6559 w 10000"/>
              <a:gd name="connsiteY61" fmla="*/ 1829 h 12306"/>
              <a:gd name="connsiteX62" fmla="*/ 6499 w 10000"/>
              <a:gd name="connsiteY62" fmla="*/ 1988 h 12306"/>
              <a:gd name="connsiteX63" fmla="*/ 6272 w 10000"/>
              <a:gd name="connsiteY63" fmla="*/ 1778 h 12306"/>
              <a:gd name="connsiteX64" fmla="*/ 5936 w 10000"/>
              <a:gd name="connsiteY64" fmla="*/ 1734 h 12306"/>
              <a:gd name="connsiteX65" fmla="*/ 5534 w 10000"/>
              <a:gd name="connsiteY65" fmla="*/ 1696 h 12306"/>
              <a:gd name="connsiteX66" fmla="*/ 4828 w 10000"/>
              <a:gd name="connsiteY66" fmla="*/ 1335 h 12306"/>
              <a:gd name="connsiteX67" fmla="*/ 4698 w 10000"/>
              <a:gd name="connsiteY67" fmla="*/ 1744 h 12306"/>
              <a:gd name="connsiteX68" fmla="*/ 4733 w 10000"/>
              <a:gd name="connsiteY68" fmla="*/ 1945 h 12306"/>
              <a:gd name="connsiteX69" fmla="*/ 4742 w 10000"/>
              <a:gd name="connsiteY69" fmla="*/ 2000 h 12306"/>
              <a:gd name="connsiteX70" fmla="*/ 4749 w 10000"/>
              <a:gd name="connsiteY70" fmla="*/ 2135 h 12306"/>
              <a:gd name="connsiteX71" fmla="*/ 3890 w 10000"/>
              <a:gd name="connsiteY71" fmla="*/ 2909 h 12306"/>
              <a:gd name="connsiteX72" fmla="*/ 3768 w 10000"/>
              <a:gd name="connsiteY72" fmla="*/ 2997 h 12306"/>
              <a:gd name="connsiteX73" fmla="*/ 3580 w 10000"/>
              <a:gd name="connsiteY73" fmla="*/ 2246 h 12306"/>
              <a:gd name="connsiteX74" fmla="*/ 3097 w 10000"/>
              <a:gd name="connsiteY74" fmla="*/ 1782 h 12306"/>
              <a:gd name="connsiteX75" fmla="*/ 2866 w 10000"/>
              <a:gd name="connsiteY75" fmla="*/ 1892 h 12306"/>
              <a:gd name="connsiteX76" fmla="*/ 2722 w 10000"/>
              <a:gd name="connsiteY76" fmla="*/ 1622 h 12306"/>
              <a:gd name="connsiteX77" fmla="*/ 2482 w 10000"/>
              <a:gd name="connsiteY77" fmla="*/ 1499 h 12306"/>
              <a:gd name="connsiteX78" fmla="*/ 2150 w 10000"/>
              <a:gd name="connsiteY78" fmla="*/ 576 h 12306"/>
              <a:gd name="connsiteX79" fmla="*/ 2032 w 10000"/>
              <a:gd name="connsiteY79" fmla="*/ 501 h 12306"/>
              <a:gd name="connsiteX80" fmla="*/ 1149 w 10000"/>
              <a:gd name="connsiteY80" fmla="*/ 286 h 12306"/>
              <a:gd name="connsiteX81" fmla="*/ 994 w 10000"/>
              <a:gd name="connsiteY81" fmla="*/ 603 h 12306"/>
              <a:gd name="connsiteX82" fmla="*/ 789 w 10000"/>
              <a:gd name="connsiteY82" fmla="*/ 55 h 12306"/>
              <a:gd name="connsiteX83" fmla="*/ 588 w 10000"/>
              <a:gd name="connsiteY83" fmla="*/ 201 h 12306"/>
              <a:gd name="connsiteX84" fmla="*/ 460 w 10000"/>
              <a:gd name="connsiteY84" fmla="*/ 585 h 12306"/>
              <a:gd name="connsiteX85" fmla="*/ 296 w 10000"/>
              <a:gd name="connsiteY85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7763 w 10000"/>
              <a:gd name="connsiteY50" fmla="*/ 3671 h 12306"/>
              <a:gd name="connsiteX51" fmla="*/ 8480 w 10000"/>
              <a:gd name="connsiteY51" fmla="*/ 5215 h 12306"/>
              <a:gd name="connsiteX52" fmla="*/ 8711 w 10000"/>
              <a:gd name="connsiteY52" fmla="*/ 3762 h 12306"/>
              <a:gd name="connsiteX53" fmla="*/ 8448 w 10000"/>
              <a:gd name="connsiteY53" fmla="*/ 3406 h 12306"/>
              <a:gd name="connsiteX54" fmla="*/ 8357 w 10000"/>
              <a:gd name="connsiteY54" fmla="*/ 2985 h 12306"/>
              <a:gd name="connsiteX55" fmla="*/ 8156 w 10000"/>
              <a:gd name="connsiteY55" fmla="*/ 2957 h 12306"/>
              <a:gd name="connsiteX56" fmla="*/ 7702 w 10000"/>
              <a:gd name="connsiteY56" fmla="*/ 3152 h 12306"/>
              <a:gd name="connsiteX57" fmla="*/ 7506 w 10000"/>
              <a:gd name="connsiteY57" fmla="*/ 2780 h 12306"/>
              <a:gd name="connsiteX58" fmla="*/ 7137 w 10000"/>
              <a:gd name="connsiteY58" fmla="*/ 2491 h 12306"/>
              <a:gd name="connsiteX59" fmla="*/ 7081 w 10000"/>
              <a:gd name="connsiteY59" fmla="*/ 2253 h 12306"/>
              <a:gd name="connsiteX60" fmla="*/ 6972 w 10000"/>
              <a:gd name="connsiteY60" fmla="*/ 1849 h 12306"/>
              <a:gd name="connsiteX61" fmla="*/ 6782 w 10000"/>
              <a:gd name="connsiteY61" fmla="*/ 1696 h 12306"/>
              <a:gd name="connsiteX62" fmla="*/ 6559 w 10000"/>
              <a:gd name="connsiteY62" fmla="*/ 1829 h 12306"/>
              <a:gd name="connsiteX63" fmla="*/ 6499 w 10000"/>
              <a:gd name="connsiteY63" fmla="*/ 1988 h 12306"/>
              <a:gd name="connsiteX64" fmla="*/ 6272 w 10000"/>
              <a:gd name="connsiteY64" fmla="*/ 1778 h 12306"/>
              <a:gd name="connsiteX65" fmla="*/ 5936 w 10000"/>
              <a:gd name="connsiteY65" fmla="*/ 1734 h 12306"/>
              <a:gd name="connsiteX66" fmla="*/ 5534 w 10000"/>
              <a:gd name="connsiteY66" fmla="*/ 1696 h 12306"/>
              <a:gd name="connsiteX67" fmla="*/ 4828 w 10000"/>
              <a:gd name="connsiteY67" fmla="*/ 1335 h 12306"/>
              <a:gd name="connsiteX68" fmla="*/ 4698 w 10000"/>
              <a:gd name="connsiteY68" fmla="*/ 1744 h 12306"/>
              <a:gd name="connsiteX69" fmla="*/ 4733 w 10000"/>
              <a:gd name="connsiteY69" fmla="*/ 1945 h 12306"/>
              <a:gd name="connsiteX70" fmla="*/ 4742 w 10000"/>
              <a:gd name="connsiteY70" fmla="*/ 2000 h 12306"/>
              <a:gd name="connsiteX71" fmla="*/ 4749 w 10000"/>
              <a:gd name="connsiteY71" fmla="*/ 2135 h 12306"/>
              <a:gd name="connsiteX72" fmla="*/ 3890 w 10000"/>
              <a:gd name="connsiteY72" fmla="*/ 2909 h 12306"/>
              <a:gd name="connsiteX73" fmla="*/ 3768 w 10000"/>
              <a:gd name="connsiteY73" fmla="*/ 2997 h 12306"/>
              <a:gd name="connsiteX74" fmla="*/ 3580 w 10000"/>
              <a:gd name="connsiteY74" fmla="*/ 2246 h 12306"/>
              <a:gd name="connsiteX75" fmla="*/ 3097 w 10000"/>
              <a:gd name="connsiteY75" fmla="*/ 1782 h 12306"/>
              <a:gd name="connsiteX76" fmla="*/ 2866 w 10000"/>
              <a:gd name="connsiteY76" fmla="*/ 1892 h 12306"/>
              <a:gd name="connsiteX77" fmla="*/ 2722 w 10000"/>
              <a:gd name="connsiteY77" fmla="*/ 1622 h 12306"/>
              <a:gd name="connsiteX78" fmla="*/ 2482 w 10000"/>
              <a:gd name="connsiteY78" fmla="*/ 1499 h 12306"/>
              <a:gd name="connsiteX79" fmla="*/ 2150 w 10000"/>
              <a:gd name="connsiteY79" fmla="*/ 576 h 12306"/>
              <a:gd name="connsiteX80" fmla="*/ 2032 w 10000"/>
              <a:gd name="connsiteY80" fmla="*/ 501 h 12306"/>
              <a:gd name="connsiteX81" fmla="*/ 1149 w 10000"/>
              <a:gd name="connsiteY81" fmla="*/ 286 h 12306"/>
              <a:gd name="connsiteX82" fmla="*/ 994 w 10000"/>
              <a:gd name="connsiteY82" fmla="*/ 603 h 12306"/>
              <a:gd name="connsiteX83" fmla="*/ 789 w 10000"/>
              <a:gd name="connsiteY83" fmla="*/ 55 h 12306"/>
              <a:gd name="connsiteX84" fmla="*/ 588 w 10000"/>
              <a:gd name="connsiteY84" fmla="*/ 201 h 12306"/>
              <a:gd name="connsiteX85" fmla="*/ 460 w 10000"/>
              <a:gd name="connsiteY85" fmla="*/ 585 h 12306"/>
              <a:gd name="connsiteX86" fmla="*/ 296 w 10000"/>
              <a:gd name="connsiteY86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763 w 10000"/>
              <a:gd name="connsiteY51" fmla="*/ 3671 h 12306"/>
              <a:gd name="connsiteX52" fmla="*/ 8480 w 10000"/>
              <a:gd name="connsiteY52" fmla="*/ 5215 h 12306"/>
              <a:gd name="connsiteX53" fmla="*/ 8711 w 10000"/>
              <a:gd name="connsiteY53" fmla="*/ 3762 h 12306"/>
              <a:gd name="connsiteX54" fmla="*/ 8448 w 10000"/>
              <a:gd name="connsiteY54" fmla="*/ 3406 h 12306"/>
              <a:gd name="connsiteX55" fmla="*/ 8357 w 10000"/>
              <a:gd name="connsiteY55" fmla="*/ 2985 h 12306"/>
              <a:gd name="connsiteX56" fmla="*/ 8156 w 10000"/>
              <a:gd name="connsiteY56" fmla="*/ 2957 h 12306"/>
              <a:gd name="connsiteX57" fmla="*/ 7702 w 10000"/>
              <a:gd name="connsiteY57" fmla="*/ 3152 h 12306"/>
              <a:gd name="connsiteX58" fmla="*/ 7506 w 10000"/>
              <a:gd name="connsiteY58" fmla="*/ 2780 h 12306"/>
              <a:gd name="connsiteX59" fmla="*/ 7137 w 10000"/>
              <a:gd name="connsiteY59" fmla="*/ 2491 h 12306"/>
              <a:gd name="connsiteX60" fmla="*/ 7081 w 10000"/>
              <a:gd name="connsiteY60" fmla="*/ 2253 h 12306"/>
              <a:gd name="connsiteX61" fmla="*/ 6972 w 10000"/>
              <a:gd name="connsiteY61" fmla="*/ 1849 h 12306"/>
              <a:gd name="connsiteX62" fmla="*/ 6782 w 10000"/>
              <a:gd name="connsiteY62" fmla="*/ 1696 h 12306"/>
              <a:gd name="connsiteX63" fmla="*/ 6559 w 10000"/>
              <a:gd name="connsiteY63" fmla="*/ 1829 h 12306"/>
              <a:gd name="connsiteX64" fmla="*/ 6499 w 10000"/>
              <a:gd name="connsiteY64" fmla="*/ 1988 h 12306"/>
              <a:gd name="connsiteX65" fmla="*/ 6272 w 10000"/>
              <a:gd name="connsiteY65" fmla="*/ 1778 h 12306"/>
              <a:gd name="connsiteX66" fmla="*/ 5936 w 10000"/>
              <a:gd name="connsiteY66" fmla="*/ 1734 h 12306"/>
              <a:gd name="connsiteX67" fmla="*/ 5534 w 10000"/>
              <a:gd name="connsiteY67" fmla="*/ 1696 h 12306"/>
              <a:gd name="connsiteX68" fmla="*/ 4828 w 10000"/>
              <a:gd name="connsiteY68" fmla="*/ 1335 h 12306"/>
              <a:gd name="connsiteX69" fmla="*/ 4698 w 10000"/>
              <a:gd name="connsiteY69" fmla="*/ 1744 h 12306"/>
              <a:gd name="connsiteX70" fmla="*/ 4733 w 10000"/>
              <a:gd name="connsiteY70" fmla="*/ 1945 h 12306"/>
              <a:gd name="connsiteX71" fmla="*/ 4742 w 10000"/>
              <a:gd name="connsiteY71" fmla="*/ 2000 h 12306"/>
              <a:gd name="connsiteX72" fmla="*/ 4749 w 10000"/>
              <a:gd name="connsiteY72" fmla="*/ 2135 h 12306"/>
              <a:gd name="connsiteX73" fmla="*/ 3890 w 10000"/>
              <a:gd name="connsiteY73" fmla="*/ 2909 h 12306"/>
              <a:gd name="connsiteX74" fmla="*/ 3768 w 10000"/>
              <a:gd name="connsiteY74" fmla="*/ 2997 h 12306"/>
              <a:gd name="connsiteX75" fmla="*/ 3580 w 10000"/>
              <a:gd name="connsiteY75" fmla="*/ 2246 h 12306"/>
              <a:gd name="connsiteX76" fmla="*/ 3097 w 10000"/>
              <a:gd name="connsiteY76" fmla="*/ 1782 h 12306"/>
              <a:gd name="connsiteX77" fmla="*/ 2866 w 10000"/>
              <a:gd name="connsiteY77" fmla="*/ 1892 h 12306"/>
              <a:gd name="connsiteX78" fmla="*/ 2722 w 10000"/>
              <a:gd name="connsiteY78" fmla="*/ 1622 h 12306"/>
              <a:gd name="connsiteX79" fmla="*/ 2482 w 10000"/>
              <a:gd name="connsiteY79" fmla="*/ 1499 h 12306"/>
              <a:gd name="connsiteX80" fmla="*/ 2150 w 10000"/>
              <a:gd name="connsiteY80" fmla="*/ 576 h 12306"/>
              <a:gd name="connsiteX81" fmla="*/ 2032 w 10000"/>
              <a:gd name="connsiteY81" fmla="*/ 501 h 12306"/>
              <a:gd name="connsiteX82" fmla="*/ 1149 w 10000"/>
              <a:gd name="connsiteY82" fmla="*/ 286 h 12306"/>
              <a:gd name="connsiteX83" fmla="*/ 994 w 10000"/>
              <a:gd name="connsiteY83" fmla="*/ 603 h 12306"/>
              <a:gd name="connsiteX84" fmla="*/ 789 w 10000"/>
              <a:gd name="connsiteY84" fmla="*/ 55 h 12306"/>
              <a:gd name="connsiteX85" fmla="*/ 588 w 10000"/>
              <a:gd name="connsiteY85" fmla="*/ 201 h 12306"/>
              <a:gd name="connsiteX86" fmla="*/ 460 w 10000"/>
              <a:gd name="connsiteY86" fmla="*/ 585 h 12306"/>
              <a:gd name="connsiteX87" fmla="*/ 296 w 10000"/>
              <a:gd name="connsiteY87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7763 w 10000"/>
              <a:gd name="connsiteY52" fmla="*/ 3671 h 12306"/>
              <a:gd name="connsiteX53" fmla="*/ 8480 w 10000"/>
              <a:gd name="connsiteY53" fmla="*/ 5215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7763 w 10000"/>
              <a:gd name="connsiteY52" fmla="*/ 3671 h 12306"/>
              <a:gd name="connsiteX53" fmla="*/ 8564 w 10000"/>
              <a:gd name="connsiteY53" fmla="*/ 4677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564 w 10000"/>
              <a:gd name="connsiteY53" fmla="*/ 4677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544 w 10000"/>
              <a:gd name="connsiteY53" fmla="*/ 4712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563 w 10000"/>
              <a:gd name="connsiteY53" fmla="*/ 4695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563 w 10000"/>
              <a:gd name="connsiteY53" fmla="*/ 4695 h 12306"/>
              <a:gd name="connsiteX54" fmla="*/ 8711 w 10000"/>
              <a:gd name="connsiteY54" fmla="*/ 3762 h 12306"/>
              <a:gd name="connsiteX55" fmla="*/ 8448 w 10000"/>
              <a:gd name="connsiteY55" fmla="*/ 3406 h 12306"/>
              <a:gd name="connsiteX56" fmla="*/ 8357 w 10000"/>
              <a:gd name="connsiteY56" fmla="*/ 2985 h 12306"/>
              <a:gd name="connsiteX57" fmla="*/ 8156 w 10000"/>
              <a:gd name="connsiteY57" fmla="*/ 2957 h 12306"/>
              <a:gd name="connsiteX58" fmla="*/ 7702 w 10000"/>
              <a:gd name="connsiteY58" fmla="*/ 3152 h 12306"/>
              <a:gd name="connsiteX59" fmla="*/ 7506 w 10000"/>
              <a:gd name="connsiteY59" fmla="*/ 2780 h 12306"/>
              <a:gd name="connsiteX60" fmla="*/ 7137 w 10000"/>
              <a:gd name="connsiteY60" fmla="*/ 2491 h 12306"/>
              <a:gd name="connsiteX61" fmla="*/ 7081 w 10000"/>
              <a:gd name="connsiteY61" fmla="*/ 2253 h 12306"/>
              <a:gd name="connsiteX62" fmla="*/ 6972 w 10000"/>
              <a:gd name="connsiteY62" fmla="*/ 1849 h 12306"/>
              <a:gd name="connsiteX63" fmla="*/ 6782 w 10000"/>
              <a:gd name="connsiteY63" fmla="*/ 1696 h 12306"/>
              <a:gd name="connsiteX64" fmla="*/ 6559 w 10000"/>
              <a:gd name="connsiteY64" fmla="*/ 1829 h 12306"/>
              <a:gd name="connsiteX65" fmla="*/ 6499 w 10000"/>
              <a:gd name="connsiteY65" fmla="*/ 1988 h 12306"/>
              <a:gd name="connsiteX66" fmla="*/ 6272 w 10000"/>
              <a:gd name="connsiteY66" fmla="*/ 1778 h 12306"/>
              <a:gd name="connsiteX67" fmla="*/ 5936 w 10000"/>
              <a:gd name="connsiteY67" fmla="*/ 1734 h 12306"/>
              <a:gd name="connsiteX68" fmla="*/ 5534 w 10000"/>
              <a:gd name="connsiteY68" fmla="*/ 1696 h 12306"/>
              <a:gd name="connsiteX69" fmla="*/ 4828 w 10000"/>
              <a:gd name="connsiteY69" fmla="*/ 1335 h 12306"/>
              <a:gd name="connsiteX70" fmla="*/ 4698 w 10000"/>
              <a:gd name="connsiteY70" fmla="*/ 1744 h 12306"/>
              <a:gd name="connsiteX71" fmla="*/ 4733 w 10000"/>
              <a:gd name="connsiteY71" fmla="*/ 1945 h 12306"/>
              <a:gd name="connsiteX72" fmla="*/ 4742 w 10000"/>
              <a:gd name="connsiteY72" fmla="*/ 2000 h 12306"/>
              <a:gd name="connsiteX73" fmla="*/ 4749 w 10000"/>
              <a:gd name="connsiteY73" fmla="*/ 2135 h 12306"/>
              <a:gd name="connsiteX74" fmla="*/ 3890 w 10000"/>
              <a:gd name="connsiteY74" fmla="*/ 2909 h 12306"/>
              <a:gd name="connsiteX75" fmla="*/ 3768 w 10000"/>
              <a:gd name="connsiteY75" fmla="*/ 2997 h 12306"/>
              <a:gd name="connsiteX76" fmla="*/ 3580 w 10000"/>
              <a:gd name="connsiteY76" fmla="*/ 2246 h 12306"/>
              <a:gd name="connsiteX77" fmla="*/ 3097 w 10000"/>
              <a:gd name="connsiteY77" fmla="*/ 1782 h 12306"/>
              <a:gd name="connsiteX78" fmla="*/ 2866 w 10000"/>
              <a:gd name="connsiteY78" fmla="*/ 1892 h 12306"/>
              <a:gd name="connsiteX79" fmla="*/ 2722 w 10000"/>
              <a:gd name="connsiteY79" fmla="*/ 1622 h 12306"/>
              <a:gd name="connsiteX80" fmla="*/ 2482 w 10000"/>
              <a:gd name="connsiteY80" fmla="*/ 1499 h 12306"/>
              <a:gd name="connsiteX81" fmla="*/ 2150 w 10000"/>
              <a:gd name="connsiteY81" fmla="*/ 576 h 12306"/>
              <a:gd name="connsiteX82" fmla="*/ 2032 w 10000"/>
              <a:gd name="connsiteY82" fmla="*/ 501 h 12306"/>
              <a:gd name="connsiteX83" fmla="*/ 1149 w 10000"/>
              <a:gd name="connsiteY83" fmla="*/ 286 h 12306"/>
              <a:gd name="connsiteX84" fmla="*/ 994 w 10000"/>
              <a:gd name="connsiteY84" fmla="*/ 603 h 12306"/>
              <a:gd name="connsiteX85" fmla="*/ 789 w 10000"/>
              <a:gd name="connsiteY85" fmla="*/ 55 h 12306"/>
              <a:gd name="connsiteX86" fmla="*/ 588 w 10000"/>
              <a:gd name="connsiteY86" fmla="*/ 201 h 12306"/>
              <a:gd name="connsiteX87" fmla="*/ 460 w 10000"/>
              <a:gd name="connsiteY87" fmla="*/ 585 h 12306"/>
              <a:gd name="connsiteX88" fmla="*/ 296 w 10000"/>
              <a:gd name="connsiteY88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563 w 10000"/>
              <a:gd name="connsiteY54" fmla="*/ 4695 h 12306"/>
              <a:gd name="connsiteX55" fmla="*/ 8711 w 10000"/>
              <a:gd name="connsiteY55" fmla="*/ 3762 h 12306"/>
              <a:gd name="connsiteX56" fmla="*/ 8448 w 10000"/>
              <a:gd name="connsiteY56" fmla="*/ 3406 h 12306"/>
              <a:gd name="connsiteX57" fmla="*/ 8357 w 10000"/>
              <a:gd name="connsiteY57" fmla="*/ 2985 h 12306"/>
              <a:gd name="connsiteX58" fmla="*/ 8156 w 10000"/>
              <a:gd name="connsiteY58" fmla="*/ 2957 h 12306"/>
              <a:gd name="connsiteX59" fmla="*/ 7702 w 10000"/>
              <a:gd name="connsiteY59" fmla="*/ 3152 h 12306"/>
              <a:gd name="connsiteX60" fmla="*/ 7506 w 10000"/>
              <a:gd name="connsiteY60" fmla="*/ 2780 h 12306"/>
              <a:gd name="connsiteX61" fmla="*/ 7137 w 10000"/>
              <a:gd name="connsiteY61" fmla="*/ 2491 h 12306"/>
              <a:gd name="connsiteX62" fmla="*/ 7081 w 10000"/>
              <a:gd name="connsiteY62" fmla="*/ 2253 h 12306"/>
              <a:gd name="connsiteX63" fmla="*/ 6972 w 10000"/>
              <a:gd name="connsiteY63" fmla="*/ 1849 h 12306"/>
              <a:gd name="connsiteX64" fmla="*/ 6782 w 10000"/>
              <a:gd name="connsiteY64" fmla="*/ 1696 h 12306"/>
              <a:gd name="connsiteX65" fmla="*/ 6559 w 10000"/>
              <a:gd name="connsiteY65" fmla="*/ 1829 h 12306"/>
              <a:gd name="connsiteX66" fmla="*/ 6499 w 10000"/>
              <a:gd name="connsiteY66" fmla="*/ 1988 h 12306"/>
              <a:gd name="connsiteX67" fmla="*/ 6272 w 10000"/>
              <a:gd name="connsiteY67" fmla="*/ 1778 h 12306"/>
              <a:gd name="connsiteX68" fmla="*/ 5936 w 10000"/>
              <a:gd name="connsiteY68" fmla="*/ 1734 h 12306"/>
              <a:gd name="connsiteX69" fmla="*/ 5534 w 10000"/>
              <a:gd name="connsiteY69" fmla="*/ 1696 h 12306"/>
              <a:gd name="connsiteX70" fmla="*/ 4828 w 10000"/>
              <a:gd name="connsiteY70" fmla="*/ 1335 h 12306"/>
              <a:gd name="connsiteX71" fmla="*/ 4698 w 10000"/>
              <a:gd name="connsiteY71" fmla="*/ 1744 h 12306"/>
              <a:gd name="connsiteX72" fmla="*/ 4733 w 10000"/>
              <a:gd name="connsiteY72" fmla="*/ 1945 h 12306"/>
              <a:gd name="connsiteX73" fmla="*/ 4742 w 10000"/>
              <a:gd name="connsiteY73" fmla="*/ 2000 h 12306"/>
              <a:gd name="connsiteX74" fmla="*/ 4749 w 10000"/>
              <a:gd name="connsiteY74" fmla="*/ 2135 h 12306"/>
              <a:gd name="connsiteX75" fmla="*/ 3890 w 10000"/>
              <a:gd name="connsiteY75" fmla="*/ 2909 h 12306"/>
              <a:gd name="connsiteX76" fmla="*/ 3768 w 10000"/>
              <a:gd name="connsiteY76" fmla="*/ 2997 h 12306"/>
              <a:gd name="connsiteX77" fmla="*/ 3580 w 10000"/>
              <a:gd name="connsiteY77" fmla="*/ 2246 h 12306"/>
              <a:gd name="connsiteX78" fmla="*/ 3097 w 10000"/>
              <a:gd name="connsiteY78" fmla="*/ 1782 h 12306"/>
              <a:gd name="connsiteX79" fmla="*/ 2866 w 10000"/>
              <a:gd name="connsiteY79" fmla="*/ 1892 h 12306"/>
              <a:gd name="connsiteX80" fmla="*/ 2722 w 10000"/>
              <a:gd name="connsiteY80" fmla="*/ 1622 h 12306"/>
              <a:gd name="connsiteX81" fmla="*/ 2482 w 10000"/>
              <a:gd name="connsiteY81" fmla="*/ 1499 h 12306"/>
              <a:gd name="connsiteX82" fmla="*/ 2150 w 10000"/>
              <a:gd name="connsiteY82" fmla="*/ 576 h 12306"/>
              <a:gd name="connsiteX83" fmla="*/ 2032 w 10000"/>
              <a:gd name="connsiteY83" fmla="*/ 501 h 12306"/>
              <a:gd name="connsiteX84" fmla="*/ 1149 w 10000"/>
              <a:gd name="connsiteY84" fmla="*/ 286 h 12306"/>
              <a:gd name="connsiteX85" fmla="*/ 994 w 10000"/>
              <a:gd name="connsiteY85" fmla="*/ 603 h 12306"/>
              <a:gd name="connsiteX86" fmla="*/ 789 w 10000"/>
              <a:gd name="connsiteY86" fmla="*/ 55 h 12306"/>
              <a:gd name="connsiteX87" fmla="*/ 588 w 10000"/>
              <a:gd name="connsiteY87" fmla="*/ 201 h 12306"/>
              <a:gd name="connsiteX88" fmla="*/ 460 w 10000"/>
              <a:gd name="connsiteY88" fmla="*/ 585 h 12306"/>
              <a:gd name="connsiteX89" fmla="*/ 296 w 10000"/>
              <a:gd name="connsiteY89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563 w 10000"/>
              <a:gd name="connsiteY55" fmla="*/ 4695 h 12306"/>
              <a:gd name="connsiteX56" fmla="*/ 8711 w 10000"/>
              <a:gd name="connsiteY56" fmla="*/ 3762 h 12306"/>
              <a:gd name="connsiteX57" fmla="*/ 8448 w 10000"/>
              <a:gd name="connsiteY57" fmla="*/ 3406 h 12306"/>
              <a:gd name="connsiteX58" fmla="*/ 8357 w 10000"/>
              <a:gd name="connsiteY58" fmla="*/ 2985 h 12306"/>
              <a:gd name="connsiteX59" fmla="*/ 8156 w 10000"/>
              <a:gd name="connsiteY59" fmla="*/ 2957 h 12306"/>
              <a:gd name="connsiteX60" fmla="*/ 7702 w 10000"/>
              <a:gd name="connsiteY60" fmla="*/ 3152 h 12306"/>
              <a:gd name="connsiteX61" fmla="*/ 7506 w 10000"/>
              <a:gd name="connsiteY61" fmla="*/ 2780 h 12306"/>
              <a:gd name="connsiteX62" fmla="*/ 7137 w 10000"/>
              <a:gd name="connsiteY62" fmla="*/ 2491 h 12306"/>
              <a:gd name="connsiteX63" fmla="*/ 7081 w 10000"/>
              <a:gd name="connsiteY63" fmla="*/ 2253 h 12306"/>
              <a:gd name="connsiteX64" fmla="*/ 6972 w 10000"/>
              <a:gd name="connsiteY64" fmla="*/ 1849 h 12306"/>
              <a:gd name="connsiteX65" fmla="*/ 6782 w 10000"/>
              <a:gd name="connsiteY65" fmla="*/ 1696 h 12306"/>
              <a:gd name="connsiteX66" fmla="*/ 6559 w 10000"/>
              <a:gd name="connsiteY66" fmla="*/ 1829 h 12306"/>
              <a:gd name="connsiteX67" fmla="*/ 6499 w 10000"/>
              <a:gd name="connsiteY67" fmla="*/ 1988 h 12306"/>
              <a:gd name="connsiteX68" fmla="*/ 6272 w 10000"/>
              <a:gd name="connsiteY68" fmla="*/ 1778 h 12306"/>
              <a:gd name="connsiteX69" fmla="*/ 5936 w 10000"/>
              <a:gd name="connsiteY69" fmla="*/ 1734 h 12306"/>
              <a:gd name="connsiteX70" fmla="*/ 5534 w 10000"/>
              <a:gd name="connsiteY70" fmla="*/ 1696 h 12306"/>
              <a:gd name="connsiteX71" fmla="*/ 4828 w 10000"/>
              <a:gd name="connsiteY71" fmla="*/ 1335 h 12306"/>
              <a:gd name="connsiteX72" fmla="*/ 4698 w 10000"/>
              <a:gd name="connsiteY72" fmla="*/ 1744 h 12306"/>
              <a:gd name="connsiteX73" fmla="*/ 4733 w 10000"/>
              <a:gd name="connsiteY73" fmla="*/ 1945 h 12306"/>
              <a:gd name="connsiteX74" fmla="*/ 4742 w 10000"/>
              <a:gd name="connsiteY74" fmla="*/ 2000 h 12306"/>
              <a:gd name="connsiteX75" fmla="*/ 4749 w 10000"/>
              <a:gd name="connsiteY75" fmla="*/ 2135 h 12306"/>
              <a:gd name="connsiteX76" fmla="*/ 3890 w 10000"/>
              <a:gd name="connsiteY76" fmla="*/ 2909 h 12306"/>
              <a:gd name="connsiteX77" fmla="*/ 3768 w 10000"/>
              <a:gd name="connsiteY77" fmla="*/ 2997 h 12306"/>
              <a:gd name="connsiteX78" fmla="*/ 3580 w 10000"/>
              <a:gd name="connsiteY78" fmla="*/ 2246 h 12306"/>
              <a:gd name="connsiteX79" fmla="*/ 3097 w 10000"/>
              <a:gd name="connsiteY79" fmla="*/ 1782 h 12306"/>
              <a:gd name="connsiteX80" fmla="*/ 2866 w 10000"/>
              <a:gd name="connsiteY80" fmla="*/ 1892 h 12306"/>
              <a:gd name="connsiteX81" fmla="*/ 2722 w 10000"/>
              <a:gd name="connsiteY81" fmla="*/ 1622 h 12306"/>
              <a:gd name="connsiteX82" fmla="*/ 2482 w 10000"/>
              <a:gd name="connsiteY82" fmla="*/ 1499 h 12306"/>
              <a:gd name="connsiteX83" fmla="*/ 2150 w 10000"/>
              <a:gd name="connsiteY83" fmla="*/ 576 h 12306"/>
              <a:gd name="connsiteX84" fmla="*/ 2032 w 10000"/>
              <a:gd name="connsiteY84" fmla="*/ 501 h 12306"/>
              <a:gd name="connsiteX85" fmla="*/ 1149 w 10000"/>
              <a:gd name="connsiteY85" fmla="*/ 286 h 12306"/>
              <a:gd name="connsiteX86" fmla="*/ 994 w 10000"/>
              <a:gd name="connsiteY86" fmla="*/ 603 h 12306"/>
              <a:gd name="connsiteX87" fmla="*/ 789 w 10000"/>
              <a:gd name="connsiteY87" fmla="*/ 55 h 12306"/>
              <a:gd name="connsiteX88" fmla="*/ 588 w 10000"/>
              <a:gd name="connsiteY88" fmla="*/ 201 h 12306"/>
              <a:gd name="connsiteX89" fmla="*/ 460 w 10000"/>
              <a:gd name="connsiteY89" fmla="*/ 585 h 12306"/>
              <a:gd name="connsiteX90" fmla="*/ 296 w 10000"/>
              <a:gd name="connsiteY90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641 w 10000"/>
              <a:gd name="connsiteY55" fmla="*/ 4699 h 12306"/>
              <a:gd name="connsiteX56" fmla="*/ 8563 w 10000"/>
              <a:gd name="connsiteY56" fmla="*/ 4695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641 w 10000"/>
              <a:gd name="connsiteY55" fmla="*/ 4699 h 12306"/>
              <a:gd name="connsiteX56" fmla="*/ 8553 w 10000"/>
              <a:gd name="connsiteY56" fmla="*/ 4695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778 w 10000"/>
              <a:gd name="connsiteY55" fmla="*/ 5845 h 12306"/>
              <a:gd name="connsiteX56" fmla="*/ 8553 w 10000"/>
              <a:gd name="connsiteY56" fmla="*/ 4695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778 w 10000"/>
              <a:gd name="connsiteY55" fmla="*/ 5845 h 12306"/>
              <a:gd name="connsiteX56" fmla="*/ 8669 w 10000"/>
              <a:gd name="connsiteY56" fmla="*/ 4647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744 w 10000"/>
              <a:gd name="connsiteY54" fmla="*/ 4867 h 12306"/>
              <a:gd name="connsiteX55" fmla="*/ 8778 w 10000"/>
              <a:gd name="connsiteY55" fmla="*/ 5845 h 12306"/>
              <a:gd name="connsiteX56" fmla="*/ 8669 w 10000"/>
              <a:gd name="connsiteY56" fmla="*/ 4647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860 w 10000"/>
              <a:gd name="connsiteY53" fmla="*/ 5451 h 12306"/>
              <a:gd name="connsiteX54" fmla="*/ 8864 w 10000"/>
              <a:gd name="connsiteY54" fmla="*/ 7223 h 12306"/>
              <a:gd name="connsiteX55" fmla="*/ 8778 w 10000"/>
              <a:gd name="connsiteY55" fmla="*/ 5845 h 12306"/>
              <a:gd name="connsiteX56" fmla="*/ 8669 w 10000"/>
              <a:gd name="connsiteY56" fmla="*/ 4647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8778 w 10000"/>
              <a:gd name="connsiteY55" fmla="*/ 5845 h 12306"/>
              <a:gd name="connsiteX56" fmla="*/ 8669 w 10000"/>
              <a:gd name="connsiteY56" fmla="*/ 4647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000 w 10000"/>
              <a:gd name="connsiteY55" fmla="*/ 5766 h 12306"/>
              <a:gd name="connsiteX56" fmla="*/ 8669 w 10000"/>
              <a:gd name="connsiteY56" fmla="*/ 4647 h 12306"/>
              <a:gd name="connsiteX57" fmla="*/ 8711 w 10000"/>
              <a:gd name="connsiteY57" fmla="*/ 3762 h 12306"/>
              <a:gd name="connsiteX58" fmla="*/ 8448 w 10000"/>
              <a:gd name="connsiteY58" fmla="*/ 3406 h 12306"/>
              <a:gd name="connsiteX59" fmla="*/ 8357 w 10000"/>
              <a:gd name="connsiteY59" fmla="*/ 2985 h 12306"/>
              <a:gd name="connsiteX60" fmla="*/ 8156 w 10000"/>
              <a:gd name="connsiteY60" fmla="*/ 2957 h 12306"/>
              <a:gd name="connsiteX61" fmla="*/ 7702 w 10000"/>
              <a:gd name="connsiteY61" fmla="*/ 3152 h 12306"/>
              <a:gd name="connsiteX62" fmla="*/ 7506 w 10000"/>
              <a:gd name="connsiteY62" fmla="*/ 2780 h 12306"/>
              <a:gd name="connsiteX63" fmla="*/ 7137 w 10000"/>
              <a:gd name="connsiteY63" fmla="*/ 2491 h 12306"/>
              <a:gd name="connsiteX64" fmla="*/ 7081 w 10000"/>
              <a:gd name="connsiteY64" fmla="*/ 2253 h 12306"/>
              <a:gd name="connsiteX65" fmla="*/ 6972 w 10000"/>
              <a:gd name="connsiteY65" fmla="*/ 1849 h 12306"/>
              <a:gd name="connsiteX66" fmla="*/ 6782 w 10000"/>
              <a:gd name="connsiteY66" fmla="*/ 1696 h 12306"/>
              <a:gd name="connsiteX67" fmla="*/ 6559 w 10000"/>
              <a:gd name="connsiteY67" fmla="*/ 1829 h 12306"/>
              <a:gd name="connsiteX68" fmla="*/ 6499 w 10000"/>
              <a:gd name="connsiteY68" fmla="*/ 1988 h 12306"/>
              <a:gd name="connsiteX69" fmla="*/ 6272 w 10000"/>
              <a:gd name="connsiteY69" fmla="*/ 1778 h 12306"/>
              <a:gd name="connsiteX70" fmla="*/ 5936 w 10000"/>
              <a:gd name="connsiteY70" fmla="*/ 1734 h 12306"/>
              <a:gd name="connsiteX71" fmla="*/ 5534 w 10000"/>
              <a:gd name="connsiteY71" fmla="*/ 1696 h 12306"/>
              <a:gd name="connsiteX72" fmla="*/ 4828 w 10000"/>
              <a:gd name="connsiteY72" fmla="*/ 1335 h 12306"/>
              <a:gd name="connsiteX73" fmla="*/ 4698 w 10000"/>
              <a:gd name="connsiteY73" fmla="*/ 1744 h 12306"/>
              <a:gd name="connsiteX74" fmla="*/ 4733 w 10000"/>
              <a:gd name="connsiteY74" fmla="*/ 1945 h 12306"/>
              <a:gd name="connsiteX75" fmla="*/ 4742 w 10000"/>
              <a:gd name="connsiteY75" fmla="*/ 2000 h 12306"/>
              <a:gd name="connsiteX76" fmla="*/ 4749 w 10000"/>
              <a:gd name="connsiteY76" fmla="*/ 2135 h 12306"/>
              <a:gd name="connsiteX77" fmla="*/ 3890 w 10000"/>
              <a:gd name="connsiteY77" fmla="*/ 2909 h 12306"/>
              <a:gd name="connsiteX78" fmla="*/ 3768 w 10000"/>
              <a:gd name="connsiteY78" fmla="*/ 2997 h 12306"/>
              <a:gd name="connsiteX79" fmla="*/ 3580 w 10000"/>
              <a:gd name="connsiteY79" fmla="*/ 2246 h 12306"/>
              <a:gd name="connsiteX80" fmla="*/ 3097 w 10000"/>
              <a:gd name="connsiteY80" fmla="*/ 1782 h 12306"/>
              <a:gd name="connsiteX81" fmla="*/ 2866 w 10000"/>
              <a:gd name="connsiteY81" fmla="*/ 1892 h 12306"/>
              <a:gd name="connsiteX82" fmla="*/ 2722 w 10000"/>
              <a:gd name="connsiteY82" fmla="*/ 1622 h 12306"/>
              <a:gd name="connsiteX83" fmla="*/ 2482 w 10000"/>
              <a:gd name="connsiteY83" fmla="*/ 1499 h 12306"/>
              <a:gd name="connsiteX84" fmla="*/ 2150 w 10000"/>
              <a:gd name="connsiteY84" fmla="*/ 576 h 12306"/>
              <a:gd name="connsiteX85" fmla="*/ 2032 w 10000"/>
              <a:gd name="connsiteY85" fmla="*/ 501 h 12306"/>
              <a:gd name="connsiteX86" fmla="*/ 1149 w 10000"/>
              <a:gd name="connsiteY86" fmla="*/ 286 h 12306"/>
              <a:gd name="connsiteX87" fmla="*/ 994 w 10000"/>
              <a:gd name="connsiteY87" fmla="*/ 603 h 12306"/>
              <a:gd name="connsiteX88" fmla="*/ 789 w 10000"/>
              <a:gd name="connsiteY88" fmla="*/ 55 h 12306"/>
              <a:gd name="connsiteX89" fmla="*/ 588 w 10000"/>
              <a:gd name="connsiteY89" fmla="*/ 201 h 12306"/>
              <a:gd name="connsiteX90" fmla="*/ 460 w 10000"/>
              <a:gd name="connsiteY90" fmla="*/ 585 h 12306"/>
              <a:gd name="connsiteX91" fmla="*/ 296 w 10000"/>
              <a:gd name="connsiteY91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000 w 10000"/>
              <a:gd name="connsiteY55" fmla="*/ 5766 h 12306"/>
              <a:gd name="connsiteX56" fmla="*/ 8791 w 10000"/>
              <a:gd name="connsiteY56" fmla="*/ 4923 h 12306"/>
              <a:gd name="connsiteX57" fmla="*/ 8669 w 10000"/>
              <a:gd name="connsiteY57" fmla="*/ 4647 h 12306"/>
              <a:gd name="connsiteX58" fmla="*/ 8711 w 10000"/>
              <a:gd name="connsiteY58" fmla="*/ 3762 h 12306"/>
              <a:gd name="connsiteX59" fmla="*/ 8448 w 10000"/>
              <a:gd name="connsiteY59" fmla="*/ 3406 h 12306"/>
              <a:gd name="connsiteX60" fmla="*/ 8357 w 10000"/>
              <a:gd name="connsiteY60" fmla="*/ 2985 h 12306"/>
              <a:gd name="connsiteX61" fmla="*/ 8156 w 10000"/>
              <a:gd name="connsiteY61" fmla="*/ 2957 h 12306"/>
              <a:gd name="connsiteX62" fmla="*/ 7702 w 10000"/>
              <a:gd name="connsiteY62" fmla="*/ 3152 h 12306"/>
              <a:gd name="connsiteX63" fmla="*/ 7506 w 10000"/>
              <a:gd name="connsiteY63" fmla="*/ 2780 h 12306"/>
              <a:gd name="connsiteX64" fmla="*/ 7137 w 10000"/>
              <a:gd name="connsiteY64" fmla="*/ 2491 h 12306"/>
              <a:gd name="connsiteX65" fmla="*/ 7081 w 10000"/>
              <a:gd name="connsiteY65" fmla="*/ 2253 h 12306"/>
              <a:gd name="connsiteX66" fmla="*/ 6972 w 10000"/>
              <a:gd name="connsiteY66" fmla="*/ 1849 h 12306"/>
              <a:gd name="connsiteX67" fmla="*/ 6782 w 10000"/>
              <a:gd name="connsiteY67" fmla="*/ 1696 h 12306"/>
              <a:gd name="connsiteX68" fmla="*/ 6559 w 10000"/>
              <a:gd name="connsiteY68" fmla="*/ 1829 h 12306"/>
              <a:gd name="connsiteX69" fmla="*/ 6499 w 10000"/>
              <a:gd name="connsiteY69" fmla="*/ 1988 h 12306"/>
              <a:gd name="connsiteX70" fmla="*/ 6272 w 10000"/>
              <a:gd name="connsiteY70" fmla="*/ 1778 h 12306"/>
              <a:gd name="connsiteX71" fmla="*/ 5936 w 10000"/>
              <a:gd name="connsiteY71" fmla="*/ 1734 h 12306"/>
              <a:gd name="connsiteX72" fmla="*/ 5534 w 10000"/>
              <a:gd name="connsiteY72" fmla="*/ 1696 h 12306"/>
              <a:gd name="connsiteX73" fmla="*/ 4828 w 10000"/>
              <a:gd name="connsiteY73" fmla="*/ 1335 h 12306"/>
              <a:gd name="connsiteX74" fmla="*/ 4698 w 10000"/>
              <a:gd name="connsiteY74" fmla="*/ 1744 h 12306"/>
              <a:gd name="connsiteX75" fmla="*/ 4733 w 10000"/>
              <a:gd name="connsiteY75" fmla="*/ 1945 h 12306"/>
              <a:gd name="connsiteX76" fmla="*/ 4742 w 10000"/>
              <a:gd name="connsiteY76" fmla="*/ 2000 h 12306"/>
              <a:gd name="connsiteX77" fmla="*/ 4749 w 10000"/>
              <a:gd name="connsiteY77" fmla="*/ 2135 h 12306"/>
              <a:gd name="connsiteX78" fmla="*/ 3890 w 10000"/>
              <a:gd name="connsiteY78" fmla="*/ 2909 h 12306"/>
              <a:gd name="connsiteX79" fmla="*/ 3768 w 10000"/>
              <a:gd name="connsiteY79" fmla="*/ 2997 h 12306"/>
              <a:gd name="connsiteX80" fmla="*/ 3580 w 10000"/>
              <a:gd name="connsiteY80" fmla="*/ 2246 h 12306"/>
              <a:gd name="connsiteX81" fmla="*/ 3097 w 10000"/>
              <a:gd name="connsiteY81" fmla="*/ 1782 h 12306"/>
              <a:gd name="connsiteX82" fmla="*/ 2866 w 10000"/>
              <a:gd name="connsiteY82" fmla="*/ 1892 h 12306"/>
              <a:gd name="connsiteX83" fmla="*/ 2722 w 10000"/>
              <a:gd name="connsiteY83" fmla="*/ 1622 h 12306"/>
              <a:gd name="connsiteX84" fmla="*/ 2482 w 10000"/>
              <a:gd name="connsiteY84" fmla="*/ 1499 h 12306"/>
              <a:gd name="connsiteX85" fmla="*/ 2150 w 10000"/>
              <a:gd name="connsiteY85" fmla="*/ 576 h 12306"/>
              <a:gd name="connsiteX86" fmla="*/ 2032 w 10000"/>
              <a:gd name="connsiteY86" fmla="*/ 501 h 12306"/>
              <a:gd name="connsiteX87" fmla="*/ 1149 w 10000"/>
              <a:gd name="connsiteY87" fmla="*/ 286 h 12306"/>
              <a:gd name="connsiteX88" fmla="*/ 994 w 10000"/>
              <a:gd name="connsiteY88" fmla="*/ 603 h 12306"/>
              <a:gd name="connsiteX89" fmla="*/ 789 w 10000"/>
              <a:gd name="connsiteY89" fmla="*/ 55 h 12306"/>
              <a:gd name="connsiteX90" fmla="*/ 588 w 10000"/>
              <a:gd name="connsiteY90" fmla="*/ 201 h 12306"/>
              <a:gd name="connsiteX91" fmla="*/ 460 w 10000"/>
              <a:gd name="connsiteY91" fmla="*/ 585 h 12306"/>
              <a:gd name="connsiteX92" fmla="*/ 296 w 10000"/>
              <a:gd name="connsiteY92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000 w 10000"/>
              <a:gd name="connsiteY55" fmla="*/ 5766 h 12306"/>
              <a:gd name="connsiteX56" fmla="*/ 8833 w 10000"/>
              <a:gd name="connsiteY56" fmla="*/ 5377 h 12306"/>
              <a:gd name="connsiteX57" fmla="*/ 8791 w 10000"/>
              <a:gd name="connsiteY57" fmla="*/ 4923 h 12306"/>
              <a:gd name="connsiteX58" fmla="*/ 8669 w 10000"/>
              <a:gd name="connsiteY58" fmla="*/ 4647 h 12306"/>
              <a:gd name="connsiteX59" fmla="*/ 8711 w 10000"/>
              <a:gd name="connsiteY59" fmla="*/ 3762 h 12306"/>
              <a:gd name="connsiteX60" fmla="*/ 8448 w 10000"/>
              <a:gd name="connsiteY60" fmla="*/ 3406 h 12306"/>
              <a:gd name="connsiteX61" fmla="*/ 8357 w 10000"/>
              <a:gd name="connsiteY61" fmla="*/ 2985 h 12306"/>
              <a:gd name="connsiteX62" fmla="*/ 8156 w 10000"/>
              <a:gd name="connsiteY62" fmla="*/ 2957 h 12306"/>
              <a:gd name="connsiteX63" fmla="*/ 7702 w 10000"/>
              <a:gd name="connsiteY63" fmla="*/ 3152 h 12306"/>
              <a:gd name="connsiteX64" fmla="*/ 7506 w 10000"/>
              <a:gd name="connsiteY64" fmla="*/ 2780 h 12306"/>
              <a:gd name="connsiteX65" fmla="*/ 7137 w 10000"/>
              <a:gd name="connsiteY65" fmla="*/ 2491 h 12306"/>
              <a:gd name="connsiteX66" fmla="*/ 7081 w 10000"/>
              <a:gd name="connsiteY66" fmla="*/ 2253 h 12306"/>
              <a:gd name="connsiteX67" fmla="*/ 6972 w 10000"/>
              <a:gd name="connsiteY67" fmla="*/ 1849 h 12306"/>
              <a:gd name="connsiteX68" fmla="*/ 6782 w 10000"/>
              <a:gd name="connsiteY68" fmla="*/ 1696 h 12306"/>
              <a:gd name="connsiteX69" fmla="*/ 6559 w 10000"/>
              <a:gd name="connsiteY69" fmla="*/ 1829 h 12306"/>
              <a:gd name="connsiteX70" fmla="*/ 6499 w 10000"/>
              <a:gd name="connsiteY70" fmla="*/ 1988 h 12306"/>
              <a:gd name="connsiteX71" fmla="*/ 6272 w 10000"/>
              <a:gd name="connsiteY71" fmla="*/ 1778 h 12306"/>
              <a:gd name="connsiteX72" fmla="*/ 5936 w 10000"/>
              <a:gd name="connsiteY72" fmla="*/ 1734 h 12306"/>
              <a:gd name="connsiteX73" fmla="*/ 5534 w 10000"/>
              <a:gd name="connsiteY73" fmla="*/ 1696 h 12306"/>
              <a:gd name="connsiteX74" fmla="*/ 4828 w 10000"/>
              <a:gd name="connsiteY74" fmla="*/ 1335 h 12306"/>
              <a:gd name="connsiteX75" fmla="*/ 4698 w 10000"/>
              <a:gd name="connsiteY75" fmla="*/ 1744 h 12306"/>
              <a:gd name="connsiteX76" fmla="*/ 4733 w 10000"/>
              <a:gd name="connsiteY76" fmla="*/ 1945 h 12306"/>
              <a:gd name="connsiteX77" fmla="*/ 4742 w 10000"/>
              <a:gd name="connsiteY77" fmla="*/ 2000 h 12306"/>
              <a:gd name="connsiteX78" fmla="*/ 4749 w 10000"/>
              <a:gd name="connsiteY78" fmla="*/ 2135 h 12306"/>
              <a:gd name="connsiteX79" fmla="*/ 3890 w 10000"/>
              <a:gd name="connsiteY79" fmla="*/ 2909 h 12306"/>
              <a:gd name="connsiteX80" fmla="*/ 3768 w 10000"/>
              <a:gd name="connsiteY80" fmla="*/ 2997 h 12306"/>
              <a:gd name="connsiteX81" fmla="*/ 3580 w 10000"/>
              <a:gd name="connsiteY81" fmla="*/ 2246 h 12306"/>
              <a:gd name="connsiteX82" fmla="*/ 3097 w 10000"/>
              <a:gd name="connsiteY82" fmla="*/ 1782 h 12306"/>
              <a:gd name="connsiteX83" fmla="*/ 2866 w 10000"/>
              <a:gd name="connsiteY83" fmla="*/ 1892 h 12306"/>
              <a:gd name="connsiteX84" fmla="*/ 2722 w 10000"/>
              <a:gd name="connsiteY84" fmla="*/ 1622 h 12306"/>
              <a:gd name="connsiteX85" fmla="*/ 2482 w 10000"/>
              <a:gd name="connsiteY85" fmla="*/ 1499 h 12306"/>
              <a:gd name="connsiteX86" fmla="*/ 2150 w 10000"/>
              <a:gd name="connsiteY86" fmla="*/ 576 h 12306"/>
              <a:gd name="connsiteX87" fmla="*/ 2032 w 10000"/>
              <a:gd name="connsiteY87" fmla="*/ 501 h 12306"/>
              <a:gd name="connsiteX88" fmla="*/ 1149 w 10000"/>
              <a:gd name="connsiteY88" fmla="*/ 286 h 12306"/>
              <a:gd name="connsiteX89" fmla="*/ 994 w 10000"/>
              <a:gd name="connsiteY89" fmla="*/ 603 h 12306"/>
              <a:gd name="connsiteX90" fmla="*/ 789 w 10000"/>
              <a:gd name="connsiteY90" fmla="*/ 55 h 12306"/>
              <a:gd name="connsiteX91" fmla="*/ 588 w 10000"/>
              <a:gd name="connsiteY91" fmla="*/ 201 h 12306"/>
              <a:gd name="connsiteX92" fmla="*/ 460 w 10000"/>
              <a:gd name="connsiteY92" fmla="*/ 585 h 12306"/>
              <a:gd name="connsiteX93" fmla="*/ 296 w 10000"/>
              <a:gd name="connsiteY93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215 w 10000"/>
              <a:gd name="connsiteY55" fmla="*/ 5505 h 12306"/>
              <a:gd name="connsiteX56" fmla="*/ 9000 w 10000"/>
              <a:gd name="connsiteY56" fmla="*/ 5766 h 12306"/>
              <a:gd name="connsiteX57" fmla="*/ 8833 w 10000"/>
              <a:gd name="connsiteY57" fmla="*/ 5377 h 12306"/>
              <a:gd name="connsiteX58" fmla="*/ 8791 w 10000"/>
              <a:gd name="connsiteY58" fmla="*/ 4923 h 12306"/>
              <a:gd name="connsiteX59" fmla="*/ 8669 w 10000"/>
              <a:gd name="connsiteY59" fmla="*/ 4647 h 12306"/>
              <a:gd name="connsiteX60" fmla="*/ 8711 w 10000"/>
              <a:gd name="connsiteY60" fmla="*/ 3762 h 12306"/>
              <a:gd name="connsiteX61" fmla="*/ 8448 w 10000"/>
              <a:gd name="connsiteY61" fmla="*/ 3406 h 12306"/>
              <a:gd name="connsiteX62" fmla="*/ 8357 w 10000"/>
              <a:gd name="connsiteY62" fmla="*/ 2985 h 12306"/>
              <a:gd name="connsiteX63" fmla="*/ 8156 w 10000"/>
              <a:gd name="connsiteY63" fmla="*/ 2957 h 12306"/>
              <a:gd name="connsiteX64" fmla="*/ 7702 w 10000"/>
              <a:gd name="connsiteY64" fmla="*/ 3152 h 12306"/>
              <a:gd name="connsiteX65" fmla="*/ 7506 w 10000"/>
              <a:gd name="connsiteY65" fmla="*/ 2780 h 12306"/>
              <a:gd name="connsiteX66" fmla="*/ 7137 w 10000"/>
              <a:gd name="connsiteY66" fmla="*/ 2491 h 12306"/>
              <a:gd name="connsiteX67" fmla="*/ 7081 w 10000"/>
              <a:gd name="connsiteY67" fmla="*/ 2253 h 12306"/>
              <a:gd name="connsiteX68" fmla="*/ 6972 w 10000"/>
              <a:gd name="connsiteY68" fmla="*/ 1849 h 12306"/>
              <a:gd name="connsiteX69" fmla="*/ 6782 w 10000"/>
              <a:gd name="connsiteY69" fmla="*/ 1696 h 12306"/>
              <a:gd name="connsiteX70" fmla="*/ 6559 w 10000"/>
              <a:gd name="connsiteY70" fmla="*/ 1829 h 12306"/>
              <a:gd name="connsiteX71" fmla="*/ 6499 w 10000"/>
              <a:gd name="connsiteY71" fmla="*/ 1988 h 12306"/>
              <a:gd name="connsiteX72" fmla="*/ 6272 w 10000"/>
              <a:gd name="connsiteY72" fmla="*/ 1778 h 12306"/>
              <a:gd name="connsiteX73" fmla="*/ 5936 w 10000"/>
              <a:gd name="connsiteY73" fmla="*/ 1734 h 12306"/>
              <a:gd name="connsiteX74" fmla="*/ 5534 w 10000"/>
              <a:gd name="connsiteY74" fmla="*/ 1696 h 12306"/>
              <a:gd name="connsiteX75" fmla="*/ 4828 w 10000"/>
              <a:gd name="connsiteY75" fmla="*/ 1335 h 12306"/>
              <a:gd name="connsiteX76" fmla="*/ 4698 w 10000"/>
              <a:gd name="connsiteY76" fmla="*/ 1744 h 12306"/>
              <a:gd name="connsiteX77" fmla="*/ 4733 w 10000"/>
              <a:gd name="connsiteY77" fmla="*/ 1945 h 12306"/>
              <a:gd name="connsiteX78" fmla="*/ 4742 w 10000"/>
              <a:gd name="connsiteY78" fmla="*/ 2000 h 12306"/>
              <a:gd name="connsiteX79" fmla="*/ 4749 w 10000"/>
              <a:gd name="connsiteY79" fmla="*/ 2135 h 12306"/>
              <a:gd name="connsiteX80" fmla="*/ 3890 w 10000"/>
              <a:gd name="connsiteY80" fmla="*/ 2909 h 12306"/>
              <a:gd name="connsiteX81" fmla="*/ 3768 w 10000"/>
              <a:gd name="connsiteY81" fmla="*/ 2997 h 12306"/>
              <a:gd name="connsiteX82" fmla="*/ 3580 w 10000"/>
              <a:gd name="connsiteY82" fmla="*/ 2246 h 12306"/>
              <a:gd name="connsiteX83" fmla="*/ 3097 w 10000"/>
              <a:gd name="connsiteY83" fmla="*/ 1782 h 12306"/>
              <a:gd name="connsiteX84" fmla="*/ 2866 w 10000"/>
              <a:gd name="connsiteY84" fmla="*/ 1892 h 12306"/>
              <a:gd name="connsiteX85" fmla="*/ 2722 w 10000"/>
              <a:gd name="connsiteY85" fmla="*/ 1622 h 12306"/>
              <a:gd name="connsiteX86" fmla="*/ 2482 w 10000"/>
              <a:gd name="connsiteY86" fmla="*/ 1499 h 12306"/>
              <a:gd name="connsiteX87" fmla="*/ 2150 w 10000"/>
              <a:gd name="connsiteY87" fmla="*/ 576 h 12306"/>
              <a:gd name="connsiteX88" fmla="*/ 2032 w 10000"/>
              <a:gd name="connsiteY88" fmla="*/ 501 h 12306"/>
              <a:gd name="connsiteX89" fmla="*/ 1149 w 10000"/>
              <a:gd name="connsiteY89" fmla="*/ 286 h 12306"/>
              <a:gd name="connsiteX90" fmla="*/ 994 w 10000"/>
              <a:gd name="connsiteY90" fmla="*/ 603 h 12306"/>
              <a:gd name="connsiteX91" fmla="*/ 789 w 10000"/>
              <a:gd name="connsiteY91" fmla="*/ 55 h 12306"/>
              <a:gd name="connsiteX92" fmla="*/ 588 w 10000"/>
              <a:gd name="connsiteY92" fmla="*/ 201 h 12306"/>
              <a:gd name="connsiteX93" fmla="*/ 460 w 10000"/>
              <a:gd name="connsiteY93" fmla="*/ 585 h 12306"/>
              <a:gd name="connsiteX94" fmla="*/ 296 w 10000"/>
              <a:gd name="connsiteY94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336 w 10000"/>
              <a:gd name="connsiteY55" fmla="*/ 5746 h 12306"/>
              <a:gd name="connsiteX56" fmla="*/ 9215 w 10000"/>
              <a:gd name="connsiteY56" fmla="*/ 5505 h 12306"/>
              <a:gd name="connsiteX57" fmla="*/ 9000 w 10000"/>
              <a:gd name="connsiteY57" fmla="*/ 5766 h 12306"/>
              <a:gd name="connsiteX58" fmla="*/ 8833 w 10000"/>
              <a:gd name="connsiteY58" fmla="*/ 5377 h 12306"/>
              <a:gd name="connsiteX59" fmla="*/ 8791 w 10000"/>
              <a:gd name="connsiteY59" fmla="*/ 4923 h 12306"/>
              <a:gd name="connsiteX60" fmla="*/ 8669 w 10000"/>
              <a:gd name="connsiteY60" fmla="*/ 4647 h 12306"/>
              <a:gd name="connsiteX61" fmla="*/ 8711 w 10000"/>
              <a:gd name="connsiteY61" fmla="*/ 3762 h 12306"/>
              <a:gd name="connsiteX62" fmla="*/ 8448 w 10000"/>
              <a:gd name="connsiteY62" fmla="*/ 3406 h 12306"/>
              <a:gd name="connsiteX63" fmla="*/ 8357 w 10000"/>
              <a:gd name="connsiteY63" fmla="*/ 2985 h 12306"/>
              <a:gd name="connsiteX64" fmla="*/ 8156 w 10000"/>
              <a:gd name="connsiteY64" fmla="*/ 2957 h 12306"/>
              <a:gd name="connsiteX65" fmla="*/ 7702 w 10000"/>
              <a:gd name="connsiteY65" fmla="*/ 3152 h 12306"/>
              <a:gd name="connsiteX66" fmla="*/ 7506 w 10000"/>
              <a:gd name="connsiteY66" fmla="*/ 2780 h 12306"/>
              <a:gd name="connsiteX67" fmla="*/ 7137 w 10000"/>
              <a:gd name="connsiteY67" fmla="*/ 2491 h 12306"/>
              <a:gd name="connsiteX68" fmla="*/ 7081 w 10000"/>
              <a:gd name="connsiteY68" fmla="*/ 2253 h 12306"/>
              <a:gd name="connsiteX69" fmla="*/ 6972 w 10000"/>
              <a:gd name="connsiteY69" fmla="*/ 1849 h 12306"/>
              <a:gd name="connsiteX70" fmla="*/ 6782 w 10000"/>
              <a:gd name="connsiteY70" fmla="*/ 1696 h 12306"/>
              <a:gd name="connsiteX71" fmla="*/ 6559 w 10000"/>
              <a:gd name="connsiteY71" fmla="*/ 1829 h 12306"/>
              <a:gd name="connsiteX72" fmla="*/ 6499 w 10000"/>
              <a:gd name="connsiteY72" fmla="*/ 1988 h 12306"/>
              <a:gd name="connsiteX73" fmla="*/ 6272 w 10000"/>
              <a:gd name="connsiteY73" fmla="*/ 1778 h 12306"/>
              <a:gd name="connsiteX74" fmla="*/ 5936 w 10000"/>
              <a:gd name="connsiteY74" fmla="*/ 1734 h 12306"/>
              <a:gd name="connsiteX75" fmla="*/ 5534 w 10000"/>
              <a:gd name="connsiteY75" fmla="*/ 1696 h 12306"/>
              <a:gd name="connsiteX76" fmla="*/ 4828 w 10000"/>
              <a:gd name="connsiteY76" fmla="*/ 1335 h 12306"/>
              <a:gd name="connsiteX77" fmla="*/ 4698 w 10000"/>
              <a:gd name="connsiteY77" fmla="*/ 1744 h 12306"/>
              <a:gd name="connsiteX78" fmla="*/ 4733 w 10000"/>
              <a:gd name="connsiteY78" fmla="*/ 1945 h 12306"/>
              <a:gd name="connsiteX79" fmla="*/ 4742 w 10000"/>
              <a:gd name="connsiteY79" fmla="*/ 2000 h 12306"/>
              <a:gd name="connsiteX80" fmla="*/ 4749 w 10000"/>
              <a:gd name="connsiteY80" fmla="*/ 2135 h 12306"/>
              <a:gd name="connsiteX81" fmla="*/ 3890 w 10000"/>
              <a:gd name="connsiteY81" fmla="*/ 2909 h 12306"/>
              <a:gd name="connsiteX82" fmla="*/ 3768 w 10000"/>
              <a:gd name="connsiteY82" fmla="*/ 2997 h 12306"/>
              <a:gd name="connsiteX83" fmla="*/ 3580 w 10000"/>
              <a:gd name="connsiteY83" fmla="*/ 2246 h 12306"/>
              <a:gd name="connsiteX84" fmla="*/ 3097 w 10000"/>
              <a:gd name="connsiteY84" fmla="*/ 1782 h 12306"/>
              <a:gd name="connsiteX85" fmla="*/ 2866 w 10000"/>
              <a:gd name="connsiteY85" fmla="*/ 1892 h 12306"/>
              <a:gd name="connsiteX86" fmla="*/ 2722 w 10000"/>
              <a:gd name="connsiteY86" fmla="*/ 1622 h 12306"/>
              <a:gd name="connsiteX87" fmla="*/ 2482 w 10000"/>
              <a:gd name="connsiteY87" fmla="*/ 1499 h 12306"/>
              <a:gd name="connsiteX88" fmla="*/ 2150 w 10000"/>
              <a:gd name="connsiteY88" fmla="*/ 576 h 12306"/>
              <a:gd name="connsiteX89" fmla="*/ 2032 w 10000"/>
              <a:gd name="connsiteY89" fmla="*/ 501 h 12306"/>
              <a:gd name="connsiteX90" fmla="*/ 1149 w 10000"/>
              <a:gd name="connsiteY90" fmla="*/ 286 h 12306"/>
              <a:gd name="connsiteX91" fmla="*/ 994 w 10000"/>
              <a:gd name="connsiteY91" fmla="*/ 603 h 12306"/>
              <a:gd name="connsiteX92" fmla="*/ 789 w 10000"/>
              <a:gd name="connsiteY92" fmla="*/ 55 h 12306"/>
              <a:gd name="connsiteX93" fmla="*/ 588 w 10000"/>
              <a:gd name="connsiteY93" fmla="*/ 201 h 12306"/>
              <a:gd name="connsiteX94" fmla="*/ 460 w 10000"/>
              <a:gd name="connsiteY94" fmla="*/ 585 h 12306"/>
              <a:gd name="connsiteX95" fmla="*/ 296 w 10000"/>
              <a:gd name="connsiteY95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336 w 10000"/>
              <a:gd name="connsiteY55" fmla="*/ 5746 h 12306"/>
              <a:gd name="connsiteX56" fmla="*/ 9215 w 10000"/>
              <a:gd name="connsiteY56" fmla="*/ 5505 h 12306"/>
              <a:gd name="connsiteX57" fmla="*/ 9000 w 10000"/>
              <a:gd name="connsiteY57" fmla="*/ 5766 h 12306"/>
              <a:gd name="connsiteX58" fmla="*/ 8833 w 10000"/>
              <a:gd name="connsiteY58" fmla="*/ 5377 h 12306"/>
              <a:gd name="connsiteX59" fmla="*/ 8791 w 10000"/>
              <a:gd name="connsiteY59" fmla="*/ 4923 h 12306"/>
              <a:gd name="connsiteX60" fmla="*/ 8669 w 10000"/>
              <a:gd name="connsiteY60" fmla="*/ 4647 h 12306"/>
              <a:gd name="connsiteX61" fmla="*/ 8711 w 10000"/>
              <a:gd name="connsiteY61" fmla="*/ 3762 h 12306"/>
              <a:gd name="connsiteX62" fmla="*/ 8448 w 10000"/>
              <a:gd name="connsiteY62" fmla="*/ 3406 h 12306"/>
              <a:gd name="connsiteX63" fmla="*/ 8357 w 10000"/>
              <a:gd name="connsiteY63" fmla="*/ 2985 h 12306"/>
              <a:gd name="connsiteX64" fmla="*/ 8156 w 10000"/>
              <a:gd name="connsiteY64" fmla="*/ 2957 h 12306"/>
              <a:gd name="connsiteX65" fmla="*/ 7702 w 10000"/>
              <a:gd name="connsiteY65" fmla="*/ 3152 h 12306"/>
              <a:gd name="connsiteX66" fmla="*/ 7506 w 10000"/>
              <a:gd name="connsiteY66" fmla="*/ 2780 h 12306"/>
              <a:gd name="connsiteX67" fmla="*/ 7137 w 10000"/>
              <a:gd name="connsiteY67" fmla="*/ 2491 h 12306"/>
              <a:gd name="connsiteX68" fmla="*/ 7081 w 10000"/>
              <a:gd name="connsiteY68" fmla="*/ 2253 h 12306"/>
              <a:gd name="connsiteX69" fmla="*/ 6972 w 10000"/>
              <a:gd name="connsiteY69" fmla="*/ 1849 h 12306"/>
              <a:gd name="connsiteX70" fmla="*/ 6782 w 10000"/>
              <a:gd name="connsiteY70" fmla="*/ 1696 h 12306"/>
              <a:gd name="connsiteX71" fmla="*/ 6559 w 10000"/>
              <a:gd name="connsiteY71" fmla="*/ 1829 h 12306"/>
              <a:gd name="connsiteX72" fmla="*/ 6499 w 10000"/>
              <a:gd name="connsiteY72" fmla="*/ 1988 h 12306"/>
              <a:gd name="connsiteX73" fmla="*/ 6272 w 10000"/>
              <a:gd name="connsiteY73" fmla="*/ 1778 h 12306"/>
              <a:gd name="connsiteX74" fmla="*/ 5936 w 10000"/>
              <a:gd name="connsiteY74" fmla="*/ 1734 h 12306"/>
              <a:gd name="connsiteX75" fmla="*/ 5534 w 10000"/>
              <a:gd name="connsiteY75" fmla="*/ 1696 h 12306"/>
              <a:gd name="connsiteX76" fmla="*/ 4828 w 10000"/>
              <a:gd name="connsiteY76" fmla="*/ 1335 h 12306"/>
              <a:gd name="connsiteX77" fmla="*/ 4698 w 10000"/>
              <a:gd name="connsiteY77" fmla="*/ 1744 h 12306"/>
              <a:gd name="connsiteX78" fmla="*/ 4733 w 10000"/>
              <a:gd name="connsiteY78" fmla="*/ 1945 h 12306"/>
              <a:gd name="connsiteX79" fmla="*/ 4742 w 10000"/>
              <a:gd name="connsiteY79" fmla="*/ 2000 h 12306"/>
              <a:gd name="connsiteX80" fmla="*/ 4749 w 10000"/>
              <a:gd name="connsiteY80" fmla="*/ 2135 h 12306"/>
              <a:gd name="connsiteX81" fmla="*/ 3890 w 10000"/>
              <a:gd name="connsiteY81" fmla="*/ 2909 h 12306"/>
              <a:gd name="connsiteX82" fmla="*/ 3768 w 10000"/>
              <a:gd name="connsiteY82" fmla="*/ 2997 h 12306"/>
              <a:gd name="connsiteX83" fmla="*/ 3580 w 10000"/>
              <a:gd name="connsiteY83" fmla="*/ 2246 h 12306"/>
              <a:gd name="connsiteX84" fmla="*/ 3097 w 10000"/>
              <a:gd name="connsiteY84" fmla="*/ 1782 h 12306"/>
              <a:gd name="connsiteX85" fmla="*/ 2866 w 10000"/>
              <a:gd name="connsiteY85" fmla="*/ 1892 h 12306"/>
              <a:gd name="connsiteX86" fmla="*/ 2722 w 10000"/>
              <a:gd name="connsiteY86" fmla="*/ 1622 h 12306"/>
              <a:gd name="connsiteX87" fmla="*/ 2482 w 10000"/>
              <a:gd name="connsiteY87" fmla="*/ 1499 h 12306"/>
              <a:gd name="connsiteX88" fmla="*/ 2150 w 10000"/>
              <a:gd name="connsiteY88" fmla="*/ 576 h 12306"/>
              <a:gd name="connsiteX89" fmla="*/ 2032 w 10000"/>
              <a:gd name="connsiteY89" fmla="*/ 501 h 12306"/>
              <a:gd name="connsiteX90" fmla="*/ 1149 w 10000"/>
              <a:gd name="connsiteY90" fmla="*/ 286 h 12306"/>
              <a:gd name="connsiteX91" fmla="*/ 994 w 10000"/>
              <a:gd name="connsiteY91" fmla="*/ 603 h 12306"/>
              <a:gd name="connsiteX92" fmla="*/ 789 w 10000"/>
              <a:gd name="connsiteY92" fmla="*/ 55 h 12306"/>
              <a:gd name="connsiteX93" fmla="*/ 588 w 10000"/>
              <a:gd name="connsiteY93" fmla="*/ 201 h 12306"/>
              <a:gd name="connsiteX94" fmla="*/ 460 w 10000"/>
              <a:gd name="connsiteY94" fmla="*/ 585 h 12306"/>
              <a:gd name="connsiteX95" fmla="*/ 296 w 10000"/>
              <a:gd name="connsiteY95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479 w 10000"/>
              <a:gd name="connsiteY55" fmla="*/ 5826 h 12306"/>
              <a:gd name="connsiteX56" fmla="*/ 9336 w 10000"/>
              <a:gd name="connsiteY56" fmla="*/ 5746 h 12306"/>
              <a:gd name="connsiteX57" fmla="*/ 9215 w 10000"/>
              <a:gd name="connsiteY57" fmla="*/ 5505 h 12306"/>
              <a:gd name="connsiteX58" fmla="*/ 9000 w 10000"/>
              <a:gd name="connsiteY58" fmla="*/ 5766 h 12306"/>
              <a:gd name="connsiteX59" fmla="*/ 8833 w 10000"/>
              <a:gd name="connsiteY59" fmla="*/ 5377 h 12306"/>
              <a:gd name="connsiteX60" fmla="*/ 8791 w 10000"/>
              <a:gd name="connsiteY60" fmla="*/ 4923 h 12306"/>
              <a:gd name="connsiteX61" fmla="*/ 8669 w 10000"/>
              <a:gd name="connsiteY61" fmla="*/ 4647 h 12306"/>
              <a:gd name="connsiteX62" fmla="*/ 8711 w 10000"/>
              <a:gd name="connsiteY62" fmla="*/ 3762 h 12306"/>
              <a:gd name="connsiteX63" fmla="*/ 8448 w 10000"/>
              <a:gd name="connsiteY63" fmla="*/ 3406 h 12306"/>
              <a:gd name="connsiteX64" fmla="*/ 8357 w 10000"/>
              <a:gd name="connsiteY64" fmla="*/ 2985 h 12306"/>
              <a:gd name="connsiteX65" fmla="*/ 8156 w 10000"/>
              <a:gd name="connsiteY65" fmla="*/ 2957 h 12306"/>
              <a:gd name="connsiteX66" fmla="*/ 7702 w 10000"/>
              <a:gd name="connsiteY66" fmla="*/ 3152 h 12306"/>
              <a:gd name="connsiteX67" fmla="*/ 7506 w 10000"/>
              <a:gd name="connsiteY67" fmla="*/ 2780 h 12306"/>
              <a:gd name="connsiteX68" fmla="*/ 7137 w 10000"/>
              <a:gd name="connsiteY68" fmla="*/ 2491 h 12306"/>
              <a:gd name="connsiteX69" fmla="*/ 7081 w 10000"/>
              <a:gd name="connsiteY69" fmla="*/ 2253 h 12306"/>
              <a:gd name="connsiteX70" fmla="*/ 6972 w 10000"/>
              <a:gd name="connsiteY70" fmla="*/ 1849 h 12306"/>
              <a:gd name="connsiteX71" fmla="*/ 6782 w 10000"/>
              <a:gd name="connsiteY71" fmla="*/ 1696 h 12306"/>
              <a:gd name="connsiteX72" fmla="*/ 6559 w 10000"/>
              <a:gd name="connsiteY72" fmla="*/ 1829 h 12306"/>
              <a:gd name="connsiteX73" fmla="*/ 6499 w 10000"/>
              <a:gd name="connsiteY73" fmla="*/ 1988 h 12306"/>
              <a:gd name="connsiteX74" fmla="*/ 6272 w 10000"/>
              <a:gd name="connsiteY74" fmla="*/ 1778 h 12306"/>
              <a:gd name="connsiteX75" fmla="*/ 5936 w 10000"/>
              <a:gd name="connsiteY75" fmla="*/ 1734 h 12306"/>
              <a:gd name="connsiteX76" fmla="*/ 5534 w 10000"/>
              <a:gd name="connsiteY76" fmla="*/ 1696 h 12306"/>
              <a:gd name="connsiteX77" fmla="*/ 4828 w 10000"/>
              <a:gd name="connsiteY77" fmla="*/ 1335 h 12306"/>
              <a:gd name="connsiteX78" fmla="*/ 4698 w 10000"/>
              <a:gd name="connsiteY78" fmla="*/ 1744 h 12306"/>
              <a:gd name="connsiteX79" fmla="*/ 4733 w 10000"/>
              <a:gd name="connsiteY79" fmla="*/ 1945 h 12306"/>
              <a:gd name="connsiteX80" fmla="*/ 4742 w 10000"/>
              <a:gd name="connsiteY80" fmla="*/ 2000 h 12306"/>
              <a:gd name="connsiteX81" fmla="*/ 4749 w 10000"/>
              <a:gd name="connsiteY81" fmla="*/ 2135 h 12306"/>
              <a:gd name="connsiteX82" fmla="*/ 3890 w 10000"/>
              <a:gd name="connsiteY82" fmla="*/ 2909 h 12306"/>
              <a:gd name="connsiteX83" fmla="*/ 3768 w 10000"/>
              <a:gd name="connsiteY83" fmla="*/ 2997 h 12306"/>
              <a:gd name="connsiteX84" fmla="*/ 3580 w 10000"/>
              <a:gd name="connsiteY84" fmla="*/ 2246 h 12306"/>
              <a:gd name="connsiteX85" fmla="*/ 3097 w 10000"/>
              <a:gd name="connsiteY85" fmla="*/ 1782 h 12306"/>
              <a:gd name="connsiteX86" fmla="*/ 2866 w 10000"/>
              <a:gd name="connsiteY86" fmla="*/ 1892 h 12306"/>
              <a:gd name="connsiteX87" fmla="*/ 2722 w 10000"/>
              <a:gd name="connsiteY87" fmla="*/ 1622 h 12306"/>
              <a:gd name="connsiteX88" fmla="*/ 2482 w 10000"/>
              <a:gd name="connsiteY88" fmla="*/ 1499 h 12306"/>
              <a:gd name="connsiteX89" fmla="*/ 2150 w 10000"/>
              <a:gd name="connsiteY89" fmla="*/ 576 h 12306"/>
              <a:gd name="connsiteX90" fmla="*/ 2032 w 10000"/>
              <a:gd name="connsiteY90" fmla="*/ 501 h 12306"/>
              <a:gd name="connsiteX91" fmla="*/ 1149 w 10000"/>
              <a:gd name="connsiteY91" fmla="*/ 286 h 12306"/>
              <a:gd name="connsiteX92" fmla="*/ 994 w 10000"/>
              <a:gd name="connsiteY92" fmla="*/ 603 h 12306"/>
              <a:gd name="connsiteX93" fmla="*/ 789 w 10000"/>
              <a:gd name="connsiteY93" fmla="*/ 55 h 12306"/>
              <a:gd name="connsiteX94" fmla="*/ 588 w 10000"/>
              <a:gd name="connsiteY94" fmla="*/ 201 h 12306"/>
              <a:gd name="connsiteX95" fmla="*/ 460 w 10000"/>
              <a:gd name="connsiteY95" fmla="*/ 585 h 12306"/>
              <a:gd name="connsiteX96" fmla="*/ 296 w 10000"/>
              <a:gd name="connsiteY96" fmla="*/ 640 h 12306"/>
              <a:gd name="connsiteX0" fmla="*/ 296 w 10000"/>
              <a:gd name="connsiteY0" fmla="*/ 640 h 12306"/>
              <a:gd name="connsiteX1" fmla="*/ 171 w 10000"/>
              <a:gd name="connsiteY1" fmla="*/ 853 h 12306"/>
              <a:gd name="connsiteX2" fmla="*/ 189 w 10000"/>
              <a:gd name="connsiteY2" fmla="*/ 1401 h 12306"/>
              <a:gd name="connsiteX3" fmla="*/ 359 w 10000"/>
              <a:gd name="connsiteY3" fmla="*/ 1783 h 12306"/>
              <a:gd name="connsiteX4" fmla="*/ 336 w 10000"/>
              <a:gd name="connsiteY4" fmla="*/ 2382 h 12306"/>
              <a:gd name="connsiteX5" fmla="*/ 790 w 10000"/>
              <a:gd name="connsiteY5" fmla="*/ 3603 h 12306"/>
              <a:gd name="connsiteX6" fmla="*/ 687 w 10000"/>
              <a:gd name="connsiteY6" fmla="*/ 3699 h 12306"/>
              <a:gd name="connsiteX7" fmla="*/ 446 w 10000"/>
              <a:gd name="connsiteY7" fmla="*/ 4131 h 12306"/>
              <a:gd name="connsiteX8" fmla="*/ 206 w 10000"/>
              <a:gd name="connsiteY8" fmla="*/ 4610 h 12306"/>
              <a:gd name="connsiteX9" fmla="*/ 69 w 10000"/>
              <a:gd name="connsiteY9" fmla="*/ 4899 h 12306"/>
              <a:gd name="connsiteX10" fmla="*/ 0 w 10000"/>
              <a:gd name="connsiteY10" fmla="*/ 5187 h 12306"/>
              <a:gd name="connsiteX11" fmla="*/ 481 w 10000"/>
              <a:gd name="connsiteY11" fmla="*/ 6243 h 12306"/>
              <a:gd name="connsiteX12" fmla="*/ 755 w 10000"/>
              <a:gd name="connsiteY12" fmla="*/ 7059 h 12306"/>
              <a:gd name="connsiteX13" fmla="*/ 961 w 10000"/>
              <a:gd name="connsiteY13" fmla="*/ 7443 h 12306"/>
              <a:gd name="connsiteX14" fmla="*/ 927 w 10000"/>
              <a:gd name="connsiteY14" fmla="*/ 7827 h 12306"/>
              <a:gd name="connsiteX15" fmla="*/ 858 w 10000"/>
              <a:gd name="connsiteY15" fmla="*/ 8115 h 12306"/>
              <a:gd name="connsiteX16" fmla="*/ 790 w 10000"/>
              <a:gd name="connsiteY16" fmla="*/ 9459 h 12306"/>
              <a:gd name="connsiteX17" fmla="*/ 1201 w 10000"/>
              <a:gd name="connsiteY17" fmla="*/ 10179 h 12306"/>
              <a:gd name="connsiteX18" fmla="*/ 1340 w 10000"/>
              <a:gd name="connsiteY18" fmla="*/ 10755 h 12306"/>
              <a:gd name="connsiteX19" fmla="*/ 1408 w 10000"/>
              <a:gd name="connsiteY19" fmla="*/ 11044 h 12306"/>
              <a:gd name="connsiteX20" fmla="*/ 1820 w 10000"/>
              <a:gd name="connsiteY20" fmla="*/ 10947 h 12306"/>
              <a:gd name="connsiteX21" fmla="*/ 2026 w 10000"/>
              <a:gd name="connsiteY21" fmla="*/ 10851 h 12306"/>
              <a:gd name="connsiteX22" fmla="*/ 2850 w 10000"/>
              <a:gd name="connsiteY22" fmla="*/ 10563 h 12306"/>
              <a:gd name="connsiteX23" fmla="*/ 3331 w 10000"/>
              <a:gd name="connsiteY23" fmla="*/ 10371 h 12306"/>
              <a:gd name="connsiteX24" fmla="*/ 3743 w 10000"/>
              <a:gd name="connsiteY24" fmla="*/ 10611 h 12306"/>
              <a:gd name="connsiteX25" fmla="*/ 3743 w 10000"/>
              <a:gd name="connsiteY25" fmla="*/ 10611 h 12306"/>
              <a:gd name="connsiteX26" fmla="*/ 3950 w 10000"/>
              <a:gd name="connsiteY26" fmla="*/ 10707 h 12306"/>
              <a:gd name="connsiteX27" fmla="*/ 4155 w 10000"/>
              <a:gd name="connsiteY27" fmla="*/ 11331 h 12306"/>
              <a:gd name="connsiteX28" fmla="*/ 4396 w 10000"/>
              <a:gd name="connsiteY28" fmla="*/ 11715 h 12306"/>
              <a:gd name="connsiteX29" fmla="*/ 4808 w 10000"/>
              <a:gd name="connsiteY29" fmla="*/ 11907 h 12306"/>
              <a:gd name="connsiteX30" fmla="*/ 5220 w 10000"/>
              <a:gd name="connsiteY30" fmla="*/ 12196 h 12306"/>
              <a:gd name="connsiteX31" fmla="*/ 5666 w 10000"/>
              <a:gd name="connsiteY31" fmla="*/ 11955 h 12306"/>
              <a:gd name="connsiteX32" fmla="*/ 6284 w 10000"/>
              <a:gd name="connsiteY32" fmla="*/ 11331 h 12306"/>
              <a:gd name="connsiteX33" fmla="*/ 6456 w 10000"/>
              <a:gd name="connsiteY33" fmla="*/ 10323 h 12306"/>
              <a:gd name="connsiteX34" fmla="*/ 6491 w 10000"/>
              <a:gd name="connsiteY34" fmla="*/ 10179 h 12306"/>
              <a:gd name="connsiteX35" fmla="*/ 6697 w 10000"/>
              <a:gd name="connsiteY35" fmla="*/ 10083 h 12306"/>
              <a:gd name="connsiteX36" fmla="*/ 7177 w 10000"/>
              <a:gd name="connsiteY36" fmla="*/ 10227 h 12306"/>
              <a:gd name="connsiteX37" fmla="*/ 7452 w 10000"/>
              <a:gd name="connsiteY37" fmla="*/ 10563 h 12306"/>
              <a:gd name="connsiteX38" fmla="*/ 7864 w 10000"/>
              <a:gd name="connsiteY38" fmla="*/ 10515 h 12306"/>
              <a:gd name="connsiteX39" fmla="*/ 8310 w 10000"/>
              <a:gd name="connsiteY39" fmla="*/ 10851 h 12306"/>
              <a:gd name="connsiteX40" fmla="*/ 8791 w 10000"/>
              <a:gd name="connsiteY40" fmla="*/ 10755 h 12306"/>
              <a:gd name="connsiteX41" fmla="*/ 8825 w 10000"/>
              <a:gd name="connsiteY41" fmla="*/ 10611 h 12306"/>
              <a:gd name="connsiteX42" fmla="*/ 9066 w 10000"/>
              <a:gd name="connsiteY42" fmla="*/ 10467 h 12306"/>
              <a:gd name="connsiteX43" fmla="*/ 9615 w 10000"/>
              <a:gd name="connsiteY43" fmla="*/ 10707 h 12306"/>
              <a:gd name="connsiteX44" fmla="*/ 9924 w 10000"/>
              <a:gd name="connsiteY44" fmla="*/ 10467 h 12306"/>
              <a:gd name="connsiteX45" fmla="*/ 9718 w 10000"/>
              <a:gd name="connsiteY45" fmla="*/ 9651 h 12306"/>
              <a:gd name="connsiteX46" fmla="*/ 9684 w 10000"/>
              <a:gd name="connsiteY46" fmla="*/ 8883 h 12306"/>
              <a:gd name="connsiteX47" fmla="*/ 9341 w 10000"/>
              <a:gd name="connsiteY47" fmla="*/ 8739 h 12306"/>
              <a:gd name="connsiteX48" fmla="*/ 8619 w 10000"/>
              <a:gd name="connsiteY48" fmla="*/ 8307 h 12306"/>
              <a:gd name="connsiteX49" fmla="*/ 8276 w 10000"/>
              <a:gd name="connsiteY49" fmla="*/ 7875 h 12306"/>
              <a:gd name="connsiteX50" fmla="*/ 8157 w 10000"/>
              <a:gd name="connsiteY50" fmla="*/ 6302 h 12306"/>
              <a:gd name="connsiteX51" fmla="*/ 7844 w 10000"/>
              <a:gd name="connsiteY51" fmla="*/ 7425 h 12306"/>
              <a:gd name="connsiteX52" fmla="*/ 8580 w 10000"/>
              <a:gd name="connsiteY52" fmla="*/ 5628 h 12306"/>
              <a:gd name="connsiteX53" fmla="*/ 8372 w 10000"/>
              <a:gd name="connsiteY53" fmla="*/ 6692 h 12306"/>
              <a:gd name="connsiteX54" fmla="*/ 8864 w 10000"/>
              <a:gd name="connsiteY54" fmla="*/ 7223 h 12306"/>
              <a:gd name="connsiteX55" fmla="*/ 9479 w 10000"/>
              <a:gd name="connsiteY55" fmla="*/ 5826 h 12306"/>
              <a:gd name="connsiteX56" fmla="*/ 9336 w 10000"/>
              <a:gd name="connsiteY56" fmla="*/ 5746 h 12306"/>
              <a:gd name="connsiteX57" fmla="*/ 9215 w 10000"/>
              <a:gd name="connsiteY57" fmla="*/ 5505 h 12306"/>
              <a:gd name="connsiteX58" fmla="*/ 9000 w 10000"/>
              <a:gd name="connsiteY58" fmla="*/ 5766 h 12306"/>
              <a:gd name="connsiteX59" fmla="*/ 8833 w 10000"/>
              <a:gd name="connsiteY59" fmla="*/ 5377 h 12306"/>
              <a:gd name="connsiteX60" fmla="*/ 8791 w 10000"/>
              <a:gd name="connsiteY60" fmla="*/ 4923 h 12306"/>
              <a:gd name="connsiteX61" fmla="*/ 8669 w 10000"/>
              <a:gd name="connsiteY61" fmla="*/ 4647 h 12306"/>
              <a:gd name="connsiteX62" fmla="*/ 8711 w 10000"/>
              <a:gd name="connsiteY62" fmla="*/ 3762 h 12306"/>
              <a:gd name="connsiteX63" fmla="*/ 8448 w 10000"/>
              <a:gd name="connsiteY63" fmla="*/ 3406 h 12306"/>
              <a:gd name="connsiteX64" fmla="*/ 8357 w 10000"/>
              <a:gd name="connsiteY64" fmla="*/ 2985 h 12306"/>
              <a:gd name="connsiteX65" fmla="*/ 8156 w 10000"/>
              <a:gd name="connsiteY65" fmla="*/ 2957 h 12306"/>
              <a:gd name="connsiteX66" fmla="*/ 7702 w 10000"/>
              <a:gd name="connsiteY66" fmla="*/ 3152 h 12306"/>
              <a:gd name="connsiteX67" fmla="*/ 7506 w 10000"/>
              <a:gd name="connsiteY67" fmla="*/ 2780 h 12306"/>
              <a:gd name="connsiteX68" fmla="*/ 7137 w 10000"/>
              <a:gd name="connsiteY68" fmla="*/ 2491 h 12306"/>
              <a:gd name="connsiteX69" fmla="*/ 7081 w 10000"/>
              <a:gd name="connsiteY69" fmla="*/ 2253 h 12306"/>
              <a:gd name="connsiteX70" fmla="*/ 6972 w 10000"/>
              <a:gd name="connsiteY70" fmla="*/ 1849 h 12306"/>
              <a:gd name="connsiteX71" fmla="*/ 6782 w 10000"/>
              <a:gd name="connsiteY71" fmla="*/ 1696 h 12306"/>
              <a:gd name="connsiteX72" fmla="*/ 6559 w 10000"/>
              <a:gd name="connsiteY72" fmla="*/ 1829 h 12306"/>
              <a:gd name="connsiteX73" fmla="*/ 6499 w 10000"/>
              <a:gd name="connsiteY73" fmla="*/ 1988 h 12306"/>
              <a:gd name="connsiteX74" fmla="*/ 6272 w 10000"/>
              <a:gd name="connsiteY74" fmla="*/ 1778 h 12306"/>
              <a:gd name="connsiteX75" fmla="*/ 5936 w 10000"/>
              <a:gd name="connsiteY75" fmla="*/ 1734 h 12306"/>
              <a:gd name="connsiteX76" fmla="*/ 5534 w 10000"/>
              <a:gd name="connsiteY76" fmla="*/ 1696 h 12306"/>
              <a:gd name="connsiteX77" fmla="*/ 4828 w 10000"/>
              <a:gd name="connsiteY77" fmla="*/ 1335 h 12306"/>
              <a:gd name="connsiteX78" fmla="*/ 4698 w 10000"/>
              <a:gd name="connsiteY78" fmla="*/ 1744 h 12306"/>
              <a:gd name="connsiteX79" fmla="*/ 4733 w 10000"/>
              <a:gd name="connsiteY79" fmla="*/ 1945 h 12306"/>
              <a:gd name="connsiteX80" fmla="*/ 4742 w 10000"/>
              <a:gd name="connsiteY80" fmla="*/ 2000 h 12306"/>
              <a:gd name="connsiteX81" fmla="*/ 4749 w 10000"/>
              <a:gd name="connsiteY81" fmla="*/ 2135 h 12306"/>
              <a:gd name="connsiteX82" fmla="*/ 3890 w 10000"/>
              <a:gd name="connsiteY82" fmla="*/ 2909 h 12306"/>
              <a:gd name="connsiteX83" fmla="*/ 3768 w 10000"/>
              <a:gd name="connsiteY83" fmla="*/ 2997 h 12306"/>
              <a:gd name="connsiteX84" fmla="*/ 3580 w 10000"/>
              <a:gd name="connsiteY84" fmla="*/ 2246 h 12306"/>
              <a:gd name="connsiteX85" fmla="*/ 3097 w 10000"/>
              <a:gd name="connsiteY85" fmla="*/ 1782 h 12306"/>
              <a:gd name="connsiteX86" fmla="*/ 2866 w 10000"/>
              <a:gd name="connsiteY86" fmla="*/ 1892 h 12306"/>
              <a:gd name="connsiteX87" fmla="*/ 2722 w 10000"/>
              <a:gd name="connsiteY87" fmla="*/ 1622 h 12306"/>
              <a:gd name="connsiteX88" fmla="*/ 2482 w 10000"/>
              <a:gd name="connsiteY88" fmla="*/ 1499 h 12306"/>
              <a:gd name="connsiteX89" fmla="*/ 2150 w 10000"/>
              <a:gd name="connsiteY89" fmla="*/ 576 h 12306"/>
              <a:gd name="connsiteX90" fmla="*/ 2032 w 10000"/>
              <a:gd name="connsiteY90" fmla="*/ 501 h 12306"/>
              <a:gd name="connsiteX91" fmla="*/ 1149 w 10000"/>
              <a:gd name="connsiteY91" fmla="*/ 286 h 12306"/>
              <a:gd name="connsiteX92" fmla="*/ 994 w 10000"/>
              <a:gd name="connsiteY92" fmla="*/ 603 h 12306"/>
              <a:gd name="connsiteX93" fmla="*/ 789 w 10000"/>
              <a:gd name="connsiteY93" fmla="*/ 55 h 12306"/>
              <a:gd name="connsiteX94" fmla="*/ 588 w 10000"/>
              <a:gd name="connsiteY94" fmla="*/ 201 h 12306"/>
              <a:gd name="connsiteX95" fmla="*/ 460 w 10000"/>
              <a:gd name="connsiteY95" fmla="*/ 585 h 12306"/>
              <a:gd name="connsiteX96" fmla="*/ 296 w 10000"/>
              <a:gd name="connsiteY96" fmla="*/ 640 h 12306"/>
              <a:gd name="connsiteX0" fmla="*/ 296 w 10052"/>
              <a:gd name="connsiteY0" fmla="*/ 640 h 12306"/>
              <a:gd name="connsiteX1" fmla="*/ 171 w 10052"/>
              <a:gd name="connsiteY1" fmla="*/ 853 h 12306"/>
              <a:gd name="connsiteX2" fmla="*/ 189 w 10052"/>
              <a:gd name="connsiteY2" fmla="*/ 1401 h 12306"/>
              <a:gd name="connsiteX3" fmla="*/ 359 w 10052"/>
              <a:gd name="connsiteY3" fmla="*/ 1783 h 12306"/>
              <a:gd name="connsiteX4" fmla="*/ 336 w 10052"/>
              <a:gd name="connsiteY4" fmla="*/ 2382 h 12306"/>
              <a:gd name="connsiteX5" fmla="*/ 790 w 10052"/>
              <a:gd name="connsiteY5" fmla="*/ 3603 h 12306"/>
              <a:gd name="connsiteX6" fmla="*/ 687 w 10052"/>
              <a:gd name="connsiteY6" fmla="*/ 3699 h 12306"/>
              <a:gd name="connsiteX7" fmla="*/ 446 w 10052"/>
              <a:gd name="connsiteY7" fmla="*/ 4131 h 12306"/>
              <a:gd name="connsiteX8" fmla="*/ 206 w 10052"/>
              <a:gd name="connsiteY8" fmla="*/ 4610 h 12306"/>
              <a:gd name="connsiteX9" fmla="*/ 69 w 10052"/>
              <a:gd name="connsiteY9" fmla="*/ 4899 h 12306"/>
              <a:gd name="connsiteX10" fmla="*/ 0 w 10052"/>
              <a:gd name="connsiteY10" fmla="*/ 5187 h 12306"/>
              <a:gd name="connsiteX11" fmla="*/ 481 w 10052"/>
              <a:gd name="connsiteY11" fmla="*/ 6243 h 12306"/>
              <a:gd name="connsiteX12" fmla="*/ 755 w 10052"/>
              <a:gd name="connsiteY12" fmla="*/ 7059 h 12306"/>
              <a:gd name="connsiteX13" fmla="*/ 961 w 10052"/>
              <a:gd name="connsiteY13" fmla="*/ 7443 h 12306"/>
              <a:gd name="connsiteX14" fmla="*/ 927 w 10052"/>
              <a:gd name="connsiteY14" fmla="*/ 7827 h 12306"/>
              <a:gd name="connsiteX15" fmla="*/ 858 w 10052"/>
              <a:gd name="connsiteY15" fmla="*/ 8115 h 12306"/>
              <a:gd name="connsiteX16" fmla="*/ 790 w 10052"/>
              <a:gd name="connsiteY16" fmla="*/ 9459 h 12306"/>
              <a:gd name="connsiteX17" fmla="*/ 1201 w 10052"/>
              <a:gd name="connsiteY17" fmla="*/ 10179 h 12306"/>
              <a:gd name="connsiteX18" fmla="*/ 1340 w 10052"/>
              <a:gd name="connsiteY18" fmla="*/ 10755 h 12306"/>
              <a:gd name="connsiteX19" fmla="*/ 1408 w 10052"/>
              <a:gd name="connsiteY19" fmla="*/ 11044 h 12306"/>
              <a:gd name="connsiteX20" fmla="*/ 1820 w 10052"/>
              <a:gd name="connsiteY20" fmla="*/ 10947 h 12306"/>
              <a:gd name="connsiteX21" fmla="*/ 2026 w 10052"/>
              <a:gd name="connsiteY21" fmla="*/ 10851 h 12306"/>
              <a:gd name="connsiteX22" fmla="*/ 2850 w 10052"/>
              <a:gd name="connsiteY22" fmla="*/ 10563 h 12306"/>
              <a:gd name="connsiteX23" fmla="*/ 3331 w 10052"/>
              <a:gd name="connsiteY23" fmla="*/ 10371 h 12306"/>
              <a:gd name="connsiteX24" fmla="*/ 3743 w 10052"/>
              <a:gd name="connsiteY24" fmla="*/ 10611 h 12306"/>
              <a:gd name="connsiteX25" fmla="*/ 3743 w 10052"/>
              <a:gd name="connsiteY25" fmla="*/ 10611 h 12306"/>
              <a:gd name="connsiteX26" fmla="*/ 3950 w 10052"/>
              <a:gd name="connsiteY26" fmla="*/ 10707 h 12306"/>
              <a:gd name="connsiteX27" fmla="*/ 4155 w 10052"/>
              <a:gd name="connsiteY27" fmla="*/ 11331 h 12306"/>
              <a:gd name="connsiteX28" fmla="*/ 4396 w 10052"/>
              <a:gd name="connsiteY28" fmla="*/ 11715 h 12306"/>
              <a:gd name="connsiteX29" fmla="*/ 4808 w 10052"/>
              <a:gd name="connsiteY29" fmla="*/ 11907 h 12306"/>
              <a:gd name="connsiteX30" fmla="*/ 5220 w 10052"/>
              <a:gd name="connsiteY30" fmla="*/ 12196 h 12306"/>
              <a:gd name="connsiteX31" fmla="*/ 5666 w 10052"/>
              <a:gd name="connsiteY31" fmla="*/ 11955 h 12306"/>
              <a:gd name="connsiteX32" fmla="*/ 6284 w 10052"/>
              <a:gd name="connsiteY32" fmla="*/ 11331 h 12306"/>
              <a:gd name="connsiteX33" fmla="*/ 6456 w 10052"/>
              <a:gd name="connsiteY33" fmla="*/ 10323 h 12306"/>
              <a:gd name="connsiteX34" fmla="*/ 6491 w 10052"/>
              <a:gd name="connsiteY34" fmla="*/ 10179 h 12306"/>
              <a:gd name="connsiteX35" fmla="*/ 6697 w 10052"/>
              <a:gd name="connsiteY35" fmla="*/ 10083 h 12306"/>
              <a:gd name="connsiteX36" fmla="*/ 7177 w 10052"/>
              <a:gd name="connsiteY36" fmla="*/ 10227 h 12306"/>
              <a:gd name="connsiteX37" fmla="*/ 7452 w 10052"/>
              <a:gd name="connsiteY37" fmla="*/ 10563 h 12306"/>
              <a:gd name="connsiteX38" fmla="*/ 7864 w 10052"/>
              <a:gd name="connsiteY38" fmla="*/ 10515 h 12306"/>
              <a:gd name="connsiteX39" fmla="*/ 8310 w 10052"/>
              <a:gd name="connsiteY39" fmla="*/ 10851 h 12306"/>
              <a:gd name="connsiteX40" fmla="*/ 8791 w 10052"/>
              <a:gd name="connsiteY40" fmla="*/ 10755 h 12306"/>
              <a:gd name="connsiteX41" fmla="*/ 8825 w 10052"/>
              <a:gd name="connsiteY41" fmla="*/ 10611 h 12306"/>
              <a:gd name="connsiteX42" fmla="*/ 9066 w 10052"/>
              <a:gd name="connsiteY42" fmla="*/ 10467 h 12306"/>
              <a:gd name="connsiteX43" fmla="*/ 9615 w 10052"/>
              <a:gd name="connsiteY43" fmla="*/ 10707 h 12306"/>
              <a:gd name="connsiteX44" fmla="*/ 9924 w 10052"/>
              <a:gd name="connsiteY44" fmla="*/ 10467 h 12306"/>
              <a:gd name="connsiteX45" fmla="*/ 9718 w 10052"/>
              <a:gd name="connsiteY45" fmla="*/ 9651 h 12306"/>
              <a:gd name="connsiteX46" fmla="*/ 9684 w 10052"/>
              <a:gd name="connsiteY46" fmla="*/ 8883 h 12306"/>
              <a:gd name="connsiteX47" fmla="*/ 9341 w 10052"/>
              <a:gd name="connsiteY47" fmla="*/ 8739 h 12306"/>
              <a:gd name="connsiteX48" fmla="*/ 8619 w 10052"/>
              <a:gd name="connsiteY48" fmla="*/ 8307 h 12306"/>
              <a:gd name="connsiteX49" fmla="*/ 8276 w 10052"/>
              <a:gd name="connsiteY49" fmla="*/ 7875 h 12306"/>
              <a:gd name="connsiteX50" fmla="*/ 8157 w 10052"/>
              <a:gd name="connsiteY50" fmla="*/ 6302 h 12306"/>
              <a:gd name="connsiteX51" fmla="*/ 7844 w 10052"/>
              <a:gd name="connsiteY51" fmla="*/ 7425 h 12306"/>
              <a:gd name="connsiteX52" fmla="*/ 8580 w 10052"/>
              <a:gd name="connsiteY52" fmla="*/ 5628 h 12306"/>
              <a:gd name="connsiteX53" fmla="*/ 8372 w 10052"/>
              <a:gd name="connsiteY53" fmla="*/ 6692 h 12306"/>
              <a:gd name="connsiteX54" fmla="*/ 8864 w 10052"/>
              <a:gd name="connsiteY54" fmla="*/ 7223 h 12306"/>
              <a:gd name="connsiteX55" fmla="*/ 10041 w 10052"/>
              <a:gd name="connsiteY55" fmla="*/ 6197 h 12306"/>
              <a:gd name="connsiteX56" fmla="*/ 9479 w 10052"/>
              <a:gd name="connsiteY56" fmla="*/ 5826 h 12306"/>
              <a:gd name="connsiteX57" fmla="*/ 9336 w 10052"/>
              <a:gd name="connsiteY57" fmla="*/ 5746 h 12306"/>
              <a:gd name="connsiteX58" fmla="*/ 9215 w 10052"/>
              <a:gd name="connsiteY58" fmla="*/ 5505 h 12306"/>
              <a:gd name="connsiteX59" fmla="*/ 9000 w 10052"/>
              <a:gd name="connsiteY59" fmla="*/ 5766 h 12306"/>
              <a:gd name="connsiteX60" fmla="*/ 8833 w 10052"/>
              <a:gd name="connsiteY60" fmla="*/ 5377 h 12306"/>
              <a:gd name="connsiteX61" fmla="*/ 8791 w 10052"/>
              <a:gd name="connsiteY61" fmla="*/ 4923 h 12306"/>
              <a:gd name="connsiteX62" fmla="*/ 8669 w 10052"/>
              <a:gd name="connsiteY62" fmla="*/ 4647 h 12306"/>
              <a:gd name="connsiteX63" fmla="*/ 8711 w 10052"/>
              <a:gd name="connsiteY63" fmla="*/ 3762 h 12306"/>
              <a:gd name="connsiteX64" fmla="*/ 8448 w 10052"/>
              <a:gd name="connsiteY64" fmla="*/ 3406 h 12306"/>
              <a:gd name="connsiteX65" fmla="*/ 8357 w 10052"/>
              <a:gd name="connsiteY65" fmla="*/ 2985 h 12306"/>
              <a:gd name="connsiteX66" fmla="*/ 8156 w 10052"/>
              <a:gd name="connsiteY66" fmla="*/ 2957 h 12306"/>
              <a:gd name="connsiteX67" fmla="*/ 7702 w 10052"/>
              <a:gd name="connsiteY67" fmla="*/ 3152 h 12306"/>
              <a:gd name="connsiteX68" fmla="*/ 7506 w 10052"/>
              <a:gd name="connsiteY68" fmla="*/ 2780 h 12306"/>
              <a:gd name="connsiteX69" fmla="*/ 7137 w 10052"/>
              <a:gd name="connsiteY69" fmla="*/ 2491 h 12306"/>
              <a:gd name="connsiteX70" fmla="*/ 7081 w 10052"/>
              <a:gd name="connsiteY70" fmla="*/ 2253 h 12306"/>
              <a:gd name="connsiteX71" fmla="*/ 6972 w 10052"/>
              <a:gd name="connsiteY71" fmla="*/ 1849 h 12306"/>
              <a:gd name="connsiteX72" fmla="*/ 6782 w 10052"/>
              <a:gd name="connsiteY72" fmla="*/ 1696 h 12306"/>
              <a:gd name="connsiteX73" fmla="*/ 6559 w 10052"/>
              <a:gd name="connsiteY73" fmla="*/ 1829 h 12306"/>
              <a:gd name="connsiteX74" fmla="*/ 6499 w 10052"/>
              <a:gd name="connsiteY74" fmla="*/ 1988 h 12306"/>
              <a:gd name="connsiteX75" fmla="*/ 6272 w 10052"/>
              <a:gd name="connsiteY75" fmla="*/ 1778 h 12306"/>
              <a:gd name="connsiteX76" fmla="*/ 5936 w 10052"/>
              <a:gd name="connsiteY76" fmla="*/ 1734 h 12306"/>
              <a:gd name="connsiteX77" fmla="*/ 5534 w 10052"/>
              <a:gd name="connsiteY77" fmla="*/ 1696 h 12306"/>
              <a:gd name="connsiteX78" fmla="*/ 4828 w 10052"/>
              <a:gd name="connsiteY78" fmla="*/ 1335 h 12306"/>
              <a:gd name="connsiteX79" fmla="*/ 4698 w 10052"/>
              <a:gd name="connsiteY79" fmla="*/ 1744 h 12306"/>
              <a:gd name="connsiteX80" fmla="*/ 4733 w 10052"/>
              <a:gd name="connsiteY80" fmla="*/ 1945 h 12306"/>
              <a:gd name="connsiteX81" fmla="*/ 4742 w 10052"/>
              <a:gd name="connsiteY81" fmla="*/ 2000 h 12306"/>
              <a:gd name="connsiteX82" fmla="*/ 4749 w 10052"/>
              <a:gd name="connsiteY82" fmla="*/ 2135 h 12306"/>
              <a:gd name="connsiteX83" fmla="*/ 3890 w 10052"/>
              <a:gd name="connsiteY83" fmla="*/ 2909 h 12306"/>
              <a:gd name="connsiteX84" fmla="*/ 3768 w 10052"/>
              <a:gd name="connsiteY84" fmla="*/ 2997 h 12306"/>
              <a:gd name="connsiteX85" fmla="*/ 3580 w 10052"/>
              <a:gd name="connsiteY85" fmla="*/ 2246 h 12306"/>
              <a:gd name="connsiteX86" fmla="*/ 3097 w 10052"/>
              <a:gd name="connsiteY86" fmla="*/ 1782 h 12306"/>
              <a:gd name="connsiteX87" fmla="*/ 2866 w 10052"/>
              <a:gd name="connsiteY87" fmla="*/ 1892 h 12306"/>
              <a:gd name="connsiteX88" fmla="*/ 2722 w 10052"/>
              <a:gd name="connsiteY88" fmla="*/ 1622 h 12306"/>
              <a:gd name="connsiteX89" fmla="*/ 2482 w 10052"/>
              <a:gd name="connsiteY89" fmla="*/ 1499 h 12306"/>
              <a:gd name="connsiteX90" fmla="*/ 2150 w 10052"/>
              <a:gd name="connsiteY90" fmla="*/ 576 h 12306"/>
              <a:gd name="connsiteX91" fmla="*/ 2032 w 10052"/>
              <a:gd name="connsiteY91" fmla="*/ 501 h 12306"/>
              <a:gd name="connsiteX92" fmla="*/ 1149 w 10052"/>
              <a:gd name="connsiteY92" fmla="*/ 286 h 12306"/>
              <a:gd name="connsiteX93" fmla="*/ 994 w 10052"/>
              <a:gd name="connsiteY93" fmla="*/ 603 h 12306"/>
              <a:gd name="connsiteX94" fmla="*/ 789 w 10052"/>
              <a:gd name="connsiteY94" fmla="*/ 55 h 12306"/>
              <a:gd name="connsiteX95" fmla="*/ 588 w 10052"/>
              <a:gd name="connsiteY95" fmla="*/ 201 h 12306"/>
              <a:gd name="connsiteX96" fmla="*/ 460 w 10052"/>
              <a:gd name="connsiteY96" fmla="*/ 585 h 12306"/>
              <a:gd name="connsiteX97" fmla="*/ 296 w 10052"/>
              <a:gd name="connsiteY97" fmla="*/ 640 h 12306"/>
              <a:gd name="connsiteX0" fmla="*/ 296 w 10066"/>
              <a:gd name="connsiteY0" fmla="*/ 640 h 12306"/>
              <a:gd name="connsiteX1" fmla="*/ 171 w 10066"/>
              <a:gd name="connsiteY1" fmla="*/ 853 h 12306"/>
              <a:gd name="connsiteX2" fmla="*/ 189 w 10066"/>
              <a:gd name="connsiteY2" fmla="*/ 1401 h 12306"/>
              <a:gd name="connsiteX3" fmla="*/ 359 w 10066"/>
              <a:gd name="connsiteY3" fmla="*/ 1783 h 12306"/>
              <a:gd name="connsiteX4" fmla="*/ 336 w 10066"/>
              <a:gd name="connsiteY4" fmla="*/ 2382 h 12306"/>
              <a:gd name="connsiteX5" fmla="*/ 790 w 10066"/>
              <a:gd name="connsiteY5" fmla="*/ 3603 h 12306"/>
              <a:gd name="connsiteX6" fmla="*/ 687 w 10066"/>
              <a:gd name="connsiteY6" fmla="*/ 3699 h 12306"/>
              <a:gd name="connsiteX7" fmla="*/ 446 w 10066"/>
              <a:gd name="connsiteY7" fmla="*/ 4131 h 12306"/>
              <a:gd name="connsiteX8" fmla="*/ 206 w 10066"/>
              <a:gd name="connsiteY8" fmla="*/ 4610 h 12306"/>
              <a:gd name="connsiteX9" fmla="*/ 69 w 10066"/>
              <a:gd name="connsiteY9" fmla="*/ 4899 h 12306"/>
              <a:gd name="connsiteX10" fmla="*/ 0 w 10066"/>
              <a:gd name="connsiteY10" fmla="*/ 5187 h 12306"/>
              <a:gd name="connsiteX11" fmla="*/ 481 w 10066"/>
              <a:gd name="connsiteY11" fmla="*/ 6243 h 12306"/>
              <a:gd name="connsiteX12" fmla="*/ 755 w 10066"/>
              <a:gd name="connsiteY12" fmla="*/ 7059 h 12306"/>
              <a:gd name="connsiteX13" fmla="*/ 961 w 10066"/>
              <a:gd name="connsiteY13" fmla="*/ 7443 h 12306"/>
              <a:gd name="connsiteX14" fmla="*/ 927 w 10066"/>
              <a:gd name="connsiteY14" fmla="*/ 7827 h 12306"/>
              <a:gd name="connsiteX15" fmla="*/ 858 w 10066"/>
              <a:gd name="connsiteY15" fmla="*/ 8115 h 12306"/>
              <a:gd name="connsiteX16" fmla="*/ 790 w 10066"/>
              <a:gd name="connsiteY16" fmla="*/ 9459 h 12306"/>
              <a:gd name="connsiteX17" fmla="*/ 1201 w 10066"/>
              <a:gd name="connsiteY17" fmla="*/ 10179 h 12306"/>
              <a:gd name="connsiteX18" fmla="*/ 1340 w 10066"/>
              <a:gd name="connsiteY18" fmla="*/ 10755 h 12306"/>
              <a:gd name="connsiteX19" fmla="*/ 1408 w 10066"/>
              <a:gd name="connsiteY19" fmla="*/ 11044 h 12306"/>
              <a:gd name="connsiteX20" fmla="*/ 1820 w 10066"/>
              <a:gd name="connsiteY20" fmla="*/ 10947 h 12306"/>
              <a:gd name="connsiteX21" fmla="*/ 2026 w 10066"/>
              <a:gd name="connsiteY21" fmla="*/ 10851 h 12306"/>
              <a:gd name="connsiteX22" fmla="*/ 2850 w 10066"/>
              <a:gd name="connsiteY22" fmla="*/ 10563 h 12306"/>
              <a:gd name="connsiteX23" fmla="*/ 3331 w 10066"/>
              <a:gd name="connsiteY23" fmla="*/ 10371 h 12306"/>
              <a:gd name="connsiteX24" fmla="*/ 3743 w 10066"/>
              <a:gd name="connsiteY24" fmla="*/ 10611 h 12306"/>
              <a:gd name="connsiteX25" fmla="*/ 3743 w 10066"/>
              <a:gd name="connsiteY25" fmla="*/ 10611 h 12306"/>
              <a:gd name="connsiteX26" fmla="*/ 3950 w 10066"/>
              <a:gd name="connsiteY26" fmla="*/ 10707 h 12306"/>
              <a:gd name="connsiteX27" fmla="*/ 4155 w 10066"/>
              <a:gd name="connsiteY27" fmla="*/ 11331 h 12306"/>
              <a:gd name="connsiteX28" fmla="*/ 4396 w 10066"/>
              <a:gd name="connsiteY28" fmla="*/ 11715 h 12306"/>
              <a:gd name="connsiteX29" fmla="*/ 4808 w 10066"/>
              <a:gd name="connsiteY29" fmla="*/ 11907 h 12306"/>
              <a:gd name="connsiteX30" fmla="*/ 5220 w 10066"/>
              <a:gd name="connsiteY30" fmla="*/ 12196 h 12306"/>
              <a:gd name="connsiteX31" fmla="*/ 5666 w 10066"/>
              <a:gd name="connsiteY31" fmla="*/ 11955 h 12306"/>
              <a:gd name="connsiteX32" fmla="*/ 6284 w 10066"/>
              <a:gd name="connsiteY32" fmla="*/ 11331 h 12306"/>
              <a:gd name="connsiteX33" fmla="*/ 6456 w 10066"/>
              <a:gd name="connsiteY33" fmla="*/ 10323 h 12306"/>
              <a:gd name="connsiteX34" fmla="*/ 6491 w 10066"/>
              <a:gd name="connsiteY34" fmla="*/ 10179 h 12306"/>
              <a:gd name="connsiteX35" fmla="*/ 6697 w 10066"/>
              <a:gd name="connsiteY35" fmla="*/ 10083 h 12306"/>
              <a:gd name="connsiteX36" fmla="*/ 7177 w 10066"/>
              <a:gd name="connsiteY36" fmla="*/ 10227 h 12306"/>
              <a:gd name="connsiteX37" fmla="*/ 7452 w 10066"/>
              <a:gd name="connsiteY37" fmla="*/ 10563 h 12306"/>
              <a:gd name="connsiteX38" fmla="*/ 7864 w 10066"/>
              <a:gd name="connsiteY38" fmla="*/ 10515 h 12306"/>
              <a:gd name="connsiteX39" fmla="*/ 8310 w 10066"/>
              <a:gd name="connsiteY39" fmla="*/ 10851 h 12306"/>
              <a:gd name="connsiteX40" fmla="*/ 8791 w 10066"/>
              <a:gd name="connsiteY40" fmla="*/ 10755 h 12306"/>
              <a:gd name="connsiteX41" fmla="*/ 8825 w 10066"/>
              <a:gd name="connsiteY41" fmla="*/ 10611 h 12306"/>
              <a:gd name="connsiteX42" fmla="*/ 9066 w 10066"/>
              <a:gd name="connsiteY42" fmla="*/ 10467 h 12306"/>
              <a:gd name="connsiteX43" fmla="*/ 9615 w 10066"/>
              <a:gd name="connsiteY43" fmla="*/ 10707 h 12306"/>
              <a:gd name="connsiteX44" fmla="*/ 9924 w 10066"/>
              <a:gd name="connsiteY44" fmla="*/ 10467 h 12306"/>
              <a:gd name="connsiteX45" fmla="*/ 9718 w 10066"/>
              <a:gd name="connsiteY45" fmla="*/ 9651 h 12306"/>
              <a:gd name="connsiteX46" fmla="*/ 9684 w 10066"/>
              <a:gd name="connsiteY46" fmla="*/ 8883 h 12306"/>
              <a:gd name="connsiteX47" fmla="*/ 9341 w 10066"/>
              <a:gd name="connsiteY47" fmla="*/ 8739 h 12306"/>
              <a:gd name="connsiteX48" fmla="*/ 8619 w 10066"/>
              <a:gd name="connsiteY48" fmla="*/ 8307 h 12306"/>
              <a:gd name="connsiteX49" fmla="*/ 8276 w 10066"/>
              <a:gd name="connsiteY49" fmla="*/ 7875 h 12306"/>
              <a:gd name="connsiteX50" fmla="*/ 8157 w 10066"/>
              <a:gd name="connsiteY50" fmla="*/ 6302 h 12306"/>
              <a:gd name="connsiteX51" fmla="*/ 7844 w 10066"/>
              <a:gd name="connsiteY51" fmla="*/ 7425 h 12306"/>
              <a:gd name="connsiteX52" fmla="*/ 8580 w 10066"/>
              <a:gd name="connsiteY52" fmla="*/ 5628 h 12306"/>
              <a:gd name="connsiteX53" fmla="*/ 8372 w 10066"/>
              <a:gd name="connsiteY53" fmla="*/ 6692 h 12306"/>
              <a:gd name="connsiteX54" fmla="*/ 8864 w 10066"/>
              <a:gd name="connsiteY54" fmla="*/ 7223 h 12306"/>
              <a:gd name="connsiteX55" fmla="*/ 10041 w 10066"/>
              <a:gd name="connsiteY55" fmla="*/ 6197 h 12306"/>
              <a:gd name="connsiteX56" fmla="*/ 9660 w 10066"/>
              <a:gd name="connsiteY56" fmla="*/ 5979 h 12306"/>
              <a:gd name="connsiteX57" fmla="*/ 9479 w 10066"/>
              <a:gd name="connsiteY57" fmla="*/ 5826 h 12306"/>
              <a:gd name="connsiteX58" fmla="*/ 9336 w 10066"/>
              <a:gd name="connsiteY58" fmla="*/ 5746 h 12306"/>
              <a:gd name="connsiteX59" fmla="*/ 9215 w 10066"/>
              <a:gd name="connsiteY59" fmla="*/ 5505 h 12306"/>
              <a:gd name="connsiteX60" fmla="*/ 9000 w 10066"/>
              <a:gd name="connsiteY60" fmla="*/ 5766 h 12306"/>
              <a:gd name="connsiteX61" fmla="*/ 8833 w 10066"/>
              <a:gd name="connsiteY61" fmla="*/ 5377 h 12306"/>
              <a:gd name="connsiteX62" fmla="*/ 8791 w 10066"/>
              <a:gd name="connsiteY62" fmla="*/ 4923 h 12306"/>
              <a:gd name="connsiteX63" fmla="*/ 8669 w 10066"/>
              <a:gd name="connsiteY63" fmla="*/ 4647 h 12306"/>
              <a:gd name="connsiteX64" fmla="*/ 8711 w 10066"/>
              <a:gd name="connsiteY64" fmla="*/ 3762 h 12306"/>
              <a:gd name="connsiteX65" fmla="*/ 8448 w 10066"/>
              <a:gd name="connsiteY65" fmla="*/ 3406 h 12306"/>
              <a:gd name="connsiteX66" fmla="*/ 8357 w 10066"/>
              <a:gd name="connsiteY66" fmla="*/ 2985 h 12306"/>
              <a:gd name="connsiteX67" fmla="*/ 8156 w 10066"/>
              <a:gd name="connsiteY67" fmla="*/ 2957 h 12306"/>
              <a:gd name="connsiteX68" fmla="*/ 7702 w 10066"/>
              <a:gd name="connsiteY68" fmla="*/ 3152 h 12306"/>
              <a:gd name="connsiteX69" fmla="*/ 7506 w 10066"/>
              <a:gd name="connsiteY69" fmla="*/ 2780 h 12306"/>
              <a:gd name="connsiteX70" fmla="*/ 7137 w 10066"/>
              <a:gd name="connsiteY70" fmla="*/ 2491 h 12306"/>
              <a:gd name="connsiteX71" fmla="*/ 7081 w 10066"/>
              <a:gd name="connsiteY71" fmla="*/ 2253 h 12306"/>
              <a:gd name="connsiteX72" fmla="*/ 6972 w 10066"/>
              <a:gd name="connsiteY72" fmla="*/ 1849 h 12306"/>
              <a:gd name="connsiteX73" fmla="*/ 6782 w 10066"/>
              <a:gd name="connsiteY73" fmla="*/ 1696 h 12306"/>
              <a:gd name="connsiteX74" fmla="*/ 6559 w 10066"/>
              <a:gd name="connsiteY74" fmla="*/ 1829 h 12306"/>
              <a:gd name="connsiteX75" fmla="*/ 6499 w 10066"/>
              <a:gd name="connsiteY75" fmla="*/ 1988 h 12306"/>
              <a:gd name="connsiteX76" fmla="*/ 6272 w 10066"/>
              <a:gd name="connsiteY76" fmla="*/ 1778 h 12306"/>
              <a:gd name="connsiteX77" fmla="*/ 5936 w 10066"/>
              <a:gd name="connsiteY77" fmla="*/ 1734 h 12306"/>
              <a:gd name="connsiteX78" fmla="*/ 5534 w 10066"/>
              <a:gd name="connsiteY78" fmla="*/ 1696 h 12306"/>
              <a:gd name="connsiteX79" fmla="*/ 4828 w 10066"/>
              <a:gd name="connsiteY79" fmla="*/ 1335 h 12306"/>
              <a:gd name="connsiteX80" fmla="*/ 4698 w 10066"/>
              <a:gd name="connsiteY80" fmla="*/ 1744 h 12306"/>
              <a:gd name="connsiteX81" fmla="*/ 4733 w 10066"/>
              <a:gd name="connsiteY81" fmla="*/ 1945 h 12306"/>
              <a:gd name="connsiteX82" fmla="*/ 4742 w 10066"/>
              <a:gd name="connsiteY82" fmla="*/ 2000 h 12306"/>
              <a:gd name="connsiteX83" fmla="*/ 4749 w 10066"/>
              <a:gd name="connsiteY83" fmla="*/ 2135 h 12306"/>
              <a:gd name="connsiteX84" fmla="*/ 3890 w 10066"/>
              <a:gd name="connsiteY84" fmla="*/ 2909 h 12306"/>
              <a:gd name="connsiteX85" fmla="*/ 3768 w 10066"/>
              <a:gd name="connsiteY85" fmla="*/ 2997 h 12306"/>
              <a:gd name="connsiteX86" fmla="*/ 3580 w 10066"/>
              <a:gd name="connsiteY86" fmla="*/ 2246 h 12306"/>
              <a:gd name="connsiteX87" fmla="*/ 3097 w 10066"/>
              <a:gd name="connsiteY87" fmla="*/ 1782 h 12306"/>
              <a:gd name="connsiteX88" fmla="*/ 2866 w 10066"/>
              <a:gd name="connsiteY88" fmla="*/ 1892 h 12306"/>
              <a:gd name="connsiteX89" fmla="*/ 2722 w 10066"/>
              <a:gd name="connsiteY89" fmla="*/ 1622 h 12306"/>
              <a:gd name="connsiteX90" fmla="*/ 2482 w 10066"/>
              <a:gd name="connsiteY90" fmla="*/ 1499 h 12306"/>
              <a:gd name="connsiteX91" fmla="*/ 2150 w 10066"/>
              <a:gd name="connsiteY91" fmla="*/ 576 h 12306"/>
              <a:gd name="connsiteX92" fmla="*/ 2032 w 10066"/>
              <a:gd name="connsiteY92" fmla="*/ 501 h 12306"/>
              <a:gd name="connsiteX93" fmla="*/ 1149 w 10066"/>
              <a:gd name="connsiteY93" fmla="*/ 286 h 12306"/>
              <a:gd name="connsiteX94" fmla="*/ 994 w 10066"/>
              <a:gd name="connsiteY94" fmla="*/ 603 h 12306"/>
              <a:gd name="connsiteX95" fmla="*/ 789 w 10066"/>
              <a:gd name="connsiteY95" fmla="*/ 55 h 12306"/>
              <a:gd name="connsiteX96" fmla="*/ 588 w 10066"/>
              <a:gd name="connsiteY96" fmla="*/ 201 h 12306"/>
              <a:gd name="connsiteX97" fmla="*/ 460 w 10066"/>
              <a:gd name="connsiteY97" fmla="*/ 585 h 12306"/>
              <a:gd name="connsiteX98" fmla="*/ 296 w 10066"/>
              <a:gd name="connsiteY98" fmla="*/ 640 h 12306"/>
              <a:gd name="connsiteX0" fmla="*/ 296 w 10071"/>
              <a:gd name="connsiteY0" fmla="*/ 640 h 12306"/>
              <a:gd name="connsiteX1" fmla="*/ 171 w 10071"/>
              <a:gd name="connsiteY1" fmla="*/ 853 h 12306"/>
              <a:gd name="connsiteX2" fmla="*/ 189 w 10071"/>
              <a:gd name="connsiteY2" fmla="*/ 1401 h 12306"/>
              <a:gd name="connsiteX3" fmla="*/ 359 w 10071"/>
              <a:gd name="connsiteY3" fmla="*/ 1783 h 12306"/>
              <a:gd name="connsiteX4" fmla="*/ 336 w 10071"/>
              <a:gd name="connsiteY4" fmla="*/ 2382 h 12306"/>
              <a:gd name="connsiteX5" fmla="*/ 790 w 10071"/>
              <a:gd name="connsiteY5" fmla="*/ 3603 h 12306"/>
              <a:gd name="connsiteX6" fmla="*/ 687 w 10071"/>
              <a:gd name="connsiteY6" fmla="*/ 3699 h 12306"/>
              <a:gd name="connsiteX7" fmla="*/ 446 w 10071"/>
              <a:gd name="connsiteY7" fmla="*/ 4131 h 12306"/>
              <a:gd name="connsiteX8" fmla="*/ 206 w 10071"/>
              <a:gd name="connsiteY8" fmla="*/ 4610 h 12306"/>
              <a:gd name="connsiteX9" fmla="*/ 69 w 10071"/>
              <a:gd name="connsiteY9" fmla="*/ 4899 h 12306"/>
              <a:gd name="connsiteX10" fmla="*/ 0 w 10071"/>
              <a:gd name="connsiteY10" fmla="*/ 5187 h 12306"/>
              <a:gd name="connsiteX11" fmla="*/ 481 w 10071"/>
              <a:gd name="connsiteY11" fmla="*/ 6243 h 12306"/>
              <a:gd name="connsiteX12" fmla="*/ 755 w 10071"/>
              <a:gd name="connsiteY12" fmla="*/ 7059 h 12306"/>
              <a:gd name="connsiteX13" fmla="*/ 961 w 10071"/>
              <a:gd name="connsiteY13" fmla="*/ 7443 h 12306"/>
              <a:gd name="connsiteX14" fmla="*/ 927 w 10071"/>
              <a:gd name="connsiteY14" fmla="*/ 7827 h 12306"/>
              <a:gd name="connsiteX15" fmla="*/ 858 w 10071"/>
              <a:gd name="connsiteY15" fmla="*/ 8115 h 12306"/>
              <a:gd name="connsiteX16" fmla="*/ 790 w 10071"/>
              <a:gd name="connsiteY16" fmla="*/ 9459 h 12306"/>
              <a:gd name="connsiteX17" fmla="*/ 1201 w 10071"/>
              <a:gd name="connsiteY17" fmla="*/ 10179 h 12306"/>
              <a:gd name="connsiteX18" fmla="*/ 1340 w 10071"/>
              <a:gd name="connsiteY18" fmla="*/ 10755 h 12306"/>
              <a:gd name="connsiteX19" fmla="*/ 1408 w 10071"/>
              <a:gd name="connsiteY19" fmla="*/ 11044 h 12306"/>
              <a:gd name="connsiteX20" fmla="*/ 1820 w 10071"/>
              <a:gd name="connsiteY20" fmla="*/ 10947 h 12306"/>
              <a:gd name="connsiteX21" fmla="*/ 2026 w 10071"/>
              <a:gd name="connsiteY21" fmla="*/ 10851 h 12306"/>
              <a:gd name="connsiteX22" fmla="*/ 2850 w 10071"/>
              <a:gd name="connsiteY22" fmla="*/ 10563 h 12306"/>
              <a:gd name="connsiteX23" fmla="*/ 3331 w 10071"/>
              <a:gd name="connsiteY23" fmla="*/ 10371 h 12306"/>
              <a:gd name="connsiteX24" fmla="*/ 3743 w 10071"/>
              <a:gd name="connsiteY24" fmla="*/ 10611 h 12306"/>
              <a:gd name="connsiteX25" fmla="*/ 3743 w 10071"/>
              <a:gd name="connsiteY25" fmla="*/ 10611 h 12306"/>
              <a:gd name="connsiteX26" fmla="*/ 3950 w 10071"/>
              <a:gd name="connsiteY26" fmla="*/ 10707 h 12306"/>
              <a:gd name="connsiteX27" fmla="*/ 4155 w 10071"/>
              <a:gd name="connsiteY27" fmla="*/ 11331 h 12306"/>
              <a:gd name="connsiteX28" fmla="*/ 4396 w 10071"/>
              <a:gd name="connsiteY28" fmla="*/ 11715 h 12306"/>
              <a:gd name="connsiteX29" fmla="*/ 4808 w 10071"/>
              <a:gd name="connsiteY29" fmla="*/ 11907 h 12306"/>
              <a:gd name="connsiteX30" fmla="*/ 5220 w 10071"/>
              <a:gd name="connsiteY30" fmla="*/ 12196 h 12306"/>
              <a:gd name="connsiteX31" fmla="*/ 5666 w 10071"/>
              <a:gd name="connsiteY31" fmla="*/ 11955 h 12306"/>
              <a:gd name="connsiteX32" fmla="*/ 6284 w 10071"/>
              <a:gd name="connsiteY32" fmla="*/ 11331 h 12306"/>
              <a:gd name="connsiteX33" fmla="*/ 6456 w 10071"/>
              <a:gd name="connsiteY33" fmla="*/ 10323 h 12306"/>
              <a:gd name="connsiteX34" fmla="*/ 6491 w 10071"/>
              <a:gd name="connsiteY34" fmla="*/ 10179 h 12306"/>
              <a:gd name="connsiteX35" fmla="*/ 6697 w 10071"/>
              <a:gd name="connsiteY35" fmla="*/ 10083 h 12306"/>
              <a:gd name="connsiteX36" fmla="*/ 7177 w 10071"/>
              <a:gd name="connsiteY36" fmla="*/ 10227 h 12306"/>
              <a:gd name="connsiteX37" fmla="*/ 7452 w 10071"/>
              <a:gd name="connsiteY37" fmla="*/ 10563 h 12306"/>
              <a:gd name="connsiteX38" fmla="*/ 7864 w 10071"/>
              <a:gd name="connsiteY38" fmla="*/ 10515 h 12306"/>
              <a:gd name="connsiteX39" fmla="*/ 8310 w 10071"/>
              <a:gd name="connsiteY39" fmla="*/ 10851 h 12306"/>
              <a:gd name="connsiteX40" fmla="*/ 8791 w 10071"/>
              <a:gd name="connsiteY40" fmla="*/ 10755 h 12306"/>
              <a:gd name="connsiteX41" fmla="*/ 8825 w 10071"/>
              <a:gd name="connsiteY41" fmla="*/ 10611 h 12306"/>
              <a:gd name="connsiteX42" fmla="*/ 9066 w 10071"/>
              <a:gd name="connsiteY42" fmla="*/ 10467 h 12306"/>
              <a:gd name="connsiteX43" fmla="*/ 9615 w 10071"/>
              <a:gd name="connsiteY43" fmla="*/ 10707 h 12306"/>
              <a:gd name="connsiteX44" fmla="*/ 9924 w 10071"/>
              <a:gd name="connsiteY44" fmla="*/ 10467 h 12306"/>
              <a:gd name="connsiteX45" fmla="*/ 9718 w 10071"/>
              <a:gd name="connsiteY45" fmla="*/ 9651 h 12306"/>
              <a:gd name="connsiteX46" fmla="*/ 9684 w 10071"/>
              <a:gd name="connsiteY46" fmla="*/ 8883 h 12306"/>
              <a:gd name="connsiteX47" fmla="*/ 9341 w 10071"/>
              <a:gd name="connsiteY47" fmla="*/ 8739 h 12306"/>
              <a:gd name="connsiteX48" fmla="*/ 8619 w 10071"/>
              <a:gd name="connsiteY48" fmla="*/ 8307 h 12306"/>
              <a:gd name="connsiteX49" fmla="*/ 8276 w 10071"/>
              <a:gd name="connsiteY49" fmla="*/ 7875 h 12306"/>
              <a:gd name="connsiteX50" fmla="*/ 8157 w 10071"/>
              <a:gd name="connsiteY50" fmla="*/ 6302 h 12306"/>
              <a:gd name="connsiteX51" fmla="*/ 7844 w 10071"/>
              <a:gd name="connsiteY51" fmla="*/ 7425 h 12306"/>
              <a:gd name="connsiteX52" fmla="*/ 8580 w 10071"/>
              <a:gd name="connsiteY52" fmla="*/ 5628 h 12306"/>
              <a:gd name="connsiteX53" fmla="*/ 8372 w 10071"/>
              <a:gd name="connsiteY53" fmla="*/ 6692 h 12306"/>
              <a:gd name="connsiteX54" fmla="*/ 8864 w 10071"/>
              <a:gd name="connsiteY54" fmla="*/ 7223 h 12306"/>
              <a:gd name="connsiteX55" fmla="*/ 9967 w 10071"/>
              <a:gd name="connsiteY55" fmla="*/ 7351 h 12306"/>
              <a:gd name="connsiteX56" fmla="*/ 10041 w 10071"/>
              <a:gd name="connsiteY56" fmla="*/ 6197 h 12306"/>
              <a:gd name="connsiteX57" fmla="*/ 9660 w 10071"/>
              <a:gd name="connsiteY57" fmla="*/ 5979 h 12306"/>
              <a:gd name="connsiteX58" fmla="*/ 9479 w 10071"/>
              <a:gd name="connsiteY58" fmla="*/ 5826 h 12306"/>
              <a:gd name="connsiteX59" fmla="*/ 9336 w 10071"/>
              <a:gd name="connsiteY59" fmla="*/ 5746 h 12306"/>
              <a:gd name="connsiteX60" fmla="*/ 9215 w 10071"/>
              <a:gd name="connsiteY60" fmla="*/ 5505 h 12306"/>
              <a:gd name="connsiteX61" fmla="*/ 9000 w 10071"/>
              <a:gd name="connsiteY61" fmla="*/ 5766 h 12306"/>
              <a:gd name="connsiteX62" fmla="*/ 8833 w 10071"/>
              <a:gd name="connsiteY62" fmla="*/ 5377 h 12306"/>
              <a:gd name="connsiteX63" fmla="*/ 8791 w 10071"/>
              <a:gd name="connsiteY63" fmla="*/ 4923 h 12306"/>
              <a:gd name="connsiteX64" fmla="*/ 8669 w 10071"/>
              <a:gd name="connsiteY64" fmla="*/ 4647 h 12306"/>
              <a:gd name="connsiteX65" fmla="*/ 8711 w 10071"/>
              <a:gd name="connsiteY65" fmla="*/ 3762 h 12306"/>
              <a:gd name="connsiteX66" fmla="*/ 8448 w 10071"/>
              <a:gd name="connsiteY66" fmla="*/ 3406 h 12306"/>
              <a:gd name="connsiteX67" fmla="*/ 8357 w 10071"/>
              <a:gd name="connsiteY67" fmla="*/ 2985 h 12306"/>
              <a:gd name="connsiteX68" fmla="*/ 8156 w 10071"/>
              <a:gd name="connsiteY68" fmla="*/ 2957 h 12306"/>
              <a:gd name="connsiteX69" fmla="*/ 7702 w 10071"/>
              <a:gd name="connsiteY69" fmla="*/ 3152 h 12306"/>
              <a:gd name="connsiteX70" fmla="*/ 7506 w 10071"/>
              <a:gd name="connsiteY70" fmla="*/ 2780 h 12306"/>
              <a:gd name="connsiteX71" fmla="*/ 7137 w 10071"/>
              <a:gd name="connsiteY71" fmla="*/ 2491 h 12306"/>
              <a:gd name="connsiteX72" fmla="*/ 7081 w 10071"/>
              <a:gd name="connsiteY72" fmla="*/ 2253 h 12306"/>
              <a:gd name="connsiteX73" fmla="*/ 6972 w 10071"/>
              <a:gd name="connsiteY73" fmla="*/ 1849 h 12306"/>
              <a:gd name="connsiteX74" fmla="*/ 6782 w 10071"/>
              <a:gd name="connsiteY74" fmla="*/ 1696 h 12306"/>
              <a:gd name="connsiteX75" fmla="*/ 6559 w 10071"/>
              <a:gd name="connsiteY75" fmla="*/ 1829 h 12306"/>
              <a:gd name="connsiteX76" fmla="*/ 6499 w 10071"/>
              <a:gd name="connsiteY76" fmla="*/ 1988 h 12306"/>
              <a:gd name="connsiteX77" fmla="*/ 6272 w 10071"/>
              <a:gd name="connsiteY77" fmla="*/ 1778 h 12306"/>
              <a:gd name="connsiteX78" fmla="*/ 5936 w 10071"/>
              <a:gd name="connsiteY78" fmla="*/ 1734 h 12306"/>
              <a:gd name="connsiteX79" fmla="*/ 5534 w 10071"/>
              <a:gd name="connsiteY79" fmla="*/ 1696 h 12306"/>
              <a:gd name="connsiteX80" fmla="*/ 4828 w 10071"/>
              <a:gd name="connsiteY80" fmla="*/ 1335 h 12306"/>
              <a:gd name="connsiteX81" fmla="*/ 4698 w 10071"/>
              <a:gd name="connsiteY81" fmla="*/ 1744 h 12306"/>
              <a:gd name="connsiteX82" fmla="*/ 4733 w 10071"/>
              <a:gd name="connsiteY82" fmla="*/ 1945 h 12306"/>
              <a:gd name="connsiteX83" fmla="*/ 4742 w 10071"/>
              <a:gd name="connsiteY83" fmla="*/ 2000 h 12306"/>
              <a:gd name="connsiteX84" fmla="*/ 4749 w 10071"/>
              <a:gd name="connsiteY84" fmla="*/ 2135 h 12306"/>
              <a:gd name="connsiteX85" fmla="*/ 3890 w 10071"/>
              <a:gd name="connsiteY85" fmla="*/ 2909 h 12306"/>
              <a:gd name="connsiteX86" fmla="*/ 3768 w 10071"/>
              <a:gd name="connsiteY86" fmla="*/ 2997 h 12306"/>
              <a:gd name="connsiteX87" fmla="*/ 3580 w 10071"/>
              <a:gd name="connsiteY87" fmla="*/ 2246 h 12306"/>
              <a:gd name="connsiteX88" fmla="*/ 3097 w 10071"/>
              <a:gd name="connsiteY88" fmla="*/ 1782 h 12306"/>
              <a:gd name="connsiteX89" fmla="*/ 2866 w 10071"/>
              <a:gd name="connsiteY89" fmla="*/ 1892 h 12306"/>
              <a:gd name="connsiteX90" fmla="*/ 2722 w 10071"/>
              <a:gd name="connsiteY90" fmla="*/ 1622 h 12306"/>
              <a:gd name="connsiteX91" fmla="*/ 2482 w 10071"/>
              <a:gd name="connsiteY91" fmla="*/ 1499 h 12306"/>
              <a:gd name="connsiteX92" fmla="*/ 2150 w 10071"/>
              <a:gd name="connsiteY92" fmla="*/ 576 h 12306"/>
              <a:gd name="connsiteX93" fmla="*/ 2032 w 10071"/>
              <a:gd name="connsiteY93" fmla="*/ 501 h 12306"/>
              <a:gd name="connsiteX94" fmla="*/ 1149 w 10071"/>
              <a:gd name="connsiteY94" fmla="*/ 286 h 12306"/>
              <a:gd name="connsiteX95" fmla="*/ 994 w 10071"/>
              <a:gd name="connsiteY95" fmla="*/ 603 h 12306"/>
              <a:gd name="connsiteX96" fmla="*/ 789 w 10071"/>
              <a:gd name="connsiteY96" fmla="*/ 55 h 12306"/>
              <a:gd name="connsiteX97" fmla="*/ 588 w 10071"/>
              <a:gd name="connsiteY97" fmla="*/ 201 h 12306"/>
              <a:gd name="connsiteX98" fmla="*/ 460 w 10071"/>
              <a:gd name="connsiteY98" fmla="*/ 585 h 12306"/>
              <a:gd name="connsiteX99" fmla="*/ 296 w 10071"/>
              <a:gd name="connsiteY99" fmla="*/ 640 h 12306"/>
              <a:gd name="connsiteX0" fmla="*/ 296 w 10329"/>
              <a:gd name="connsiteY0" fmla="*/ 640 h 12306"/>
              <a:gd name="connsiteX1" fmla="*/ 171 w 10329"/>
              <a:gd name="connsiteY1" fmla="*/ 853 h 12306"/>
              <a:gd name="connsiteX2" fmla="*/ 189 w 10329"/>
              <a:gd name="connsiteY2" fmla="*/ 1401 h 12306"/>
              <a:gd name="connsiteX3" fmla="*/ 359 w 10329"/>
              <a:gd name="connsiteY3" fmla="*/ 1783 h 12306"/>
              <a:gd name="connsiteX4" fmla="*/ 336 w 10329"/>
              <a:gd name="connsiteY4" fmla="*/ 2382 h 12306"/>
              <a:gd name="connsiteX5" fmla="*/ 790 w 10329"/>
              <a:gd name="connsiteY5" fmla="*/ 3603 h 12306"/>
              <a:gd name="connsiteX6" fmla="*/ 687 w 10329"/>
              <a:gd name="connsiteY6" fmla="*/ 3699 h 12306"/>
              <a:gd name="connsiteX7" fmla="*/ 446 w 10329"/>
              <a:gd name="connsiteY7" fmla="*/ 4131 h 12306"/>
              <a:gd name="connsiteX8" fmla="*/ 206 w 10329"/>
              <a:gd name="connsiteY8" fmla="*/ 4610 h 12306"/>
              <a:gd name="connsiteX9" fmla="*/ 69 w 10329"/>
              <a:gd name="connsiteY9" fmla="*/ 4899 h 12306"/>
              <a:gd name="connsiteX10" fmla="*/ 0 w 10329"/>
              <a:gd name="connsiteY10" fmla="*/ 5187 h 12306"/>
              <a:gd name="connsiteX11" fmla="*/ 481 w 10329"/>
              <a:gd name="connsiteY11" fmla="*/ 6243 h 12306"/>
              <a:gd name="connsiteX12" fmla="*/ 755 w 10329"/>
              <a:gd name="connsiteY12" fmla="*/ 7059 h 12306"/>
              <a:gd name="connsiteX13" fmla="*/ 961 w 10329"/>
              <a:gd name="connsiteY13" fmla="*/ 7443 h 12306"/>
              <a:gd name="connsiteX14" fmla="*/ 927 w 10329"/>
              <a:gd name="connsiteY14" fmla="*/ 7827 h 12306"/>
              <a:gd name="connsiteX15" fmla="*/ 858 w 10329"/>
              <a:gd name="connsiteY15" fmla="*/ 8115 h 12306"/>
              <a:gd name="connsiteX16" fmla="*/ 790 w 10329"/>
              <a:gd name="connsiteY16" fmla="*/ 9459 h 12306"/>
              <a:gd name="connsiteX17" fmla="*/ 1201 w 10329"/>
              <a:gd name="connsiteY17" fmla="*/ 10179 h 12306"/>
              <a:gd name="connsiteX18" fmla="*/ 1340 w 10329"/>
              <a:gd name="connsiteY18" fmla="*/ 10755 h 12306"/>
              <a:gd name="connsiteX19" fmla="*/ 1408 w 10329"/>
              <a:gd name="connsiteY19" fmla="*/ 11044 h 12306"/>
              <a:gd name="connsiteX20" fmla="*/ 1820 w 10329"/>
              <a:gd name="connsiteY20" fmla="*/ 10947 h 12306"/>
              <a:gd name="connsiteX21" fmla="*/ 2026 w 10329"/>
              <a:gd name="connsiteY21" fmla="*/ 10851 h 12306"/>
              <a:gd name="connsiteX22" fmla="*/ 2850 w 10329"/>
              <a:gd name="connsiteY22" fmla="*/ 10563 h 12306"/>
              <a:gd name="connsiteX23" fmla="*/ 3331 w 10329"/>
              <a:gd name="connsiteY23" fmla="*/ 10371 h 12306"/>
              <a:gd name="connsiteX24" fmla="*/ 3743 w 10329"/>
              <a:gd name="connsiteY24" fmla="*/ 10611 h 12306"/>
              <a:gd name="connsiteX25" fmla="*/ 3743 w 10329"/>
              <a:gd name="connsiteY25" fmla="*/ 10611 h 12306"/>
              <a:gd name="connsiteX26" fmla="*/ 3950 w 10329"/>
              <a:gd name="connsiteY26" fmla="*/ 10707 h 12306"/>
              <a:gd name="connsiteX27" fmla="*/ 4155 w 10329"/>
              <a:gd name="connsiteY27" fmla="*/ 11331 h 12306"/>
              <a:gd name="connsiteX28" fmla="*/ 4396 w 10329"/>
              <a:gd name="connsiteY28" fmla="*/ 11715 h 12306"/>
              <a:gd name="connsiteX29" fmla="*/ 4808 w 10329"/>
              <a:gd name="connsiteY29" fmla="*/ 11907 h 12306"/>
              <a:gd name="connsiteX30" fmla="*/ 5220 w 10329"/>
              <a:gd name="connsiteY30" fmla="*/ 12196 h 12306"/>
              <a:gd name="connsiteX31" fmla="*/ 5666 w 10329"/>
              <a:gd name="connsiteY31" fmla="*/ 11955 h 12306"/>
              <a:gd name="connsiteX32" fmla="*/ 6284 w 10329"/>
              <a:gd name="connsiteY32" fmla="*/ 11331 h 12306"/>
              <a:gd name="connsiteX33" fmla="*/ 6456 w 10329"/>
              <a:gd name="connsiteY33" fmla="*/ 10323 h 12306"/>
              <a:gd name="connsiteX34" fmla="*/ 6491 w 10329"/>
              <a:gd name="connsiteY34" fmla="*/ 10179 h 12306"/>
              <a:gd name="connsiteX35" fmla="*/ 6697 w 10329"/>
              <a:gd name="connsiteY35" fmla="*/ 10083 h 12306"/>
              <a:gd name="connsiteX36" fmla="*/ 7177 w 10329"/>
              <a:gd name="connsiteY36" fmla="*/ 10227 h 12306"/>
              <a:gd name="connsiteX37" fmla="*/ 7452 w 10329"/>
              <a:gd name="connsiteY37" fmla="*/ 10563 h 12306"/>
              <a:gd name="connsiteX38" fmla="*/ 7864 w 10329"/>
              <a:gd name="connsiteY38" fmla="*/ 10515 h 12306"/>
              <a:gd name="connsiteX39" fmla="*/ 8310 w 10329"/>
              <a:gd name="connsiteY39" fmla="*/ 10851 h 12306"/>
              <a:gd name="connsiteX40" fmla="*/ 8791 w 10329"/>
              <a:gd name="connsiteY40" fmla="*/ 10755 h 12306"/>
              <a:gd name="connsiteX41" fmla="*/ 8825 w 10329"/>
              <a:gd name="connsiteY41" fmla="*/ 10611 h 12306"/>
              <a:gd name="connsiteX42" fmla="*/ 9066 w 10329"/>
              <a:gd name="connsiteY42" fmla="*/ 10467 h 12306"/>
              <a:gd name="connsiteX43" fmla="*/ 9615 w 10329"/>
              <a:gd name="connsiteY43" fmla="*/ 10707 h 12306"/>
              <a:gd name="connsiteX44" fmla="*/ 9924 w 10329"/>
              <a:gd name="connsiteY44" fmla="*/ 10467 h 12306"/>
              <a:gd name="connsiteX45" fmla="*/ 9718 w 10329"/>
              <a:gd name="connsiteY45" fmla="*/ 9651 h 12306"/>
              <a:gd name="connsiteX46" fmla="*/ 9684 w 10329"/>
              <a:gd name="connsiteY46" fmla="*/ 8883 h 12306"/>
              <a:gd name="connsiteX47" fmla="*/ 9341 w 10329"/>
              <a:gd name="connsiteY47" fmla="*/ 8739 h 12306"/>
              <a:gd name="connsiteX48" fmla="*/ 8619 w 10329"/>
              <a:gd name="connsiteY48" fmla="*/ 8307 h 12306"/>
              <a:gd name="connsiteX49" fmla="*/ 8276 w 10329"/>
              <a:gd name="connsiteY49" fmla="*/ 7875 h 12306"/>
              <a:gd name="connsiteX50" fmla="*/ 8157 w 10329"/>
              <a:gd name="connsiteY50" fmla="*/ 6302 h 12306"/>
              <a:gd name="connsiteX51" fmla="*/ 7844 w 10329"/>
              <a:gd name="connsiteY51" fmla="*/ 7425 h 12306"/>
              <a:gd name="connsiteX52" fmla="*/ 8580 w 10329"/>
              <a:gd name="connsiteY52" fmla="*/ 5628 h 12306"/>
              <a:gd name="connsiteX53" fmla="*/ 8372 w 10329"/>
              <a:gd name="connsiteY53" fmla="*/ 6692 h 12306"/>
              <a:gd name="connsiteX54" fmla="*/ 8864 w 10329"/>
              <a:gd name="connsiteY54" fmla="*/ 7223 h 12306"/>
              <a:gd name="connsiteX55" fmla="*/ 9967 w 10329"/>
              <a:gd name="connsiteY55" fmla="*/ 7351 h 12306"/>
              <a:gd name="connsiteX56" fmla="*/ 10329 w 10329"/>
              <a:gd name="connsiteY56" fmla="*/ 6881 h 12306"/>
              <a:gd name="connsiteX57" fmla="*/ 10041 w 10329"/>
              <a:gd name="connsiteY57" fmla="*/ 6197 h 12306"/>
              <a:gd name="connsiteX58" fmla="*/ 9660 w 10329"/>
              <a:gd name="connsiteY58" fmla="*/ 5979 h 12306"/>
              <a:gd name="connsiteX59" fmla="*/ 9479 w 10329"/>
              <a:gd name="connsiteY59" fmla="*/ 5826 h 12306"/>
              <a:gd name="connsiteX60" fmla="*/ 9336 w 10329"/>
              <a:gd name="connsiteY60" fmla="*/ 5746 h 12306"/>
              <a:gd name="connsiteX61" fmla="*/ 9215 w 10329"/>
              <a:gd name="connsiteY61" fmla="*/ 5505 h 12306"/>
              <a:gd name="connsiteX62" fmla="*/ 9000 w 10329"/>
              <a:gd name="connsiteY62" fmla="*/ 5766 h 12306"/>
              <a:gd name="connsiteX63" fmla="*/ 8833 w 10329"/>
              <a:gd name="connsiteY63" fmla="*/ 5377 h 12306"/>
              <a:gd name="connsiteX64" fmla="*/ 8791 w 10329"/>
              <a:gd name="connsiteY64" fmla="*/ 4923 h 12306"/>
              <a:gd name="connsiteX65" fmla="*/ 8669 w 10329"/>
              <a:gd name="connsiteY65" fmla="*/ 4647 h 12306"/>
              <a:gd name="connsiteX66" fmla="*/ 8711 w 10329"/>
              <a:gd name="connsiteY66" fmla="*/ 3762 h 12306"/>
              <a:gd name="connsiteX67" fmla="*/ 8448 w 10329"/>
              <a:gd name="connsiteY67" fmla="*/ 3406 h 12306"/>
              <a:gd name="connsiteX68" fmla="*/ 8357 w 10329"/>
              <a:gd name="connsiteY68" fmla="*/ 2985 h 12306"/>
              <a:gd name="connsiteX69" fmla="*/ 8156 w 10329"/>
              <a:gd name="connsiteY69" fmla="*/ 2957 h 12306"/>
              <a:gd name="connsiteX70" fmla="*/ 7702 w 10329"/>
              <a:gd name="connsiteY70" fmla="*/ 3152 h 12306"/>
              <a:gd name="connsiteX71" fmla="*/ 7506 w 10329"/>
              <a:gd name="connsiteY71" fmla="*/ 2780 h 12306"/>
              <a:gd name="connsiteX72" fmla="*/ 7137 w 10329"/>
              <a:gd name="connsiteY72" fmla="*/ 2491 h 12306"/>
              <a:gd name="connsiteX73" fmla="*/ 7081 w 10329"/>
              <a:gd name="connsiteY73" fmla="*/ 2253 h 12306"/>
              <a:gd name="connsiteX74" fmla="*/ 6972 w 10329"/>
              <a:gd name="connsiteY74" fmla="*/ 1849 h 12306"/>
              <a:gd name="connsiteX75" fmla="*/ 6782 w 10329"/>
              <a:gd name="connsiteY75" fmla="*/ 1696 h 12306"/>
              <a:gd name="connsiteX76" fmla="*/ 6559 w 10329"/>
              <a:gd name="connsiteY76" fmla="*/ 1829 h 12306"/>
              <a:gd name="connsiteX77" fmla="*/ 6499 w 10329"/>
              <a:gd name="connsiteY77" fmla="*/ 1988 h 12306"/>
              <a:gd name="connsiteX78" fmla="*/ 6272 w 10329"/>
              <a:gd name="connsiteY78" fmla="*/ 1778 h 12306"/>
              <a:gd name="connsiteX79" fmla="*/ 5936 w 10329"/>
              <a:gd name="connsiteY79" fmla="*/ 1734 h 12306"/>
              <a:gd name="connsiteX80" fmla="*/ 5534 w 10329"/>
              <a:gd name="connsiteY80" fmla="*/ 1696 h 12306"/>
              <a:gd name="connsiteX81" fmla="*/ 4828 w 10329"/>
              <a:gd name="connsiteY81" fmla="*/ 1335 h 12306"/>
              <a:gd name="connsiteX82" fmla="*/ 4698 w 10329"/>
              <a:gd name="connsiteY82" fmla="*/ 1744 h 12306"/>
              <a:gd name="connsiteX83" fmla="*/ 4733 w 10329"/>
              <a:gd name="connsiteY83" fmla="*/ 1945 h 12306"/>
              <a:gd name="connsiteX84" fmla="*/ 4742 w 10329"/>
              <a:gd name="connsiteY84" fmla="*/ 2000 h 12306"/>
              <a:gd name="connsiteX85" fmla="*/ 4749 w 10329"/>
              <a:gd name="connsiteY85" fmla="*/ 2135 h 12306"/>
              <a:gd name="connsiteX86" fmla="*/ 3890 w 10329"/>
              <a:gd name="connsiteY86" fmla="*/ 2909 h 12306"/>
              <a:gd name="connsiteX87" fmla="*/ 3768 w 10329"/>
              <a:gd name="connsiteY87" fmla="*/ 2997 h 12306"/>
              <a:gd name="connsiteX88" fmla="*/ 3580 w 10329"/>
              <a:gd name="connsiteY88" fmla="*/ 2246 h 12306"/>
              <a:gd name="connsiteX89" fmla="*/ 3097 w 10329"/>
              <a:gd name="connsiteY89" fmla="*/ 1782 h 12306"/>
              <a:gd name="connsiteX90" fmla="*/ 2866 w 10329"/>
              <a:gd name="connsiteY90" fmla="*/ 1892 h 12306"/>
              <a:gd name="connsiteX91" fmla="*/ 2722 w 10329"/>
              <a:gd name="connsiteY91" fmla="*/ 1622 h 12306"/>
              <a:gd name="connsiteX92" fmla="*/ 2482 w 10329"/>
              <a:gd name="connsiteY92" fmla="*/ 1499 h 12306"/>
              <a:gd name="connsiteX93" fmla="*/ 2150 w 10329"/>
              <a:gd name="connsiteY93" fmla="*/ 576 h 12306"/>
              <a:gd name="connsiteX94" fmla="*/ 2032 w 10329"/>
              <a:gd name="connsiteY94" fmla="*/ 501 h 12306"/>
              <a:gd name="connsiteX95" fmla="*/ 1149 w 10329"/>
              <a:gd name="connsiteY95" fmla="*/ 286 h 12306"/>
              <a:gd name="connsiteX96" fmla="*/ 994 w 10329"/>
              <a:gd name="connsiteY96" fmla="*/ 603 h 12306"/>
              <a:gd name="connsiteX97" fmla="*/ 789 w 10329"/>
              <a:gd name="connsiteY97" fmla="*/ 55 h 12306"/>
              <a:gd name="connsiteX98" fmla="*/ 588 w 10329"/>
              <a:gd name="connsiteY98" fmla="*/ 201 h 12306"/>
              <a:gd name="connsiteX99" fmla="*/ 460 w 10329"/>
              <a:gd name="connsiteY99" fmla="*/ 585 h 12306"/>
              <a:gd name="connsiteX100" fmla="*/ 296 w 10329"/>
              <a:gd name="connsiteY100" fmla="*/ 640 h 12306"/>
              <a:gd name="connsiteX0" fmla="*/ 296 w 10331"/>
              <a:gd name="connsiteY0" fmla="*/ 640 h 12306"/>
              <a:gd name="connsiteX1" fmla="*/ 171 w 10331"/>
              <a:gd name="connsiteY1" fmla="*/ 853 h 12306"/>
              <a:gd name="connsiteX2" fmla="*/ 189 w 10331"/>
              <a:gd name="connsiteY2" fmla="*/ 1401 h 12306"/>
              <a:gd name="connsiteX3" fmla="*/ 359 w 10331"/>
              <a:gd name="connsiteY3" fmla="*/ 1783 h 12306"/>
              <a:gd name="connsiteX4" fmla="*/ 336 w 10331"/>
              <a:gd name="connsiteY4" fmla="*/ 2382 h 12306"/>
              <a:gd name="connsiteX5" fmla="*/ 790 w 10331"/>
              <a:gd name="connsiteY5" fmla="*/ 3603 h 12306"/>
              <a:gd name="connsiteX6" fmla="*/ 687 w 10331"/>
              <a:gd name="connsiteY6" fmla="*/ 3699 h 12306"/>
              <a:gd name="connsiteX7" fmla="*/ 446 w 10331"/>
              <a:gd name="connsiteY7" fmla="*/ 4131 h 12306"/>
              <a:gd name="connsiteX8" fmla="*/ 206 w 10331"/>
              <a:gd name="connsiteY8" fmla="*/ 4610 h 12306"/>
              <a:gd name="connsiteX9" fmla="*/ 69 w 10331"/>
              <a:gd name="connsiteY9" fmla="*/ 4899 h 12306"/>
              <a:gd name="connsiteX10" fmla="*/ 0 w 10331"/>
              <a:gd name="connsiteY10" fmla="*/ 5187 h 12306"/>
              <a:gd name="connsiteX11" fmla="*/ 481 w 10331"/>
              <a:gd name="connsiteY11" fmla="*/ 6243 h 12306"/>
              <a:gd name="connsiteX12" fmla="*/ 755 w 10331"/>
              <a:gd name="connsiteY12" fmla="*/ 7059 h 12306"/>
              <a:gd name="connsiteX13" fmla="*/ 961 w 10331"/>
              <a:gd name="connsiteY13" fmla="*/ 7443 h 12306"/>
              <a:gd name="connsiteX14" fmla="*/ 927 w 10331"/>
              <a:gd name="connsiteY14" fmla="*/ 7827 h 12306"/>
              <a:gd name="connsiteX15" fmla="*/ 858 w 10331"/>
              <a:gd name="connsiteY15" fmla="*/ 8115 h 12306"/>
              <a:gd name="connsiteX16" fmla="*/ 790 w 10331"/>
              <a:gd name="connsiteY16" fmla="*/ 9459 h 12306"/>
              <a:gd name="connsiteX17" fmla="*/ 1201 w 10331"/>
              <a:gd name="connsiteY17" fmla="*/ 10179 h 12306"/>
              <a:gd name="connsiteX18" fmla="*/ 1340 w 10331"/>
              <a:gd name="connsiteY18" fmla="*/ 10755 h 12306"/>
              <a:gd name="connsiteX19" fmla="*/ 1408 w 10331"/>
              <a:gd name="connsiteY19" fmla="*/ 11044 h 12306"/>
              <a:gd name="connsiteX20" fmla="*/ 1820 w 10331"/>
              <a:gd name="connsiteY20" fmla="*/ 10947 h 12306"/>
              <a:gd name="connsiteX21" fmla="*/ 2026 w 10331"/>
              <a:gd name="connsiteY21" fmla="*/ 10851 h 12306"/>
              <a:gd name="connsiteX22" fmla="*/ 2850 w 10331"/>
              <a:gd name="connsiteY22" fmla="*/ 10563 h 12306"/>
              <a:gd name="connsiteX23" fmla="*/ 3331 w 10331"/>
              <a:gd name="connsiteY23" fmla="*/ 10371 h 12306"/>
              <a:gd name="connsiteX24" fmla="*/ 3743 w 10331"/>
              <a:gd name="connsiteY24" fmla="*/ 10611 h 12306"/>
              <a:gd name="connsiteX25" fmla="*/ 3743 w 10331"/>
              <a:gd name="connsiteY25" fmla="*/ 10611 h 12306"/>
              <a:gd name="connsiteX26" fmla="*/ 3950 w 10331"/>
              <a:gd name="connsiteY26" fmla="*/ 10707 h 12306"/>
              <a:gd name="connsiteX27" fmla="*/ 4155 w 10331"/>
              <a:gd name="connsiteY27" fmla="*/ 11331 h 12306"/>
              <a:gd name="connsiteX28" fmla="*/ 4396 w 10331"/>
              <a:gd name="connsiteY28" fmla="*/ 11715 h 12306"/>
              <a:gd name="connsiteX29" fmla="*/ 4808 w 10331"/>
              <a:gd name="connsiteY29" fmla="*/ 11907 h 12306"/>
              <a:gd name="connsiteX30" fmla="*/ 5220 w 10331"/>
              <a:gd name="connsiteY30" fmla="*/ 12196 h 12306"/>
              <a:gd name="connsiteX31" fmla="*/ 5666 w 10331"/>
              <a:gd name="connsiteY31" fmla="*/ 11955 h 12306"/>
              <a:gd name="connsiteX32" fmla="*/ 6284 w 10331"/>
              <a:gd name="connsiteY32" fmla="*/ 11331 h 12306"/>
              <a:gd name="connsiteX33" fmla="*/ 6456 w 10331"/>
              <a:gd name="connsiteY33" fmla="*/ 10323 h 12306"/>
              <a:gd name="connsiteX34" fmla="*/ 6491 w 10331"/>
              <a:gd name="connsiteY34" fmla="*/ 10179 h 12306"/>
              <a:gd name="connsiteX35" fmla="*/ 6697 w 10331"/>
              <a:gd name="connsiteY35" fmla="*/ 10083 h 12306"/>
              <a:gd name="connsiteX36" fmla="*/ 7177 w 10331"/>
              <a:gd name="connsiteY36" fmla="*/ 10227 h 12306"/>
              <a:gd name="connsiteX37" fmla="*/ 7452 w 10331"/>
              <a:gd name="connsiteY37" fmla="*/ 10563 h 12306"/>
              <a:gd name="connsiteX38" fmla="*/ 7864 w 10331"/>
              <a:gd name="connsiteY38" fmla="*/ 10515 h 12306"/>
              <a:gd name="connsiteX39" fmla="*/ 8310 w 10331"/>
              <a:gd name="connsiteY39" fmla="*/ 10851 h 12306"/>
              <a:gd name="connsiteX40" fmla="*/ 8791 w 10331"/>
              <a:gd name="connsiteY40" fmla="*/ 10755 h 12306"/>
              <a:gd name="connsiteX41" fmla="*/ 8825 w 10331"/>
              <a:gd name="connsiteY41" fmla="*/ 10611 h 12306"/>
              <a:gd name="connsiteX42" fmla="*/ 9066 w 10331"/>
              <a:gd name="connsiteY42" fmla="*/ 10467 h 12306"/>
              <a:gd name="connsiteX43" fmla="*/ 9615 w 10331"/>
              <a:gd name="connsiteY43" fmla="*/ 10707 h 12306"/>
              <a:gd name="connsiteX44" fmla="*/ 9924 w 10331"/>
              <a:gd name="connsiteY44" fmla="*/ 10467 h 12306"/>
              <a:gd name="connsiteX45" fmla="*/ 9718 w 10331"/>
              <a:gd name="connsiteY45" fmla="*/ 9651 h 12306"/>
              <a:gd name="connsiteX46" fmla="*/ 9684 w 10331"/>
              <a:gd name="connsiteY46" fmla="*/ 8883 h 12306"/>
              <a:gd name="connsiteX47" fmla="*/ 9341 w 10331"/>
              <a:gd name="connsiteY47" fmla="*/ 8739 h 12306"/>
              <a:gd name="connsiteX48" fmla="*/ 8619 w 10331"/>
              <a:gd name="connsiteY48" fmla="*/ 8307 h 12306"/>
              <a:gd name="connsiteX49" fmla="*/ 8276 w 10331"/>
              <a:gd name="connsiteY49" fmla="*/ 7875 h 12306"/>
              <a:gd name="connsiteX50" fmla="*/ 8157 w 10331"/>
              <a:gd name="connsiteY50" fmla="*/ 6302 h 12306"/>
              <a:gd name="connsiteX51" fmla="*/ 7844 w 10331"/>
              <a:gd name="connsiteY51" fmla="*/ 7425 h 12306"/>
              <a:gd name="connsiteX52" fmla="*/ 8580 w 10331"/>
              <a:gd name="connsiteY52" fmla="*/ 5628 h 12306"/>
              <a:gd name="connsiteX53" fmla="*/ 8372 w 10331"/>
              <a:gd name="connsiteY53" fmla="*/ 6692 h 12306"/>
              <a:gd name="connsiteX54" fmla="*/ 8864 w 10331"/>
              <a:gd name="connsiteY54" fmla="*/ 7223 h 12306"/>
              <a:gd name="connsiteX55" fmla="*/ 9967 w 10331"/>
              <a:gd name="connsiteY55" fmla="*/ 7351 h 12306"/>
              <a:gd name="connsiteX56" fmla="*/ 10329 w 10331"/>
              <a:gd name="connsiteY56" fmla="*/ 6881 h 12306"/>
              <a:gd name="connsiteX57" fmla="*/ 10074 w 10331"/>
              <a:gd name="connsiteY57" fmla="*/ 6524 h 12306"/>
              <a:gd name="connsiteX58" fmla="*/ 10041 w 10331"/>
              <a:gd name="connsiteY58" fmla="*/ 6197 h 12306"/>
              <a:gd name="connsiteX59" fmla="*/ 9660 w 10331"/>
              <a:gd name="connsiteY59" fmla="*/ 5979 h 12306"/>
              <a:gd name="connsiteX60" fmla="*/ 9479 w 10331"/>
              <a:gd name="connsiteY60" fmla="*/ 5826 h 12306"/>
              <a:gd name="connsiteX61" fmla="*/ 9336 w 10331"/>
              <a:gd name="connsiteY61" fmla="*/ 5746 h 12306"/>
              <a:gd name="connsiteX62" fmla="*/ 9215 w 10331"/>
              <a:gd name="connsiteY62" fmla="*/ 5505 h 12306"/>
              <a:gd name="connsiteX63" fmla="*/ 9000 w 10331"/>
              <a:gd name="connsiteY63" fmla="*/ 5766 h 12306"/>
              <a:gd name="connsiteX64" fmla="*/ 8833 w 10331"/>
              <a:gd name="connsiteY64" fmla="*/ 5377 h 12306"/>
              <a:gd name="connsiteX65" fmla="*/ 8791 w 10331"/>
              <a:gd name="connsiteY65" fmla="*/ 4923 h 12306"/>
              <a:gd name="connsiteX66" fmla="*/ 8669 w 10331"/>
              <a:gd name="connsiteY66" fmla="*/ 4647 h 12306"/>
              <a:gd name="connsiteX67" fmla="*/ 8711 w 10331"/>
              <a:gd name="connsiteY67" fmla="*/ 3762 h 12306"/>
              <a:gd name="connsiteX68" fmla="*/ 8448 w 10331"/>
              <a:gd name="connsiteY68" fmla="*/ 3406 h 12306"/>
              <a:gd name="connsiteX69" fmla="*/ 8357 w 10331"/>
              <a:gd name="connsiteY69" fmla="*/ 2985 h 12306"/>
              <a:gd name="connsiteX70" fmla="*/ 8156 w 10331"/>
              <a:gd name="connsiteY70" fmla="*/ 2957 h 12306"/>
              <a:gd name="connsiteX71" fmla="*/ 7702 w 10331"/>
              <a:gd name="connsiteY71" fmla="*/ 3152 h 12306"/>
              <a:gd name="connsiteX72" fmla="*/ 7506 w 10331"/>
              <a:gd name="connsiteY72" fmla="*/ 2780 h 12306"/>
              <a:gd name="connsiteX73" fmla="*/ 7137 w 10331"/>
              <a:gd name="connsiteY73" fmla="*/ 2491 h 12306"/>
              <a:gd name="connsiteX74" fmla="*/ 7081 w 10331"/>
              <a:gd name="connsiteY74" fmla="*/ 2253 h 12306"/>
              <a:gd name="connsiteX75" fmla="*/ 6972 w 10331"/>
              <a:gd name="connsiteY75" fmla="*/ 1849 h 12306"/>
              <a:gd name="connsiteX76" fmla="*/ 6782 w 10331"/>
              <a:gd name="connsiteY76" fmla="*/ 1696 h 12306"/>
              <a:gd name="connsiteX77" fmla="*/ 6559 w 10331"/>
              <a:gd name="connsiteY77" fmla="*/ 1829 h 12306"/>
              <a:gd name="connsiteX78" fmla="*/ 6499 w 10331"/>
              <a:gd name="connsiteY78" fmla="*/ 1988 h 12306"/>
              <a:gd name="connsiteX79" fmla="*/ 6272 w 10331"/>
              <a:gd name="connsiteY79" fmla="*/ 1778 h 12306"/>
              <a:gd name="connsiteX80" fmla="*/ 5936 w 10331"/>
              <a:gd name="connsiteY80" fmla="*/ 1734 h 12306"/>
              <a:gd name="connsiteX81" fmla="*/ 5534 w 10331"/>
              <a:gd name="connsiteY81" fmla="*/ 1696 h 12306"/>
              <a:gd name="connsiteX82" fmla="*/ 4828 w 10331"/>
              <a:gd name="connsiteY82" fmla="*/ 1335 h 12306"/>
              <a:gd name="connsiteX83" fmla="*/ 4698 w 10331"/>
              <a:gd name="connsiteY83" fmla="*/ 1744 h 12306"/>
              <a:gd name="connsiteX84" fmla="*/ 4733 w 10331"/>
              <a:gd name="connsiteY84" fmla="*/ 1945 h 12306"/>
              <a:gd name="connsiteX85" fmla="*/ 4742 w 10331"/>
              <a:gd name="connsiteY85" fmla="*/ 2000 h 12306"/>
              <a:gd name="connsiteX86" fmla="*/ 4749 w 10331"/>
              <a:gd name="connsiteY86" fmla="*/ 2135 h 12306"/>
              <a:gd name="connsiteX87" fmla="*/ 3890 w 10331"/>
              <a:gd name="connsiteY87" fmla="*/ 2909 h 12306"/>
              <a:gd name="connsiteX88" fmla="*/ 3768 w 10331"/>
              <a:gd name="connsiteY88" fmla="*/ 2997 h 12306"/>
              <a:gd name="connsiteX89" fmla="*/ 3580 w 10331"/>
              <a:gd name="connsiteY89" fmla="*/ 2246 h 12306"/>
              <a:gd name="connsiteX90" fmla="*/ 3097 w 10331"/>
              <a:gd name="connsiteY90" fmla="*/ 1782 h 12306"/>
              <a:gd name="connsiteX91" fmla="*/ 2866 w 10331"/>
              <a:gd name="connsiteY91" fmla="*/ 1892 h 12306"/>
              <a:gd name="connsiteX92" fmla="*/ 2722 w 10331"/>
              <a:gd name="connsiteY92" fmla="*/ 1622 h 12306"/>
              <a:gd name="connsiteX93" fmla="*/ 2482 w 10331"/>
              <a:gd name="connsiteY93" fmla="*/ 1499 h 12306"/>
              <a:gd name="connsiteX94" fmla="*/ 2150 w 10331"/>
              <a:gd name="connsiteY94" fmla="*/ 576 h 12306"/>
              <a:gd name="connsiteX95" fmla="*/ 2032 w 10331"/>
              <a:gd name="connsiteY95" fmla="*/ 501 h 12306"/>
              <a:gd name="connsiteX96" fmla="*/ 1149 w 10331"/>
              <a:gd name="connsiteY96" fmla="*/ 286 h 12306"/>
              <a:gd name="connsiteX97" fmla="*/ 994 w 10331"/>
              <a:gd name="connsiteY97" fmla="*/ 603 h 12306"/>
              <a:gd name="connsiteX98" fmla="*/ 789 w 10331"/>
              <a:gd name="connsiteY98" fmla="*/ 55 h 12306"/>
              <a:gd name="connsiteX99" fmla="*/ 588 w 10331"/>
              <a:gd name="connsiteY99" fmla="*/ 201 h 12306"/>
              <a:gd name="connsiteX100" fmla="*/ 460 w 10331"/>
              <a:gd name="connsiteY100" fmla="*/ 585 h 12306"/>
              <a:gd name="connsiteX101" fmla="*/ 296 w 10331"/>
              <a:gd name="connsiteY101" fmla="*/ 640 h 12306"/>
              <a:gd name="connsiteX0" fmla="*/ 296 w 10340"/>
              <a:gd name="connsiteY0" fmla="*/ 640 h 12306"/>
              <a:gd name="connsiteX1" fmla="*/ 171 w 10340"/>
              <a:gd name="connsiteY1" fmla="*/ 853 h 12306"/>
              <a:gd name="connsiteX2" fmla="*/ 189 w 10340"/>
              <a:gd name="connsiteY2" fmla="*/ 1401 h 12306"/>
              <a:gd name="connsiteX3" fmla="*/ 359 w 10340"/>
              <a:gd name="connsiteY3" fmla="*/ 1783 h 12306"/>
              <a:gd name="connsiteX4" fmla="*/ 336 w 10340"/>
              <a:gd name="connsiteY4" fmla="*/ 2382 h 12306"/>
              <a:gd name="connsiteX5" fmla="*/ 790 w 10340"/>
              <a:gd name="connsiteY5" fmla="*/ 3603 h 12306"/>
              <a:gd name="connsiteX6" fmla="*/ 687 w 10340"/>
              <a:gd name="connsiteY6" fmla="*/ 3699 h 12306"/>
              <a:gd name="connsiteX7" fmla="*/ 446 w 10340"/>
              <a:gd name="connsiteY7" fmla="*/ 4131 h 12306"/>
              <a:gd name="connsiteX8" fmla="*/ 206 w 10340"/>
              <a:gd name="connsiteY8" fmla="*/ 4610 h 12306"/>
              <a:gd name="connsiteX9" fmla="*/ 69 w 10340"/>
              <a:gd name="connsiteY9" fmla="*/ 4899 h 12306"/>
              <a:gd name="connsiteX10" fmla="*/ 0 w 10340"/>
              <a:gd name="connsiteY10" fmla="*/ 5187 h 12306"/>
              <a:gd name="connsiteX11" fmla="*/ 481 w 10340"/>
              <a:gd name="connsiteY11" fmla="*/ 6243 h 12306"/>
              <a:gd name="connsiteX12" fmla="*/ 755 w 10340"/>
              <a:gd name="connsiteY12" fmla="*/ 7059 h 12306"/>
              <a:gd name="connsiteX13" fmla="*/ 961 w 10340"/>
              <a:gd name="connsiteY13" fmla="*/ 7443 h 12306"/>
              <a:gd name="connsiteX14" fmla="*/ 927 w 10340"/>
              <a:gd name="connsiteY14" fmla="*/ 7827 h 12306"/>
              <a:gd name="connsiteX15" fmla="*/ 858 w 10340"/>
              <a:gd name="connsiteY15" fmla="*/ 8115 h 12306"/>
              <a:gd name="connsiteX16" fmla="*/ 790 w 10340"/>
              <a:gd name="connsiteY16" fmla="*/ 9459 h 12306"/>
              <a:gd name="connsiteX17" fmla="*/ 1201 w 10340"/>
              <a:gd name="connsiteY17" fmla="*/ 10179 h 12306"/>
              <a:gd name="connsiteX18" fmla="*/ 1340 w 10340"/>
              <a:gd name="connsiteY18" fmla="*/ 10755 h 12306"/>
              <a:gd name="connsiteX19" fmla="*/ 1408 w 10340"/>
              <a:gd name="connsiteY19" fmla="*/ 11044 h 12306"/>
              <a:gd name="connsiteX20" fmla="*/ 1820 w 10340"/>
              <a:gd name="connsiteY20" fmla="*/ 10947 h 12306"/>
              <a:gd name="connsiteX21" fmla="*/ 2026 w 10340"/>
              <a:gd name="connsiteY21" fmla="*/ 10851 h 12306"/>
              <a:gd name="connsiteX22" fmla="*/ 2850 w 10340"/>
              <a:gd name="connsiteY22" fmla="*/ 10563 h 12306"/>
              <a:gd name="connsiteX23" fmla="*/ 3331 w 10340"/>
              <a:gd name="connsiteY23" fmla="*/ 10371 h 12306"/>
              <a:gd name="connsiteX24" fmla="*/ 3743 w 10340"/>
              <a:gd name="connsiteY24" fmla="*/ 10611 h 12306"/>
              <a:gd name="connsiteX25" fmla="*/ 3743 w 10340"/>
              <a:gd name="connsiteY25" fmla="*/ 10611 h 12306"/>
              <a:gd name="connsiteX26" fmla="*/ 3950 w 10340"/>
              <a:gd name="connsiteY26" fmla="*/ 10707 h 12306"/>
              <a:gd name="connsiteX27" fmla="*/ 4155 w 10340"/>
              <a:gd name="connsiteY27" fmla="*/ 11331 h 12306"/>
              <a:gd name="connsiteX28" fmla="*/ 4396 w 10340"/>
              <a:gd name="connsiteY28" fmla="*/ 11715 h 12306"/>
              <a:gd name="connsiteX29" fmla="*/ 4808 w 10340"/>
              <a:gd name="connsiteY29" fmla="*/ 11907 h 12306"/>
              <a:gd name="connsiteX30" fmla="*/ 5220 w 10340"/>
              <a:gd name="connsiteY30" fmla="*/ 12196 h 12306"/>
              <a:gd name="connsiteX31" fmla="*/ 5666 w 10340"/>
              <a:gd name="connsiteY31" fmla="*/ 11955 h 12306"/>
              <a:gd name="connsiteX32" fmla="*/ 6284 w 10340"/>
              <a:gd name="connsiteY32" fmla="*/ 11331 h 12306"/>
              <a:gd name="connsiteX33" fmla="*/ 6456 w 10340"/>
              <a:gd name="connsiteY33" fmla="*/ 10323 h 12306"/>
              <a:gd name="connsiteX34" fmla="*/ 6491 w 10340"/>
              <a:gd name="connsiteY34" fmla="*/ 10179 h 12306"/>
              <a:gd name="connsiteX35" fmla="*/ 6697 w 10340"/>
              <a:gd name="connsiteY35" fmla="*/ 10083 h 12306"/>
              <a:gd name="connsiteX36" fmla="*/ 7177 w 10340"/>
              <a:gd name="connsiteY36" fmla="*/ 10227 h 12306"/>
              <a:gd name="connsiteX37" fmla="*/ 7452 w 10340"/>
              <a:gd name="connsiteY37" fmla="*/ 10563 h 12306"/>
              <a:gd name="connsiteX38" fmla="*/ 7864 w 10340"/>
              <a:gd name="connsiteY38" fmla="*/ 10515 h 12306"/>
              <a:gd name="connsiteX39" fmla="*/ 8310 w 10340"/>
              <a:gd name="connsiteY39" fmla="*/ 10851 h 12306"/>
              <a:gd name="connsiteX40" fmla="*/ 8791 w 10340"/>
              <a:gd name="connsiteY40" fmla="*/ 10755 h 12306"/>
              <a:gd name="connsiteX41" fmla="*/ 8825 w 10340"/>
              <a:gd name="connsiteY41" fmla="*/ 10611 h 12306"/>
              <a:gd name="connsiteX42" fmla="*/ 9066 w 10340"/>
              <a:gd name="connsiteY42" fmla="*/ 10467 h 12306"/>
              <a:gd name="connsiteX43" fmla="*/ 9615 w 10340"/>
              <a:gd name="connsiteY43" fmla="*/ 10707 h 12306"/>
              <a:gd name="connsiteX44" fmla="*/ 9924 w 10340"/>
              <a:gd name="connsiteY44" fmla="*/ 10467 h 12306"/>
              <a:gd name="connsiteX45" fmla="*/ 9718 w 10340"/>
              <a:gd name="connsiteY45" fmla="*/ 9651 h 12306"/>
              <a:gd name="connsiteX46" fmla="*/ 9684 w 10340"/>
              <a:gd name="connsiteY46" fmla="*/ 8883 h 12306"/>
              <a:gd name="connsiteX47" fmla="*/ 9341 w 10340"/>
              <a:gd name="connsiteY47" fmla="*/ 8739 h 12306"/>
              <a:gd name="connsiteX48" fmla="*/ 8619 w 10340"/>
              <a:gd name="connsiteY48" fmla="*/ 8307 h 12306"/>
              <a:gd name="connsiteX49" fmla="*/ 8276 w 10340"/>
              <a:gd name="connsiteY49" fmla="*/ 7875 h 12306"/>
              <a:gd name="connsiteX50" fmla="*/ 8157 w 10340"/>
              <a:gd name="connsiteY50" fmla="*/ 6302 h 12306"/>
              <a:gd name="connsiteX51" fmla="*/ 7844 w 10340"/>
              <a:gd name="connsiteY51" fmla="*/ 7425 h 12306"/>
              <a:gd name="connsiteX52" fmla="*/ 8580 w 10340"/>
              <a:gd name="connsiteY52" fmla="*/ 5628 h 12306"/>
              <a:gd name="connsiteX53" fmla="*/ 8372 w 10340"/>
              <a:gd name="connsiteY53" fmla="*/ 6692 h 12306"/>
              <a:gd name="connsiteX54" fmla="*/ 8864 w 10340"/>
              <a:gd name="connsiteY54" fmla="*/ 7223 h 12306"/>
              <a:gd name="connsiteX55" fmla="*/ 9967 w 10340"/>
              <a:gd name="connsiteY55" fmla="*/ 7351 h 12306"/>
              <a:gd name="connsiteX56" fmla="*/ 10329 w 10340"/>
              <a:gd name="connsiteY56" fmla="*/ 6881 h 12306"/>
              <a:gd name="connsiteX57" fmla="*/ 10224 w 10340"/>
              <a:gd name="connsiteY57" fmla="*/ 6803 h 12306"/>
              <a:gd name="connsiteX58" fmla="*/ 10074 w 10340"/>
              <a:gd name="connsiteY58" fmla="*/ 6524 h 12306"/>
              <a:gd name="connsiteX59" fmla="*/ 10041 w 10340"/>
              <a:gd name="connsiteY59" fmla="*/ 6197 h 12306"/>
              <a:gd name="connsiteX60" fmla="*/ 9660 w 10340"/>
              <a:gd name="connsiteY60" fmla="*/ 5979 h 12306"/>
              <a:gd name="connsiteX61" fmla="*/ 9479 w 10340"/>
              <a:gd name="connsiteY61" fmla="*/ 5826 h 12306"/>
              <a:gd name="connsiteX62" fmla="*/ 9336 w 10340"/>
              <a:gd name="connsiteY62" fmla="*/ 5746 h 12306"/>
              <a:gd name="connsiteX63" fmla="*/ 9215 w 10340"/>
              <a:gd name="connsiteY63" fmla="*/ 5505 h 12306"/>
              <a:gd name="connsiteX64" fmla="*/ 9000 w 10340"/>
              <a:gd name="connsiteY64" fmla="*/ 5766 h 12306"/>
              <a:gd name="connsiteX65" fmla="*/ 8833 w 10340"/>
              <a:gd name="connsiteY65" fmla="*/ 5377 h 12306"/>
              <a:gd name="connsiteX66" fmla="*/ 8791 w 10340"/>
              <a:gd name="connsiteY66" fmla="*/ 4923 h 12306"/>
              <a:gd name="connsiteX67" fmla="*/ 8669 w 10340"/>
              <a:gd name="connsiteY67" fmla="*/ 4647 h 12306"/>
              <a:gd name="connsiteX68" fmla="*/ 8711 w 10340"/>
              <a:gd name="connsiteY68" fmla="*/ 3762 h 12306"/>
              <a:gd name="connsiteX69" fmla="*/ 8448 w 10340"/>
              <a:gd name="connsiteY69" fmla="*/ 3406 h 12306"/>
              <a:gd name="connsiteX70" fmla="*/ 8357 w 10340"/>
              <a:gd name="connsiteY70" fmla="*/ 2985 h 12306"/>
              <a:gd name="connsiteX71" fmla="*/ 8156 w 10340"/>
              <a:gd name="connsiteY71" fmla="*/ 2957 h 12306"/>
              <a:gd name="connsiteX72" fmla="*/ 7702 w 10340"/>
              <a:gd name="connsiteY72" fmla="*/ 3152 h 12306"/>
              <a:gd name="connsiteX73" fmla="*/ 7506 w 10340"/>
              <a:gd name="connsiteY73" fmla="*/ 2780 h 12306"/>
              <a:gd name="connsiteX74" fmla="*/ 7137 w 10340"/>
              <a:gd name="connsiteY74" fmla="*/ 2491 h 12306"/>
              <a:gd name="connsiteX75" fmla="*/ 7081 w 10340"/>
              <a:gd name="connsiteY75" fmla="*/ 2253 h 12306"/>
              <a:gd name="connsiteX76" fmla="*/ 6972 w 10340"/>
              <a:gd name="connsiteY76" fmla="*/ 1849 h 12306"/>
              <a:gd name="connsiteX77" fmla="*/ 6782 w 10340"/>
              <a:gd name="connsiteY77" fmla="*/ 1696 h 12306"/>
              <a:gd name="connsiteX78" fmla="*/ 6559 w 10340"/>
              <a:gd name="connsiteY78" fmla="*/ 1829 h 12306"/>
              <a:gd name="connsiteX79" fmla="*/ 6499 w 10340"/>
              <a:gd name="connsiteY79" fmla="*/ 1988 h 12306"/>
              <a:gd name="connsiteX80" fmla="*/ 6272 w 10340"/>
              <a:gd name="connsiteY80" fmla="*/ 1778 h 12306"/>
              <a:gd name="connsiteX81" fmla="*/ 5936 w 10340"/>
              <a:gd name="connsiteY81" fmla="*/ 1734 h 12306"/>
              <a:gd name="connsiteX82" fmla="*/ 5534 w 10340"/>
              <a:gd name="connsiteY82" fmla="*/ 1696 h 12306"/>
              <a:gd name="connsiteX83" fmla="*/ 4828 w 10340"/>
              <a:gd name="connsiteY83" fmla="*/ 1335 h 12306"/>
              <a:gd name="connsiteX84" fmla="*/ 4698 w 10340"/>
              <a:gd name="connsiteY84" fmla="*/ 1744 h 12306"/>
              <a:gd name="connsiteX85" fmla="*/ 4733 w 10340"/>
              <a:gd name="connsiteY85" fmla="*/ 1945 h 12306"/>
              <a:gd name="connsiteX86" fmla="*/ 4742 w 10340"/>
              <a:gd name="connsiteY86" fmla="*/ 2000 h 12306"/>
              <a:gd name="connsiteX87" fmla="*/ 4749 w 10340"/>
              <a:gd name="connsiteY87" fmla="*/ 2135 h 12306"/>
              <a:gd name="connsiteX88" fmla="*/ 3890 w 10340"/>
              <a:gd name="connsiteY88" fmla="*/ 2909 h 12306"/>
              <a:gd name="connsiteX89" fmla="*/ 3768 w 10340"/>
              <a:gd name="connsiteY89" fmla="*/ 2997 h 12306"/>
              <a:gd name="connsiteX90" fmla="*/ 3580 w 10340"/>
              <a:gd name="connsiteY90" fmla="*/ 2246 h 12306"/>
              <a:gd name="connsiteX91" fmla="*/ 3097 w 10340"/>
              <a:gd name="connsiteY91" fmla="*/ 1782 h 12306"/>
              <a:gd name="connsiteX92" fmla="*/ 2866 w 10340"/>
              <a:gd name="connsiteY92" fmla="*/ 1892 h 12306"/>
              <a:gd name="connsiteX93" fmla="*/ 2722 w 10340"/>
              <a:gd name="connsiteY93" fmla="*/ 1622 h 12306"/>
              <a:gd name="connsiteX94" fmla="*/ 2482 w 10340"/>
              <a:gd name="connsiteY94" fmla="*/ 1499 h 12306"/>
              <a:gd name="connsiteX95" fmla="*/ 2150 w 10340"/>
              <a:gd name="connsiteY95" fmla="*/ 576 h 12306"/>
              <a:gd name="connsiteX96" fmla="*/ 2032 w 10340"/>
              <a:gd name="connsiteY96" fmla="*/ 501 h 12306"/>
              <a:gd name="connsiteX97" fmla="*/ 1149 w 10340"/>
              <a:gd name="connsiteY97" fmla="*/ 286 h 12306"/>
              <a:gd name="connsiteX98" fmla="*/ 994 w 10340"/>
              <a:gd name="connsiteY98" fmla="*/ 603 h 12306"/>
              <a:gd name="connsiteX99" fmla="*/ 789 w 10340"/>
              <a:gd name="connsiteY99" fmla="*/ 55 h 12306"/>
              <a:gd name="connsiteX100" fmla="*/ 588 w 10340"/>
              <a:gd name="connsiteY100" fmla="*/ 201 h 12306"/>
              <a:gd name="connsiteX101" fmla="*/ 460 w 10340"/>
              <a:gd name="connsiteY101" fmla="*/ 585 h 12306"/>
              <a:gd name="connsiteX102" fmla="*/ 296 w 10340"/>
              <a:gd name="connsiteY102" fmla="*/ 640 h 12306"/>
              <a:gd name="connsiteX0" fmla="*/ 296 w 10340"/>
              <a:gd name="connsiteY0" fmla="*/ 640 h 12306"/>
              <a:gd name="connsiteX1" fmla="*/ 171 w 10340"/>
              <a:gd name="connsiteY1" fmla="*/ 853 h 12306"/>
              <a:gd name="connsiteX2" fmla="*/ 189 w 10340"/>
              <a:gd name="connsiteY2" fmla="*/ 1401 h 12306"/>
              <a:gd name="connsiteX3" fmla="*/ 359 w 10340"/>
              <a:gd name="connsiteY3" fmla="*/ 1783 h 12306"/>
              <a:gd name="connsiteX4" fmla="*/ 336 w 10340"/>
              <a:gd name="connsiteY4" fmla="*/ 2382 h 12306"/>
              <a:gd name="connsiteX5" fmla="*/ 790 w 10340"/>
              <a:gd name="connsiteY5" fmla="*/ 3603 h 12306"/>
              <a:gd name="connsiteX6" fmla="*/ 687 w 10340"/>
              <a:gd name="connsiteY6" fmla="*/ 3699 h 12306"/>
              <a:gd name="connsiteX7" fmla="*/ 446 w 10340"/>
              <a:gd name="connsiteY7" fmla="*/ 4131 h 12306"/>
              <a:gd name="connsiteX8" fmla="*/ 206 w 10340"/>
              <a:gd name="connsiteY8" fmla="*/ 4610 h 12306"/>
              <a:gd name="connsiteX9" fmla="*/ 69 w 10340"/>
              <a:gd name="connsiteY9" fmla="*/ 4899 h 12306"/>
              <a:gd name="connsiteX10" fmla="*/ 0 w 10340"/>
              <a:gd name="connsiteY10" fmla="*/ 5187 h 12306"/>
              <a:gd name="connsiteX11" fmla="*/ 481 w 10340"/>
              <a:gd name="connsiteY11" fmla="*/ 6243 h 12306"/>
              <a:gd name="connsiteX12" fmla="*/ 755 w 10340"/>
              <a:gd name="connsiteY12" fmla="*/ 7059 h 12306"/>
              <a:gd name="connsiteX13" fmla="*/ 961 w 10340"/>
              <a:gd name="connsiteY13" fmla="*/ 7443 h 12306"/>
              <a:gd name="connsiteX14" fmla="*/ 927 w 10340"/>
              <a:gd name="connsiteY14" fmla="*/ 7827 h 12306"/>
              <a:gd name="connsiteX15" fmla="*/ 858 w 10340"/>
              <a:gd name="connsiteY15" fmla="*/ 8115 h 12306"/>
              <a:gd name="connsiteX16" fmla="*/ 790 w 10340"/>
              <a:gd name="connsiteY16" fmla="*/ 9459 h 12306"/>
              <a:gd name="connsiteX17" fmla="*/ 1201 w 10340"/>
              <a:gd name="connsiteY17" fmla="*/ 10179 h 12306"/>
              <a:gd name="connsiteX18" fmla="*/ 1340 w 10340"/>
              <a:gd name="connsiteY18" fmla="*/ 10755 h 12306"/>
              <a:gd name="connsiteX19" fmla="*/ 1408 w 10340"/>
              <a:gd name="connsiteY19" fmla="*/ 11044 h 12306"/>
              <a:gd name="connsiteX20" fmla="*/ 1820 w 10340"/>
              <a:gd name="connsiteY20" fmla="*/ 10947 h 12306"/>
              <a:gd name="connsiteX21" fmla="*/ 2026 w 10340"/>
              <a:gd name="connsiteY21" fmla="*/ 10851 h 12306"/>
              <a:gd name="connsiteX22" fmla="*/ 2850 w 10340"/>
              <a:gd name="connsiteY22" fmla="*/ 10563 h 12306"/>
              <a:gd name="connsiteX23" fmla="*/ 3331 w 10340"/>
              <a:gd name="connsiteY23" fmla="*/ 10371 h 12306"/>
              <a:gd name="connsiteX24" fmla="*/ 3743 w 10340"/>
              <a:gd name="connsiteY24" fmla="*/ 10611 h 12306"/>
              <a:gd name="connsiteX25" fmla="*/ 3743 w 10340"/>
              <a:gd name="connsiteY25" fmla="*/ 10611 h 12306"/>
              <a:gd name="connsiteX26" fmla="*/ 3950 w 10340"/>
              <a:gd name="connsiteY26" fmla="*/ 10707 h 12306"/>
              <a:gd name="connsiteX27" fmla="*/ 4155 w 10340"/>
              <a:gd name="connsiteY27" fmla="*/ 11331 h 12306"/>
              <a:gd name="connsiteX28" fmla="*/ 4396 w 10340"/>
              <a:gd name="connsiteY28" fmla="*/ 11715 h 12306"/>
              <a:gd name="connsiteX29" fmla="*/ 4808 w 10340"/>
              <a:gd name="connsiteY29" fmla="*/ 11907 h 12306"/>
              <a:gd name="connsiteX30" fmla="*/ 5220 w 10340"/>
              <a:gd name="connsiteY30" fmla="*/ 12196 h 12306"/>
              <a:gd name="connsiteX31" fmla="*/ 5666 w 10340"/>
              <a:gd name="connsiteY31" fmla="*/ 11955 h 12306"/>
              <a:gd name="connsiteX32" fmla="*/ 6284 w 10340"/>
              <a:gd name="connsiteY32" fmla="*/ 11331 h 12306"/>
              <a:gd name="connsiteX33" fmla="*/ 6456 w 10340"/>
              <a:gd name="connsiteY33" fmla="*/ 10323 h 12306"/>
              <a:gd name="connsiteX34" fmla="*/ 6491 w 10340"/>
              <a:gd name="connsiteY34" fmla="*/ 10179 h 12306"/>
              <a:gd name="connsiteX35" fmla="*/ 6697 w 10340"/>
              <a:gd name="connsiteY35" fmla="*/ 10083 h 12306"/>
              <a:gd name="connsiteX36" fmla="*/ 7177 w 10340"/>
              <a:gd name="connsiteY36" fmla="*/ 10227 h 12306"/>
              <a:gd name="connsiteX37" fmla="*/ 7452 w 10340"/>
              <a:gd name="connsiteY37" fmla="*/ 10563 h 12306"/>
              <a:gd name="connsiteX38" fmla="*/ 7864 w 10340"/>
              <a:gd name="connsiteY38" fmla="*/ 10515 h 12306"/>
              <a:gd name="connsiteX39" fmla="*/ 8310 w 10340"/>
              <a:gd name="connsiteY39" fmla="*/ 10851 h 12306"/>
              <a:gd name="connsiteX40" fmla="*/ 8791 w 10340"/>
              <a:gd name="connsiteY40" fmla="*/ 10755 h 12306"/>
              <a:gd name="connsiteX41" fmla="*/ 8825 w 10340"/>
              <a:gd name="connsiteY41" fmla="*/ 10611 h 12306"/>
              <a:gd name="connsiteX42" fmla="*/ 9066 w 10340"/>
              <a:gd name="connsiteY42" fmla="*/ 10467 h 12306"/>
              <a:gd name="connsiteX43" fmla="*/ 9615 w 10340"/>
              <a:gd name="connsiteY43" fmla="*/ 10707 h 12306"/>
              <a:gd name="connsiteX44" fmla="*/ 9924 w 10340"/>
              <a:gd name="connsiteY44" fmla="*/ 10467 h 12306"/>
              <a:gd name="connsiteX45" fmla="*/ 9718 w 10340"/>
              <a:gd name="connsiteY45" fmla="*/ 9651 h 12306"/>
              <a:gd name="connsiteX46" fmla="*/ 9684 w 10340"/>
              <a:gd name="connsiteY46" fmla="*/ 8883 h 12306"/>
              <a:gd name="connsiteX47" fmla="*/ 9341 w 10340"/>
              <a:gd name="connsiteY47" fmla="*/ 8739 h 12306"/>
              <a:gd name="connsiteX48" fmla="*/ 8619 w 10340"/>
              <a:gd name="connsiteY48" fmla="*/ 8307 h 12306"/>
              <a:gd name="connsiteX49" fmla="*/ 8276 w 10340"/>
              <a:gd name="connsiteY49" fmla="*/ 7875 h 12306"/>
              <a:gd name="connsiteX50" fmla="*/ 8157 w 10340"/>
              <a:gd name="connsiteY50" fmla="*/ 6302 h 12306"/>
              <a:gd name="connsiteX51" fmla="*/ 7844 w 10340"/>
              <a:gd name="connsiteY51" fmla="*/ 7425 h 12306"/>
              <a:gd name="connsiteX52" fmla="*/ 8580 w 10340"/>
              <a:gd name="connsiteY52" fmla="*/ 5628 h 12306"/>
              <a:gd name="connsiteX53" fmla="*/ 8372 w 10340"/>
              <a:gd name="connsiteY53" fmla="*/ 6692 h 12306"/>
              <a:gd name="connsiteX54" fmla="*/ 8864 w 10340"/>
              <a:gd name="connsiteY54" fmla="*/ 7223 h 12306"/>
              <a:gd name="connsiteX55" fmla="*/ 9967 w 10340"/>
              <a:gd name="connsiteY55" fmla="*/ 7351 h 12306"/>
              <a:gd name="connsiteX56" fmla="*/ 10329 w 10340"/>
              <a:gd name="connsiteY56" fmla="*/ 6881 h 12306"/>
              <a:gd name="connsiteX57" fmla="*/ 10224 w 10340"/>
              <a:gd name="connsiteY57" fmla="*/ 6803 h 12306"/>
              <a:gd name="connsiteX58" fmla="*/ 10074 w 10340"/>
              <a:gd name="connsiteY58" fmla="*/ 6524 h 12306"/>
              <a:gd name="connsiteX59" fmla="*/ 10041 w 10340"/>
              <a:gd name="connsiteY59" fmla="*/ 6197 h 12306"/>
              <a:gd name="connsiteX60" fmla="*/ 9880 w 10340"/>
              <a:gd name="connsiteY60" fmla="*/ 6026 h 12306"/>
              <a:gd name="connsiteX61" fmla="*/ 9660 w 10340"/>
              <a:gd name="connsiteY61" fmla="*/ 5979 h 12306"/>
              <a:gd name="connsiteX62" fmla="*/ 9479 w 10340"/>
              <a:gd name="connsiteY62" fmla="*/ 5826 h 12306"/>
              <a:gd name="connsiteX63" fmla="*/ 9336 w 10340"/>
              <a:gd name="connsiteY63" fmla="*/ 5746 h 12306"/>
              <a:gd name="connsiteX64" fmla="*/ 9215 w 10340"/>
              <a:gd name="connsiteY64" fmla="*/ 5505 h 12306"/>
              <a:gd name="connsiteX65" fmla="*/ 9000 w 10340"/>
              <a:gd name="connsiteY65" fmla="*/ 5766 h 12306"/>
              <a:gd name="connsiteX66" fmla="*/ 8833 w 10340"/>
              <a:gd name="connsiteY66" fmla="*/ 5377 h 12306"/>
              <a:gd name="connsiteX67" fmla="*/ 8791 w 10340"/>
              <a:gd name="connsiteY67" fmla="*/ 4923 h 12306"/>
              <a:gd name="connsiteX68" fmla="*/ 8669 w 10340"/>
              <a:gd name="connsiteY68" fmla="*/ 4647 h 12306"/>
              <a:gd name="connsiteX69" fmla="*/ 8711 w 10340"/>
              <a:gd name="connsiteY69" fmla="*/ 3762 h 12306"/>
              <a:gd name="connsiteX70" fmla="*/ 8448 w 10340"/>
              <a:gd name="connsiteY70" fmla="*/ 3406 h 12306"/>
              <a:gd name="connsiteX71" fmla="*/ 8357 w 10340"/>
              <a:gd name="connsiteY71" fmla="*/ 2985 h 12306"/>
              <a:gd name="connsiteX72" fmla="*/ 8156 w 10340"/>
              <a:gd name="connsiteY72" fmla="*/ 2957 h 12306"/>
              <a:gd name="connsiteX73" fmla="*/ 7702 w 10340"/>
              <a:gd name="connsiteY73" fmla="*/ 3152 h 12306"/>
              <a:gd name="connsiteX74" fmla="*/ 7506 w 10340"/>
              <a:gd name="connsiteY74" fmla="*/ 2780 h 12306"/>
              <a:gd name="connsiteX75" fmla="*/ 7137 w 10340"/>
              <a:gd name="connsiteY75" fmla="*/ 2491 h 12306"/>
              <a:gd name="connsiteX76" fmla="*/ 7081 w 10340"/>
              <a:gd name="connsiteY76" fmla="*/ 2253 h 12306"/>
              <a:gd name="connsiteX77" fmla="*/ 6972 w 10340"/>
              <a:gd name="connsiteY77" fmla="*/ 1849 h 12306"/>
              <a:gd name="connsiteX78" fmla="*/ 6782 w 10340"/>
              <a:gd name="connsiteY78" fmla="*/ 1696 h 12306"/>
              <a:gd name="connsiteX79" fmla="*/ 6559 w 10340"/>
              <a:gd name="connsiteY79" fmla="*/ 1829 h 12306"/>
              <a:gd name="connsiteX80" fmla="*/ 6499 w 10340"/>
              <a:gd name="connsiteY80" fmla="*/ 1988 h 12306"/>
              <a:gd name="connsiteX81" fmla="*/ 6272 w 10340"/>
              <a:gd name="connsiteY81" fmla="*/ 1778 h 12306"/>
              <a:gd name="connsiteX82" fmla="*/ 5936 w 10340"/>
              <a:gd name="connsiteY82" fmla="*/ 1734 h 12306"/>
              <a:gd name="connsiteX83" fmla="*/ 5534 w 10340"/>
              <a:gd name="connsiteY83" fmla="*/ 1696 h 12306"/>
              <a:gd name="connsiteX84" fmla="*/ 4828 w 10340"/>
              <a:gd name="connsiteY84" fmla="*/ 1335 h 12306"/>
              <a:gd name="connsiteX85" fmla="*/ 4698 w 10340"/>
              <a:gd name="connsiteY85" fmla="*/ 1744 h 12306"/>
              <a:gd name="connsiteX86" fmla="*/ 4733 w 10340"/>
              <a:gd name="connsiteY86" fmla="*/ 1945 h 12306"/>
              <a:gd name="connsiteX87" fmla="*/ 4742 w 10340"/>
              <a:gd name="connsiteY87" fmla="*/ 2000 h 12306"/>
              <a:gd name="connsiteX88" fmla="*/ 4749 w 10340"/>
              <a:gd name="connsiteY88" fmla="*/ 2135 h 12306"/>
              <a:gd name="connsiteX89" fmla="*/ 3890 w 10340"/>
              <a:gd name="connsiteY89" fmla="*/ 2909 h 12306"/>
              <a:gd name="connsiteX90" fmla="*/ 3768 w 10340"/>
              <a:gd name="connsiteY90" fmla="*/ 2997 h 12306"/>
              <a:gd name="connsiteX91" fmla="*/ 3580 w 10340"/>
              <a:gd name="connsiteY91" fmla="*/ 2246 h 12306"/>
              <a:gd name="connsiteX92" fmla="*/ 3097 w 10340"/>
              <a:gd name="connsiteY92" fmla="*/ 1782 h 12306"/>
              <a:gd name="connsiteX93" fmla="*/ 2866 w 10340"/>
              <a:gd name="connsiteY93" fmla="*/ 1892 h 12306"/>
              <a:gd name="connsiteX94" fmla="*/ 2722 w 10340"/>
              <a:gd name="connsiteY94" fmla="*/ 1622 h 12306"/>
              <a:gd name="connsiteX95" fmla="*/ 2482 w 10340"/>
              <a:gd name="connsiteY95" fmla="*/ 1499 h 12306"/>
              <a:gd name="connsiteX96" fmla="*/ 2150 w 10340"/>
              <a:gd name="connsiteY96" fmla="*/ 576 h 12306"/>
              <a:gd name="connsiteX97" fmla="*/ 2032 w 10340"/>
              <a:gd name="connsiteY97" fmla="*/ 501 h 12306"/>
              <a:gd name="connsiteX98" fmla="*/ 1149 w 10340"/>
              <a:gd name="connsiteY98" fmla="*/ 286 h 12306"/>
              <a:gd name="connsiteX99" fmla="*/ 994 w 10340"/>
              <a:gd name="connsiteY99" fmla="*/ 603 h 12306"/>
              <a:gd name="connsiteX100" fmla="*/ 789 w 10340"/>
              <a:gd name="connsiteY100" fmla="*/ 55 h 12306"/>
              <a:gd name="connsiteX101" fmla="*/ 588 w 10340"/>
              <a:gd name="connsiteY101" fmla="*/ 201 h 12306"/>
              <a:gd name="connsiteX102" fmla="*/ 460 w 10340"/>
              <a:gd name="connsiteY102" fmla="*/ 585 h 12306"/>
              <a:gd name="connsiteX103" fmla="*/ 296 w 10340"/>
              <a:gd name="connsiteY103" fmla="*/ 640 h 12306"/>
              <a:gd name="connsiteX0" fmla="*/ 296 w 10440"/>
              <a:gd name="connsiteY0" fmla="*/ 640 h 12306"/>
              <a:gd name="connsiteX1" fmla="*/ 171 w 10440"/>
              <a:gd name="connsiteY1" fmla="*/ 853 h 12306"/>
              <a:gd name="connsiteX2" fmla="*/ 189 w 10440"/>
              <a:gd name="connsiteY2" fmla="*/ 1401 h 12306"/>
              <a:gd name="connsiteX3" fmla="*/ 359 w 10440"/>
              <a:gd name="connsiteY3" fmla="*/ 1783 h 12306"/>
              <a:gd name="connsiteX4" fmla="*/ 336 w 10440"/>
              <a:gd name="connsiteY4" fmla="*/ 2382 h 12306"/>
              <a:gd name="connsiteX5" fmla="*/ 790 w 10440"/>
              <a:gd name="connsiteY5" fmla="*/ 3603 h 12306"/>
              <a:gd name="connsiteX6" fmla="*/ 687 w 10440"/>
              <a:gd name="connsiteY6" fmla="*/ 3699 h 12306"/>
              <a:gd name="connsiteX7" fmla="*/ 446 w 10440"/>
              <a:gd name="connsiteY7" fmla="*/ 4131 h 12306"/>
              <a:gd name="connsiteX8" fmla="*/ 206 w 10440"/>
              <a:gd name="connsiteY8" fmla="*/ 4610 h 12306"/>
              <a:gd name="connsiteX9" fmla="*/ 69 w 10440"/>
              <a:gd name="connsiteY9" fmla="*/ 4899 h 12306"/>
              <a:gd name="connsiteX10" fmla="*/ 0 w 10440"/>
              <a:gd name="connsiteY10" fmla="*/ 5187 h 12306"/>
              <a:gd name="connsiteX11" fmla="*/ 481 w 10440"/>
              <a:gd name="connsiteY11" fmla="*/ 6243 h 12306"/>
              <a:gd name="connsiteX12" fmla="*/ 755 w 10440"/>
              <a:gd name="connsiteY12" fmla="*/ 7059 h 12306"/>
              <a:gd name="connsiteX13" fmla="*/ 961 w 10440"/>
              <a:gd name="connsiteY13" fmla="*/ 7443 h 12306"/>
              <a:gd name="connsiteX14" fmla="*/ 927 w 10440"/>
              <a:gd name="connsiteY14" fmla="*/ 7827 h 12306"/>
              <a:gd name="connsiteX15" fmla="*/ 858 w 10440"/>
              <a:gd name="connsiteY15" fmla="*/ 8115 h 12306"/>
              <a:gd name="connsiteX16" fmla="*/ 790 w 10440"/>
              <a:gd name="connsiteY16" fmla="*/ 9459 h 12306"/>
              <a:gd name="connsiteX17" fmla="*/ 1201 w 10440"/>
              <a:gd name="connsiteY17" fmla="*/ 10179 h 12306"/>
              <a:gd name="connsiteX18" fmla="*/ 1340 w 10440"/>
              <a:gd name="connsiteY18" fmla="*/ 10755 h 12306"/>
              <a:gd name="connsiteX19" fmla="*/ 1408 w 10440"/>
              <a:gd name="connsiteY19" fmla="*/ 11044 h 12306"/>
              <a:gd name="connsiteX20" fmla="*/ 1820 w 10440"/>
              <a:gd name="connsiteY20" fmla="*/ 10947 h 12306"/>
              <a:gd name="connsiteX21" fmla="*/ 2026 w 10440"/>
              <a:gd name="connsiteY21" fmla="*/ 10851 h 12306"/>
              <a:gd name="connsiteX22" fmla="*/ 2850 w 10440"/>
              <a:gd name="connsiteY22" fmla="*/ 10563 h 12306"/>
              <a:gd name="connsiteX23" fmla="*/ 3331 w 10440"/>
              <a:gd name="connsiteY23" fmla="*/ 10371 h 12306"/>
              <a:gd name="connsiteX24" fmla="*/ 3743 w 10440"/>
              <a:gd name="connsiteY24" fmla="*/ 10611 h 12306"/>
              <a:gd name="connsiteX25" fmla="*/ 3743 w 10440"/>
              <a:gd name="connsiteY25" fmla="*/ 10611 h 12306"/>
              <a:gd name="connsiteX26" fmla="*/ 3950 w 10440"/>
              <a:gd name="connsiteY26" fmla="*/ 10707 h 12306"/>
              <a:gd name="connsiteX27" fmla="*/ 4155 w 10440"/>
              <a:gd name="connsiteY27" fmla="*/ 11331 h 12306"/>
              <a:gd name="connsiteX28" fmla="*/ 4396 w 10440"/>
              <a:gd name="connsiteY28" fmla="*/ 11715 h 12306"/>
              <a:gd name="connsiteX29" fmla="*/ 4808 w 10440"/>
              <a:gd name="connsiteY29" fmla="*/ 11907 h 12306"/>
              <a:gd name="connsiteX30" fmla="*/ 5220 w 10440"/>
              <a:gd name="connsiteY30" fmla="*/ 12196 h 12306"/>
              <a:gd name="connsiteX31" fmla="*/ 5666 w 10440"/>
              <a:gd name="connsiteY31" fmla="*/ 11955 h 12306"/>
              <a:gd name="connsiteX32" fmla="*/ 6284 w 10440"/>
              <a:gd name="connsiteY32" fmla="*/ 11331 h 12306"/>
              <a:gd name="connsiteX33" fmla="*/ 6456 w 10440"/>
              <a:gd name="connsiteY33" fmla="*/ 10323 h 12306"/>
              <a:gd name="connsiteX34" fmla="*/ 6491 w 10440"/>
              <a:gd name="connsiteY34" fmla="*/ 10179 h 12306"/>
              <a:gd name="connsiteX35" fmla="*/ 6697 w 10440"/>
              <a:gd name="connsiteY35" fmla="*/ 10083 h 12306"/>
              <a:gd name="connsiteX36" fmla="*/ 7177 w 10440"/>
              <a:gd name="connsiteY36" fmla="*/ 10227 h 12306"/>
              <a:gd name="connsiteX37" fmla="*/ 7452 w 10440"/>
              <a:gd name="connsiteY37" fmla="*/ 10563 h 12306"/>
              <a:gd name="connsiteX38" fmla="*/ 7864 w 10440"/>
              <a:gd name="connsiteY38" fmla="*/ 10515 h 12306"/>
              <a:gd name="connsiteX39" fmla="*/ 8310 w 10440"/>
              <a:gd name="connsiteY39" fmla="*/ 10851 h 12306"/>
              <a:gd name="connsiteX40" fmla="*/ 8791 w 10440"/>
              <a:gd name="connsiteY40" fmla="*/ 10755 h 12306"/>
              <a:gd name="connsiteX41" fmla="*/ 8825 w 10440"/>
              <a:gd name="connsiteY41" fmla="*/ 10611 h 12306"/>
              <a:gd name="connsiteX42" fmla="*/ 9066 w 10440"/>
              <a:gd name="connsiteY42" fmla="*/ 10467 h 12306"/>
              <a:gd name="connsiteX43" fmla="*/ 9615 w 10440"/>
              <a:gd name="connsiteY43" fmla="*/ 10707 h 12306"/>
              <a:gd name="connsiteX44" fmla="*/ 9924 w 10440"/>
              <a:gd name="connsiteY44" fmla="*/ 10467 h 12306"/>
              <a:gd name="connsiteX45" fmla="*/ 9718 w 10440"/>
              <a:gd name="connsiteY45" fmla="*/ 9651 h 12306"/>
              <a:gd name="connsiteX46" fmla="*/ 9684 w 10440"/>
              <a:gd name="connsiteY46" fmla="*/ 8883 h 12306"/>
              <a:gd name="connsiteX47" fmla="*/ 9341 w 10440"/>
              <a:gd name="connsiteY47" fmla="*/ 8739 h 12306"/>
              <a:gd name="connsiteX48" fmla="*/ 8619 w 10440"/>
              <a:gd name="connsiteY48" fmla="*/ 8307 h 12306"/>
              <a:gd name="connsiteX49" fmla="*/ 8276 w 10440"/>
              <a:gd name="connsiteY49" fmla="*/ 7875 h 12306"/>
              <a:gd name="connsiteX50" fmla="*/ 8157 w 10440"/>
              <a:gd name="connsiteY50" fmla="*/ 6302 h 12306"/>
              <a:gd name="connsiteX51" fmla="*/ 7844 w 10440"/>
              <a:gd name="connsiteY51" fmla="*/ 7425 h 12306"/>
              <a:gd name="connsiteX52" fmla="*/ 8580 w 10440"/>
              <a:gd name="connsiteY52" fmla="*/ 5628 h 12306"/>
              <a:gd name="connsiteX53" fmla="*/ 8372 w 10440"/>
              <a:gd name="connsiteY53" fmla="*/ 6692 h 12306"/>
              <a:gd name="connsiteX54" fmla="*/ 8864 w 10440"/>
              <a:gd name="connsiteY54" fmla="*/ 7223 h 12306"/>
              <a:gd name="connsiteX55" fmla="*/ 9967 w 10440"/>
              <a:gd name="connsiteY55" fmla="*/ 7351 h 12306"/>
              <a:gd name="connsiteX56" fmla="*/ 10428 w 10440"/>
              <a:gd name="connsiteY56" fmla="*/ 7301 h 12306"/>
              <a:gd name="connsiteX57" fmla="*/ 10329 w 10440"/>
              <a:gd name="connsiteY57" fmla="*/ 6881 h 12306"/>
              <a:gd name="connsiteX58" fmla="*/ 10224 w 10440"/>
              <a:gd name="connsiteY58" fmla="*/ 6803 h 12306"/>
              <a:gd name="connsiteX59" fmla="*/ 10074 w 10440"/>
              <a:gd name="connsiteY59" fmla="*/ 6524 h 12306"/>
              <a:gd name="connsiteX60" fmla="*/ 10041 w 10440"/>
              <a:gd name="connsiteY60" fmla="*/ 6197 h 12306"/>
              <a:gd name="connsiteX61" fmla="*/ 9880 w 10440"/>
              <a:gd name="connsiteY61" fmla="*/ 6026 h 12306"/>
              <a:gd name="connsiteX62" fmla="*/ 9660 w 10440"/>
              <a:gd name="connsiteY62" fmla="*/ 5979 h 12306"/>
              <a:gd name="connsiteX63" fmla="*/ 9479 w 10440"/>
              <a:gd name="connsiteY63" fmla="*/ 5826 h 12306"/>
              <a:gd name="connsiteX64" fmla="*/ 9336 w 10440"/>
              <a:gd name="connsiteY64" fmla="*/ 5746 h 12306"/>
              <a:gd name="connsiteX65" fmla="*/ 9215 w 10440"/>
              <a:gd name="connsiteY65" fmla="*/ 5505 h 12306"/>
              <a:gd name="connsiteX66" fmla="*/ 9000 w 10440"/>
              <a:gd name="connsiteY66" fmla="*/ 5766 h 12306"/>
              <a:gd name="connsiteX67" fmla="*/ 8833 w 10440"/>
              <a:gd name="connsiteY67" fmla="*/ 5377 h 12306"/>
              <a:gd name="connsiteX68" fmla="*/ 8791 w 10440"/>
              <a:gd name="connsiteY68" fmla="*/ 4923 h 12306"/>
              <a:gd name="connsiteX69" fmla="*/ 8669 w 10440"/>
              <a:gd name="connsiteY69" fmla="*/ 4647 h 12306"/>
              <a:gd name="connsiteX70" fmla="*/ 8711 w 10440"/>
              <a:gd name="connsiteY70" fmla="*/ 3762 h 12306"/>
              <a:gd name="connsiteX71" fmla="*/ 8448 w 10440"/>
              <a:gd name="connsiteY71" fmla="*/ 3406 h 12306"/>
              <a:gd name="connsiteX72" fmla="*/ 8357 w 10440"/>
              <a:gd name="connsiteY72" fmla="*/ 2985 h 12306"/>
              <a:gd name="connsiteX73" fmla="*/ 8156 w 10440"/>
              <a:gd name="connsiteY73" fmla="*/ 2957 h 12306"/>
              <a:gd name="connsiteX74" fmla="*/ 7702 w 10440"/>
              <a:gd name="connsiteY74" fmla="*/ 3152 h 12306"/>
              <a:gd name="connsiteX75" fmla="*/ 7506 w 10440"/>
              <a:gd name="connsiteY75" fmla="*/ 2780 h 12306"/>
              <a:gd name="connsiteX76" fmla="*/ 7137 w 10440"/>
              <a:gd name="connsiteY76" fmla="*/ 2491 h 12306"/>
              <a:gd name="connsiteX77" fmla="*/ 7081 w 10440"/>
              <a:gd name="connsiteY77" fmla="*/ 2253 h 12306"/>
              <a:gd name="connsiteX78" fmla="*/ 6972 w 10440"/>
              <a:gd name="connsiteY78" fmla="*/ 1849 h 12306"/>
              <a:gd name="connsiteX79" fmla="*/ 6782 w 10440"/>
              <a:gd name="connsiteY79" fmla="*/ 1696 h 12306"/>
              <a:gd name="connsiteX80" fmla="*/ 6559 w 10440"/>
              <a:gd name="connsiteY80" fmla="*/ 1829 h 12306"/>
              <a:gd name="connsiteX81" fmla="*/ 6499 w 10440"/>
              <a:gd name="connsiteY81" fmla="*/ 1988 h 12306"/>
              <a:gd name="connsiteX82" fmla="*/ 6272 w 10440"/>
              <a:gd name="connsiteY82" fmla="*/ 1778 h 12306"/>
              <a:gd name="connsiteX83" fmla="*/ 5936 w 10440"/>
              <a:gd name="connsiteY83" fmla="*/ 1734 h 12306"/>
              <a:gd name="connsiteX84" fmla="*/ 5534 w 10440"/>
              <a:gd name="connsiteY84" fmla="*/ 1696 h 12306"/>
              <a:gd name="connsiteX85" fmla="*/ 4828 w 10440"/>
              <a:gd name="connsiteY85" fmla="*/ 1335 h 12306"/>
              <a:gd name="connsiteX86" fmla="*/ 4698 w 10440"/>
              <a:gd name="connsiteY86" fmla="*/ 1744 h 12306"/>
              <a:gd name="connsiteX87" fmla="*/ 4733 w 10440"/>
              <a:gd name="connsiteY87" fmla="*/ 1945 h 12306"/>
              <a:gd name="connsiteX88" fmla="*/ 4742 w 10440"/>
              <a:gd name="connsiteY88" fmla="*/ 2000 h 12306"/>
              <a:gd name="connsiteX89" fmla="*/ 4749 w 10440"/>
              <a:gd name="connsiteY89" fmla="*/ 2135 h 12306"/>
              <a:gd name="connsiteX90" fmla="*/ 3890 w 10440"/>
              <a:gd name="connsiteY90" fmla="*/ 2909 h 12306"/>
              <a:gd name="connsiteX91" fmla="*/ 3768 w 10440"/>
              <a:gd name="connsiteY91" fmla="*/ 2997 h 12306"/>
              <a:gd name="connsiteX92" fmla="*/ 3580 w 10440"/>
              <a:gd name="connsiteY92" fmla="*/ 2246 h 12306"/>
              <a:gd name="connsiteX93" fmla="*/ 3097 w 10440"/>
              <a:gd name="connsiteY93" fmla="*/ 1782 h 12306"/>
              <a:gd name="connsiteX94" fmla="*/ 2866 w 10440"/>
              <a:gd name="connsiteY94" fmla="*/ 1892 h 12306"/>
              <a:gd name="connsiteX95" fmla="*/ 2722 w 10440"/>
              <a:gd name="connsiteY95" fmla="*/ 1622 h 12306"/>
              <a:gd name="connsiteX96" fmla="*/ 2482 w 10440"/>
              <a:gd name="connsiteY96" fmla="*/ 1499 h 12306"/>
              <a:gd name="connsiteX97" fmla="*/ 2150 w 10440"/>
              <a:gd name="connsiteY97" fmla="*/ 576 h 12306"/>
              <a:gd name="connsiteX98" fmla="*/ 2032 w 10440"/>
              <a:gd name="connsiteY98" fmla="*/ 501 h 12306"/>
              <a:gd name="connsiteX99" fmla="*/ 1149 w 10440"/>
              <a:gd name="connsiteY99" fmla="*/ 286 h 12306"/>
              <a:gd name="connsiteX100" fmla="*/ 994 w 10440"/>
              <a:gd name="connsiteY100" fmla="*/ 603 h 12306"/>
              <a:gd name="connsiteX101" fmla="*/ 789 w 10440"/>
              <a:gd name="connsiteY101" fmla="*/ 55 h 12306"/>
              <a:gd name="connsiteX102" fmla="*/ 588 w 10440"/>
              <a:gd name="connsiteY102" fmla="*/ 201 h 12306"/>
              <a:gd name="connsiteX103" fmla="*/ 460 w 10440"/>
              <a:gd name="connsiteY103" fmla="*/ 585 h 12306"/>
              <a:gd name="connsiteX104" fmla="*/ 296 w 10440"/>
              <a:gd name="connsiteY104" fmla="*/ 640 h 12306"/>
              <a:gd name="connsiteX0" fmla="*/ 296 w 10783"/>
              <a:gd name="connsiteY0" fmla="*/ 640 h 12306"/>
              <a:gd name="connsiteX1" fmla="*/ 171 w 10783"/>
              <a:gd name="connsiteY1" fmla="*/ 853 h 12306"/>
              <a:gd name="connsiteX2" fmla="*/ 189 w 10783"/>
              <a:gd name="connsiteY2" fmla="*/ 1401 h 12306"/>
              <a:gd name="connsiteX3" fmla="*/ 359 w 10783"/>
              <a:gd name="connsiteY3" fmla="*/ 1783 h 12306"/>
              <a:gd name="connsiteX4" fmla="*/ 336 w 10783"/>
              <a:gd name="connsiteY4" fmla="*/ 2382 h 12306"/>
              <a:gd name="connsiteX5" fmla="*/ 790 w 10783"/>
              <a:gd name="connsiteY5" fmla="*/ 3603 h 12306"/>
              <a:gd name="connsiteX6" fmla="*/ 687 w 10783"/>
              <a:gd name="connsiteY6" fmla="*/ 3699 h 12306"/>
              <a:gd name="connsiteX7" fmla="*/ 446 w 10783"/>
              <a:gd name="connsiteY7" fmla="*/ 4131 h 12306"/>
              <a:gd name="connsiteX8" fmla="*/ 206 w 10783"/>
              <a:gd name="connsiteY8" fmla="*/ 4610 h 12306"/>
              <a:gd name="connsiteX9" fmla="*/ 69 w 10783"/>
              <a:gd name="connsiteY9" fmla="*/ 4899 h 12306"/>
              <a:gd name="connsiteX10" fmla="*/ 0 w 10783"/>
              <a:gd name="connsiteY10" fmla="*/ 5187 h 12306"/>
              <a:gd name="connsiteX11" fmla="*/ 481 w 10783"/>
              <a:gd name="connsiteY11" fmla="*/ 6243 h 12306"/>
              <a:gd name="connsiteX12" fmla="*/ 755 w 10783"/>
              <a:gd name="connsiteY12" fmla="*/ 7059 h 12306"/>
              <a:gd name="connsiteX13" fmla="*/ 961 w 10783"/>
              <a:gd name="connsiteY13" fmla="*/ 7443 h 12306"/>
              <a:gd name="connsiteX14" fmla="*/ 927 w 10783"/>
              <a:gd name="connsiteY14" fmla="*/ 7827 h 12306"/>
              <a:gd name="connsiteX15" fmla="*/ 858 w 10783"/>
              <a:gd name="connsiteY15" fmla="*/ 8115 h 12306"/>
              <a:gd name="connsiteX16" fmla="*/ 790 w 10783"/>
              <a:gd name="connsiteY16" fmla="*/ 9459 h 12306"/>
              <a:gd name="connsiteX17" fmla="*/ 1201 w 10783"/>
              <a:gd name="connsiteY17" fmla="*/ 10179 h 12306"/>
              <a:gd name="connsiteX18" fmla="*/ 1340 w 10783"/>
              <a:gd name="connsiteY18" fmla="*/ 10755 h 12306"/>
              <a:gd name="connsiteX19" fmla="*/ 1408 w 10783"/>
              <a:gd name="connsiteY19" fmla="*/ 11044 h 12306"/>
              <a:gd name="connsiteX20" fmla="*/ 1820 w 10783"/>
              <a:gd name="connsiteY20" fmla="*/ 10947 h 12306"/>
              <a:gd name="connsiteX21" fmla="*/ 2026 w 10783"/>
              <a:gd name="connsiteY21" fmla="*/ 10851 h 12306"/>
              <a:gd name="connsiteX22" fmla="*/ 2850 w 10783"/>
              <a:gd name="connsiteY22" fmla="*/ 10563 h 12306"/>
              <a:gd name="connsiteX23" fmla="*/ 3331 w 10783"/>
              <a:gd name="connsiteY23" fmla="*/ 10371 h 12306"/>
              <a:gd name="connsiteX24" fmla="*/ 3743 w 10783"/>
              <a:gd name="connsiteY24" fmla="*/ 10611 h 12306"/>
              <a:gd name="connsiteX25" fmla="*/ 3743 w 10783"/>
              <a:gd name="connsiteY25" fmla="*/ 10611 h 12306"/>
              <a:gd name="connsiteX26" fmla="*/ 3950 w 10783"/>
              <a:gd name="connsiteY26" fmla="*/ 10707 h 12306"/>
              <a:gd name="connsiteX27" fmla="*/ 4155 w 10783"/>
              <a:gd name="connsiteY27" fmla="*/ 11331 h 12306"/>
              <a:gd name="connsiteX28" fmla="*/ 4396 w 10783"/>
              <a:gd name="connsiteY28" fmla="*/ 11715 h 12306"/>
              <a:gd name="connsiteX29" fmla="*/ 4808 w 10783"/>
              <a:gd name="connsiteY29" fmla="*/ 11907 h 12306"/>
              <a:gd name="connsiteX30" fmla="*/ 5220 w 10783"/>
              <a:gd name="connsiteY30" fmla="*/ 12196 h 12306"/>
              <a:gd name="connsiteX31" fmla="*/ 5666 w 10783"/>
              <a:gd name="connsiteY31" fmla="*/ 11955 h 12306"/>
              <a:gd name="connsiteX32" fmla="*/ 6284 w 10783"/>
              <a:gd name="connsiteY32" fmla="*/ 11331 h 12306"/>
              <a:gd name="connsiteX33" fmla="*/ 6456 w 10783"/>
              <a:gd name="connsiteY33" fmla="*/ 10323 h 12306"/>
              <a:gd name="connsiteX34" fmla="*/ 6491 w 10783"/>
              <a:gd name="connsiteY34" fmla="*/ 10179 h 12306"/>
              <a:gd name="connsiteX35" fmla="*/ 6697 w 10783"/>
              <a:gd name="connsiteY35" fmla="*/ 10083 h 12306"/>
              <a:gd name="connsiteX36" fmla="*/ 7177 w 10783"/>
              <a:gd name="connsiteY36" fmla="*/ 10227 h 12306"/>
              <a:gd name="connsiteX37" fmla="*/ 7452 w 10783"/>
              <a:gd name="connsiteY37" fmla="*/ 10563 h 12306"/>
              <a:gd name="connsiteX38" fmla="*/ 7864 w 10783"/>
              <a:gd name="connsiteY38" fmla="*/ 10515 h 12306"/>
              <a:gd name="connsiteX39" fmla="*/ 8310 w 10783"/>
              <a:gd name="connsiteY39" fmla="*/ 10851 h 12306"/>
              <a:gd name="connsiteX40" fmla="*/ 8791 w 10783"/>
              <a:gd name="connsiteY40" fmla="*/ 10755 h 12306"/>
              <a:gd name="connsiteX41" fmla="*/ 8825 w 10783"/>
              <a:gd name="connsiteY41" fmla="*/ 10611 h 12306"/>
              <a:gd name="connsiteX42" fmla="*/ 9066 w 10783"/>
              <a:gd name="connsiteY42" fmla="*/ 10467 h 12306"/>
              <a:gd name="connsiteX43" fmla="*/ 9615 w 10783"/>
              <a:gd name="connsiteY43" fmla="*/ 10707 h 12306"/>
              <a:gd name="connsiteX44" fmla="*/ 9924 w 10783"/>
              <a:gd name="connsiteY44" fmla="*/ 10467 h 12306"/>
              <a:gd name="connsiteX45" fmla="*/ 9718 w 10783"/>
              <a:gd name="connsiteY45" fmla="*/ 9651 h 12306"/>
              <a:gd name="connsiteX46" fmla="*/ 9684 w 10783"/>
              <a:gd name="connsiteY46" fmla="*/ 8883 h 12306"/>
              <a:gd name="connsiteX47" fmla="*/ 9341 w 10783"/>
              <a:gd name="connsiteY47" fmla="*/ 8739 h 12306"/>
              <a:gd name="connsiteX48" fmla="*/ 8619 w 10783"/>
              <a:gd name="connsiteY48" fmla="*/ 8307 h 12306"/>
              <a:gd name="connsiteX49" fmla="*/ 8276 w 10783"/>
              <a:gd name="connsiteY49" fmla="*/ 7875 h 12306"/>
              <a:gd name="connsiteX50" fmla="*/ 8157 w 10783"/>
              <a:gd name="connsiteY50" fmla="*/ 6302 h 12306"/>
              <a:gd name="connsiteX51" fmla="*/ 7844 w 10783"/>
              <a:gd name="connsiteY51" fmla="*/ 7425 h 12306"/>
              <a:gd name="connsiteX52" fmla="*/ 8580 w 10783"/>
              <a:gd name="connsiteY52" fmla="*/ 5628 h 12306"/>
              <a:gd name="connsiteX53" fmla="*/ 8372 w 10783"/>
              <a:gd name="connsiteY53" fmla="*/ 6692 h 12306"/>
              <a:gd name="connsiteX54" fmla="*/ 8864 w 10783"/>
              <a:gd name="connsiteY54" fmla="*/ 7223 h 12306"/>
              <a:gd name="connsiteX55" fmla="*/ 9967 w 10783"/>
              <a:gd name="connsiteY55" fmla="*/ 7351 h 12306"/>
              <a:gd name="connsiteX56" fmla="*/ 10774 w 10783"/>
              <a:gd name="connsiteY56" fmla="*/ 7282 h 12306"/>
              <a:gd name="connsiteX57" fmla="*/ 10428 w 10783"/>
              <a:gd name="connsiteY57" fmla="*/ 7301 h 12306"/>
              <a:gd name="connsiteX58" fmla="*/ 10329 w 10783"/>
              <a:gd name="connsiteY58" fmla="*/ 6881 h 12306"/>
              <a:gd name="connsiteX59" fmla="*/ 10224 w 10783"/>
              <a:gd name="connsiteY59" fmla="*/ 6803 h 12306"/>
              <a:gd name="connsiteX60" fmla="*/ 10074 w 10783"/>
              <a:gd name="connsiteY60" fmla="*/ 6524 h 12306"/>
              <a:gd name="connsiteX61" fmla="*/ 10041 w 10783"/>
              <a:gd name="connsiteY61" fmla="*/ 6197 h 12306"/>
              <a:gd name="connsiteX62" fmla="*/ 9880 w 10783"/>
              <a:gd name="connsiteY62" fmla="*/ 6026 h 12306"/>
              <a:gd name="connsiteX63" fmla="*/ 9660 w 10783"/>
              <a:gd name="connsiteY63" fmla="*/ 5979 h 12306"/>
              <a:gd name="connsiteX64" fmla="*/ 9479 w 10783"/>
              <a:gd name="connsiteY64" fmla="*/ 5826 h 12306"/>
              <a:gd name="connsiteX65" fmla="*/ 9336 w 10783"/>
              <a:gd name="connsiteY65" fmla="*/ 5746 h 12306"/>
              <a:gd name="connsiteX66" fmla="*/ 9215 w 10783"/>
              <a:gd name="connsiteY66" fmla="*/ 5505 h 12306"/>
              <a:gd name="connsiteX67" fmla="*/ 9000 w 10783"/>
              <a:gd name="connsiteY67" fmla="*/ 5766 h 12306"/>
              <a:gd name="connsiteX68" fmla="*/ 8833 w 10783"/>
              <a:gd name="connsiteY68" fmla="*/ 5377 h 12306"/>
              <a:gd name="connsiteX69" fmla="*/ 8791 w 10783"/>
              <a:gd name="connsiteY69" fmla="*/ 4923 h 12306"/>
              <a:gd name="connsiteX70" fmla="*/ 8669 w 10783"/>
              <a:gd name="connsiteY70" fmla="*/ 4647 h 12306"/>
              <a:gd name="connsiteX71" fmla="*/ 8711 w 10783"/>
              <a:gd name="connsiteY71" fmla="*/ 3762 h 12306"/>
              <a:gd name="connsiteX72" fmla="*/ 8448 w 10783"/>
              <a:gd name="connsiteY72" fmla="*/ 3406 h 12306"/>
              <a:gd name="connsiteX73" fmla="*/ 8357 w 10783"/>
              <a:gd name="connsiteY73" fmla="*/ 2985 h 12306"/>
              <a:gd name="connsiteX74" fmla="*/ 8156 w 10783"/>
              <a:gd name="connsiteY74" fmla="*/ 2957 h 12306"/>
              <a:gd name="connsiteX75" fmla="*/ 7702 w 10783"/>
              <a:gd name="connsiteY75" fmla="*/ 3152 h 12306"/>
              <a:gd name="connsiteX76" fmla="*/ 7506 w 10783"/>
              <a:gd name="connsiteY76" fmla="*/ 2780 h 12306"/>
              <a:gd name="connsiteX77" fmla="*/ 7137 w 10783"/>
              <a:gd name="connsiteY77" fmla="*/ 2491 h 12306"/>
              <a:gd name="connsiteX78" fmla="*/ 7081 w 10783"/>
              <a:gd name="connsiteY78" fmla="*/ 2253 h 12306"/>
              <a:gd name="connsiteX79" fmla="*/ 6972 w 10783"/>
              <a:gd name="connsiteY79" fmla="*/ 1849 h 12306"/>
              <a:gd name="connsiteX80" fmla="*/ 6782 w 10783"/>
              <a:gd name="connsiteY80" fmla="*/ 1696 h 12306"/>
              <a:gd name="connsiteX81" fmla="*/ 6559 w 10783"/>
              <a:gd name="connsiteY81" fmla="*/ 1829 h 12306"/>
              <a:gd name="connsiteX82" fmla="*/ 6499 w 10783"/>
              <a:gd name="connsiteY82" fmla="*/ 1988 h 12306"/>
              <a:gd name="connsiteX83" fmla="*/ 6272 w 10783"/>
              <a:gd name="connsiteY83" fmla="*/ 1778 h 12306"/>
              <a:gd name="connsiteX84" fmla="*/ 5936 w 10783"/>
              <a:gd name="connsiteY84" fmla="*/ 1734 h 12306"/>
              <a:gd name="connsiteX85" fmla="*/ 5534 w 10783"/>
              <a:gd name="connsiteY85" fmla="*/ 1696 h 12306"/>
              <a:gd name="connsiteX86" fmla="*/ 4828 w 10783"/>
              <a:gd name="connsiteY86" fmla="*/ 1335 h 12306"/>
              <a:gd name="connsiteX87" fmla="*/ 4698 w 10783"/>
              <a:gd name="connsiteY87" fmla="*/ 1744 h 12306"/>
              <a:gd name="connsiteX88" fmla="*/ 4733 w 10783"/>
              <a:gd name="connsiteY88" fmla="*/ 1945 h 12306"/>
              <a:gd name="connsiteX89" fmla="*/ 4742 w 10783"/>
              <a:gd name="connsiteY89" fmla="*/ 2000 h 12306"/>
              <a:gd name="connsiteX90" fmla="*/ 4749 w 10783"/>
              <a:gd name="connsiteY90" fmla="*/ 2135 h 12306"/>
              <a:gd name="connsiteX91" fmla="*/ 3890 w 10783"/>
              <a:gd name="connsiteY91" fmla="*/ 2909 h 12306"/>
              <a:gd name="connsiteX92" fmla="*/ 3768 w 10783"/>
              <a:gd name="connsiteY92" fmla="*/ 2997 h 12306"/>
              <a:gd name="connsiteX93" fmla="*/ 3580 w 10783"/>
              <a:gd name="connsiteY93" fmla="*/ 2246 h 12306"/>
              <a:gd name="connsiteX94" fmla="*/ 3097 w 10783"/>
              <a:gd name="connsiteY94" fmla="*/ 1782 h 12306"/>
              <a:gd name="connsiteX95" fmla="*/ 2866 w 10783"/>
              <a:gd name="connsiteY95" fmla="*/ 1892 h 12306"/>
              <a:gd name="connsiteX96" fmla="*/ 2722 w 10783"/>
              <a:gd name="connsiteY96" fmla="*/ 1622 h 12306"/>
              <a:gd name="connsiteX97" fmla="*/ 2482 w 10783"/>
              <a:gd name="connsiteY97" fmla="*/ 1499 h 12306"/>
              <a:gd name="connsiteX98" fmla="*/ 2150 w 10783"/>
              <a:gd name="connsiteY98" fmla="*/ 576 h 12306"/>
              <a:gd name="connsiteX99" fmla="*/ 2032 w 10783"/>
              <a:gd name="connsiteY99" fmla="*/ 501 h 12306"/>
              <a:gd name="connsiteX100" fmla="*/ 1149 w 10783"/>
              <a:gd name="connsiteY100" fmla="*/ 286 h 12306"/>
              <a:gd name="connsiteX101" fmla="*/ 994 w 10783"/>
              <a:gd name="connsiteY101" fmla="*/ 603 h 12306"/>
              <a:gd name="connsiteX102" fmla="*/ 789 w 10783"/>
              <a:gd name="connsiteY102" fmla="*/ 55 h 12306"/>
              <a:gd name="connsiteX103" fmla="*/ 588 w 10783"/>
              <a:gd name="connsiteY103" fmla="*/ 201 h 12306"/>
              <a:gd name="connsiteX104" fmla="*/ 460 w 10783"/>
              <a:gd name="connsiteY104" fmla="*/ 585 h 12306"/>
              <a:gd name="connsiteX105" fmla="*/ 296 w 10783"/>
              <a:gd name="connsiteY105" fmla="*/ 640 h 12306"/>
              <a:gd name="connsiteX0" fmla="*/ 296 w 10806"/>
              <a:gd name="connsiteY0" fmla="*/ 640 h 12306"/>
              <a:gd name="connsiteX1" fmla="*/ 171 w 10806"/>
              <a:gd name="connsiteY1" fmla="*/ 853 h 12306"/>
              <a:gd name="connsiteX2" fmla="*/ 189 w 10806"/>
              <a:gd name="connsiteY2" fmla="*/ 1401 h 12306"/>
              <a:gd name="connsiteX3" fmla="*/ 359 w 10806"/>
              <a:gd name="connsiteY3" fmla="*/ 1783 h 12306"/>
              <a:gd name="connsiteX4" fmla="*/ 336 w 10806"/>
              <a:gd name="connsiteY4" fmla="*/ 2382 h 12306"/>
              <a:gd name="connsiteX5" fmla="*/ 790 w 10806"/>
              <a:gd name="connsiteY5" fmla="*/ 3603 h 12306"/>
              <a:gd name="connsiteX6" fmla="*/ 687 w 10806"/>
              <a:gd name="connsiteY6" fmla="*/ 3699 h 12306"/>
              <a:gd name="connsiteX7" fmla="*/ 446 w 10806"/>
              <a:gd name="connsiteY7" fmla="*/ 4131 h 12306"/>
              <a:gd name="connsiteX8" fmla="*/ 206 w 10806"/>
              <a:gd name="connsiteY8" fmla="*/ 4610 h 12306"/>
              <a:gd name="connsiteX9" fmla="*/ 69 w 10806"/>
              <a:gd name="connsiteY9" fmla="*/ 4899 h 12306"/>
              <a:gd name="connsiteX10" fmla="*/ 0 w 10806"/>
              <a:gd name="connsiteY10" fmla="*/ 5187 h 12306"/>
              <a:gd name="connsiteX11" fmla="*/ 481 w 10806"/>
              <a:gd name="connsiteY11" fmla="*/ 6243 h 12306"/>
              <a:gd name="connsiteX12" fmla="*/ 755 w 10806"/>
              <a:gd name="connsiteY12" fmla="*/ 7059 h 12306"/>
              <a:gd name="connsiteX13" fmla="*/ 961 w 10806"/>
              <a:gd name="connsiteY13" fmla="*/ 7443 h 12306"/>
              <a:gd name="connsiteX14" fmla="*/ 927 w 10806"/>
              <a:gd name="connsiteY14" fmla="*/ 7827 h 12306"/>
              <a:gd name="connsiteX15" fmla="*/ 858 w 10806"/>
              <a:gd name="connsiteY15" fmla="*/ 8115 h 12306"/>
              <a:gd name="connsiteX16" fmla="*/ 790 w 10806"/>
              <a:gd name="connsiteY16" fmla="*/ 9459 h 12306"/>
              <a:gd name="connsiteX17" fmla="*/ 1201 w 10806"/>
              <a:gd name="connsiteY17" fmla="*/ 10179 h 12306"/>
              <a:gd name="connsiteX18" fmla="*/ 1340 w 10806"/>
              <a:gd name="connsiteY18" fmla="*/ 10755 h 12306"/>
              <a:gd name="connsiteX19" fmla="*/ 1408 w 10806"/>
              <a:gd name="connsiteY19" fmla="*/ 11044 h 12306"/>
              <a:gd name="connsiteX20" fmla="*/ 1820 w 10806"/>
              <a:gd name="connsiteY20" fmla="*/ 10947 h 12306"/>
              <a:gd name="connsiteX21" fmla="*/ 2026 w 10806"/>
              <a:gd name="connsiteY21" fmla="*/ 10851 h 12306"/>
              <a:gd name="connsiteX22" fmla="*/ 2850 w 10806"/>
              <a:gd name="connsiteY22" fmla="*/ 10563 h 12306"/>
              <a:gd name="connsiteX23" fmla="*/ 3331 w 10806"/>
              <a:gd name="connsiteY23" fmla="*/ 10371 h 12306"/>
              <a:gd name="connsiteX24" fmla="*/ 3743 w 10806"/>
              <a:gd name="connsiteY24" fmla="*/ 10611 h 12306"/>
              <a:gd name="connsiteX25" fmla="*/ 3743 w 10806"/>
              <a:gd name="connsiteY25" fmla="*/ 10611 h 12306"/>
              <a:gd name="connsiteX26" fmla="*/ 3950 w 10806"/>
              <a:gd name="connsiteY26" fmla="*/ 10707 h 12306"/>
              <a:gd name="connsiteX27" fmla="*/ 4155 w 10806"/>
              <a:gd name="connsiteY27" fmla="*/ 11331 h 12306"/>
              <a:gd name="connsiteX28" fmla="*/ 4396 w 10806"/>
              <a:gd name="connsiteY28" fmla="*/ 11715 h 12306"/>
              <a:gd name="connsiteX29" fmla="*/ 4808 w 10806"/>
              <a:gd name="connsiteY29" fmla="*/ 11907 h 12306"/>
              <a:gd name="connsiteX30" fmla="*/ 5220 w 10806"/>
              <a:gd name="connsiteY30" fmla="*/ 12196 h 12306"/>
              <a:gd name="connsiteX31" fmla="*/ 5666 w 10806"/>
              <a:gd name="connsiteY31" fmla="*/ 11955 h 12306"/>
              <a:gd name="connsiteX32" fmla="*/ 6284 w 10806"/>
              <a:gd name="connsiteY32" fmla="*/ 11331 h 12306"/>
              <a:gd name="connsiteX33" fmla="*/ 6456 w 10806"/>
              <a:gd name="connsiteY33" fmla="*/ 10323 h 12306"/>
              <a:gd name="connsiteX34" fmla="*/ 6491 w 10806"/>
              <a:gd name="connsiteY34" fmla="*/ 10179 h 12306"/>
              <a:gd name="connsiteX35" fmla="*/ 6697 w 10806"/>
              <a:gd name="connsiteY35" fmla="*/ 10083 h 12306"/>
              <a:gd name="connsiteX36" fmla="*/ 7177 w 10806"/>
              <a:gd name="connsiteY36" fmla="*/ 10227 h 12306"/>
              <a:gd name="connsiteX37" fmla="*/ 7452 w 10806"/>
              <a:gd name="connsiteY37" fmla="*/ 10563 h 12306"/>
              <a:gd name="connsiteX38" fmla="*/ 7864 w 10806"/>
              <a:gd name="connsiteY38" fmla="*/ 10515 h 12306"/>
              <a:gd name="connsiteX39" fmla="*/ 8310 w 10806"/>
              <a:gd name="connsiteY39" fmla="*/ 10851 h 12306"/>
              <a:gd name="connsiteX40" fmla="*/ 8791 w 10806"/>
              <a:gd name="connsiteY40" fmla="*/ 10755 h 12306"/>
              <a:gd name="connsiteX41" fmla="*/ 8825 w 10806"/>
              <a:gd name="connsiteY41" fmla="*/ 10611 h 12306"/>
              <a:gd name="connsiteX42" fmla="*/ 9066 w 10806"/>
              <a:gd name="connsiteY42" fmla="*/ 10467 h 12306"/>
              <a:gd name="connsiteX43" fmla="*/ 9615 w 10806"/>
              <a:gd name="connsiteY43" fmla="*/ 10707 h 12306"/>
              <a:gd name="connsiteX44" fmla="*/ 9924 w 10806"/>
              <a:gd name="connsiteY44" fmla="*/ 10467 h 12306"/>
              <a:gd name="connsiteX45" fmla="*/ 9718 w 10806"/>
              <a:gd name="connsiteY45" fmla="*/ 9651 h 12306"/>
              <a:gd name="connsiteX46" fmla="*/ 9684 w 10806"/>
              <a:gd name="connsiteY46" fmla="*/ 8883 h 12306"/>
              <a:gd name="connsiteX47" fmla="*/ 9341 w 10806"/>
              <a:gd name="connsiteY47" fmla="*/ 8739 h 12306"/>
              <a:gd name="connsiteX48" fmla="*/ 8619 w 10806"/>
              <a:gd name="connsiteY48" fmla="*/ 8307 h 12306"/>
              <a:gd name="connsiteX49" fmla="*/ 8276 w 10806"/>
              <a:gd name="connsiteY49" fmla="*/ 7875 h 12306"/>
              <a:gd name="connsiteX50" fmla="*/ 8157 w 10806"/>
              <a:gd name="connsiteY50" fmla="*/ 6302 h 12306"/>
              <a:gd name="connsiteX51" fmla="*/ 7844 w 10806"/>
              <a:gd name="connsiteY51" fmla="*/ 7425 h 12306"/>
              <a:gd name="connsiteX52" fmla="*/ 8580 w 10806"/>
              <a:gd name="connsiteY52" fmla="*/ 5628 h 12306"/>
              <a:gd name="connsiteX53" fmla="*/ 8372 w 10806"/>
              <a:gd name="connsiteY53" fmla="*/ 6692 h 12306"/>
              <a:gd name="connsiteX54" fmla="*/ 8864 w 10806"/>
              <a:gd name="connsiteY54" fmla="*/ 7223 h 12306"/>
              <a:gd name="connsiteX55" fmla="*/ 9967 w 10806"/>
              <a:gd name="connsiteY55" fmla="*/ 7351 h 12306"/>
              <a:gd name="connsiteX56" fmla="*/ 10774 w 10806"/>
              <a:gd name="connsiteY56" fmla="*/ 7282 h 12306"/>
              <a:gd name="connsiteX57" fmla="*/ 10783 w 10806"/>
              <a:gd name="connsiteY57" fmla="*/ 7319 h 12306"/>
              <a:gd name="connsiteX58" fmla="*/ 10329 w 10806"/>
              <a:gd name="connsiteY58" fmla="*/ 6881 h 12306"/>
              <a:gd name="connsiteX59" fmla="*/ 10224 w 10806"/>
              <a:gd name="connsiteY59" fmla="*/ 6803 h 12306"/>
              <a:gd name="connsiteX60" fmla="*/ 10074 w 10806"/>
              <a:gd name="connsiteY60" fmla="*/ 6524 h 12306"/>
              <a:gd name="connsiteX61" fmla="*/ 10041 w 10806"/>
              <a:gd name="connsiteY61" fmla="*/ 6197 h 12306"/>
              <a:gd name="connsiteX62" fmla="*/ 9880 w 10806"/>
              <a:gd name="connsiteY62" fmla="*/ 6026 h 12306"/>
              <a:gd name="connsiteX63" fmla="*/ 9660 w 10806"/>
              <a:gd name="connsiteY63" fmla="*/ 5979 h 12306"/>
              <a:gd name="connsiteX64" fmla="*/ 9479 w 10806"/>
              <a:gd name="connsiteY64" fmla="*/ 5826 h 12306"/>
              <a:gd name="connsiteX65" fmla="*/ 9336 w 10806"/>
              <a:gd name="connsiteY65" fmla="*/ 5746 h 12306"/>
              <a:gd name="connsiteX66" fmla="*/ 9215 w 10806"/>
              <a:gd name="connsiteY66" fmla="*/ 5505 h 12306"/>
              <a:gd name="connsiteX67" fmla="*/ 9000 w 10806"/>
              <a:gd name="connsiteY67" fmla="*/ 5766 h 12306"/>
              <a:gd name="connsiteX68" fmla="*/ 8833 w 10806"/>
              <a:gd name="connsiteY68" fmla="*/ 5377 h 12306"/>
              <a:gd name="connsiteX69" fmla="*/ 8791 w 10806"/>
              <a:gd name="connsiteY69" fmla="*/ 4923 h 12306"/>
              <a:gd name="connsiteX70" fmla="*/ 8669 w 10806"/>
              <a:gd name="connsiteY70" fmla="*/ 4647 h 12306"/>
              <a:gd name="connsiteX71" fmla="*/ 8711 w 10806"/>
              <a:gd name="connsiteY71" fmla="*/ 3762 h 12306"/>
              <a:gd name="connsiteX72" fmla="*/ 8448 w 10806"/>
              <a:gd name="connsiteY72" fmla="*/ 3406 h 12306"/>
              <a:gd name="connsiteX73" fmla="*/ 8357 w 10806"/>
              <a:gd name="connsiteY73" fmla="*/ 2985 h 12306"/>
              <a:gd name="connsiteX74" fmla="*/ 8156 w 10806"/>
              <a:gd name="connsiteY74" fmla="*/ 2957 h 12306"/>
              <a:gd name="connsiteX75" fmla="*/ 7702 w 10806"/>
              <a:gd name="connsiteY75" fmla="*/ 3152 h 12306"/>
              <a:gd name="connsiteX76" fmla="*/ 7506 w 10806"/>
              <a:gd name="connsiteY76" fmla="*/ 2780 h 12306"/>
              <a:gd name="connsiteX77" fmla="*/ 7137 w 10806"/>
              <a:gd name="connsiteY77" fmla="*/ 2491 h 12306"/>
              <a:gd name="connsiteX78" fmla="*/ 7081 w 10806"/>
              <a:gd name="connsiteY78" fmla="*/ 2253 h 12306"/>
              <a:gd name="connsiteX79" fmla="*/ 6972 w 10806"/>
              <a:gd name="connsiteY79" fmla="*/ 1849 h 12306"/>
              <a:gd name="connsiteX80" fmla="*/ 6782 w 10806"/>
              <a:gd name="connsiteY80" fmla="*/ 1696 h 12306"/>
              <a:gd name="connsiteX81" fmla="*/ 6559 w 10806"/>
              <a:gd name="connsiteY81" fmla="*/ 1829 h 12306"/>
              <a:gd name="connsiteX82" fmla="*/ 6499 w 10806"/>
              <a:gd name="connsiteY82" fmla="*/ 1988 h 12306"/>
              <a:gd name="connsiteX83" fmla="*/ 6272 w 10806"/>
              <a:gd name="connsiteY83" fmla="*/ 1778 h 12306"/>
              <a:gd name="connsiteX84" fmla="*/ 5936 w 10806"/>
              <a:gd name="connsiteY84" fmla="*/ 1734 h 12306"/>
              <a:gd name="connsiteX85" fmla="*/ 5534 w 10806"/>
              <a:gd name="connsiteY85" fmla="*/ 1696 h 12306"/>
              <a:gd name="connsiteX86" fmla="*/ 4828 w 10806"/>
              <a:gd name="connsiteY86" fmla="*/ 1335 h 12306"/>
              <a:gd name="connsiteX87" fmla="*/ 4698 w 10806"/>
              <a:gd name="connsiteY87" fmla="*/ 1744 h 12306"/>
              <a:gd name="connsiteX88" fmla="*/ 4733 w 10806"/>
              <a:gd name="connsiteY88" fmla="*/ 1945 h 12306"/>
              <a:gd name="connsiteX89" fmla="*/ 4742 w 10806"/>
              <a:gd name="connsiteY89" fmla="*/ 2000 h 12306"/>
              <a:gd name="connsiteX90" fmla="*/ 4749 w 10806"/>
              <a:gd name="connsiteY90" fmla="*/ 2135 h 12306"/>
              <a:gd name="connsiteX91" fmla="*/ 3890 w 10806"/>
              <a:gd name="connsiteY91" fmla="*/ 2909 h 12306"/>
              <a:gd name="connsiteX92" fmla="*/ 3768 w 10806"/>
              <a:gd name="connsiteY92" fmla="*/ 2997 h 12306"/>
              <a:gd name="connsiteX93" fmla="*/ 3580 w 10806"/>
              <a:gd name="connsiteY93" fmla="*/ 2246 h 12306"/>
              <a:gd name="connsiteX94" fmla="*/ 3097 w 10806"/>
              <a:gd name="connsiteY94" fmla="*/ 1782 h 12306"/>
              <a:gd name="connsiteX95" fmla="*/ 2866 w 10806"/>
              <a:gd name="connsiteY95" fmla="*/ 1892 h 12306"/>
              <a:gd name="connsiteX96" fmla="*/ 2722 w 10806"/>
              <a:gd name="connsiteY96" fmla="*/ 1622 h 12306"/>
              <a:gd name="connsiteX97" fmla="*/ 2482 w 10806"/>
              <a:gd name="connsiteY97" fmla="*/ 1499 h 12306"/>
              <a:gd name="connsiteX98" fmla="*/ 2150 w 10806"/>
              <a:gd name="connsiteY98" fmla="*/ 576 h 12306"/>
              <a:gd name="connsiteX99" fmla="*/ 2032 w 10806"/>
              <a:gd name="connsiteY99" fmla="*/ 501 h 12306"/>
              <a:gd name="connsiteX100" fmla="*/ 1149 w 10806"/>
              <a:gd name="connsiteY100" fmla="*/ 286 h 12306"/>
              <a:gd name="connsiteX101" fmla="*/ 994 w 10806"/>
              <a:gd name="connsiteY101" fmla="*/ 603 h 12306"/>
              <a:gd name="connsiteX102" fmla="*/ 789 w 10806"/>
              <a:gd name="connsiteY102" fmla="*/ 55 h 12306"/>
              <a:gd name="connsiteX103" fmla="*/ 588 w 10806"/>
              <a:gd name="connsiteY103" fmla="*/ 201 h 12306"/>
              <a:gd name="connsiteX104" fmla="*/ 460 w 10806"/>
              <a:gd name="connsiteY104" fmla="*/ 585 h 12306"/>
              <a:gd name="connsiteX105" fmla="*/ 296 w 10806"/>
              <a:gd name="connsiteY105" fmla="*/ 640 h 12306"/>
              <a:gd name="connsiteX0" fmla="*/ 296 w 10806"/>
              <a:gd name="connsiteY0" fmla="*/ 640 h 12306"/>
              <a:gd name="connsiteX1" fmla="*/ 171 w 10806"/>
              <a:gd name="connsiteY1" fmla="*/ 853 h 12306"/>
              <a:gd name="connsiteX2" fmla="*/ 189 w 10806"/>
              <a:gd name="connsiteY2" fmla="*/ 1401 h 12306"/>
              <a:gd name="connsiteX3" fmla="*/ 359 w 10806"/>
              <a:gd name="connsiteY3" fmla="*/ 1783 h 12306"/>
              <a:gd name="connsiteX4" fmla="*/ 336 w 10806"/>
              <a:gd name="connsiteY4" fmla="*/ 2382 h 12306"/>
              <a:gd name="connsiteX5" fmla="*/ 790 w 10806"/>
              <a:gd name="connsiteY5" fmla="*/ 3603 h 12306"/>
              <a:gd name="connsiteX6" fmla="*/ 687 w 10806"/>
              <a:gd name="connsiteY6" fmla="*/ 3699 h 12306"/>
              <a:gd name="connsiteX7" fmla="*/ 446 w 10806"/>
              <a:gd name="connsiteY7" fmla="*/ 4131 h 12306"/>
              <a:gd name="connsiteX8" fmla="*/ 206 w 10806"/>
              <a:gd name="connsiteY8" fmla="*/ 4610 h 12306"/>
              <a:gd name="connsiteX9" fmla="*/ 69 w 10806"/>
              <a:gd name="connsiteY9" fmla="*/ 4899 h 12306"/>
              <a:gd name="connsiteX10" fmla="*/ 0 w 10806"/>
              <a:gd name="connsiteY10" fmla="*/ 5187 h 12306"/>
              <a:gd name="connsiteX11" fmla="*/ 481 w 10806"/>
              <a:gd name="connsiteY11" fmla="*/ 6243 h 12306"/>
              <a:gd name="connsiteX12" fmla="*/ 755 w 10806"/>
              <a:gd name="connsiteY12" fmla="*/ 7059 h 12306"/>
              <a:gd name="connsiteX13" fmla="*/ 961 w 10806"/>
              <a:gd name="connsiteY13" fmla="*/ 7443 h 12306"/>
              <a:gd name="connsiteX14" fmla="*/ 927 w 10806"/>
              <a:gd name="connsiteY14" fmla="*/ 7827 h 12306"/>
              <a:gd name="connsiteX15" fmla="*/ 858 w 10806"/>
              <a:gd name="connsiteY15" fmla="*/ 8115 h 12306"/>
              <a:gd name="connsiteX16" fmla="*/ 790 w 10806"/>
              <a:gd name="connsiteY16" fmla="*/ 9459 h 12306"/>
              <a:gd name="connsiteX17" fmla="*/ 1201 w 10806"/>
              <a:gd name="connsiteY17" fmla="*/ 10179 h 12306"/>
              <a:gd name="connsiteX18" fmla="*/ 1340 w 10806"/>
              <a:gd name="connsiteY18" fmla="*/ 10755 h 12306"/>
              <a:gd name="connsiteX19" fmla="*/ 1408 w 10806"/>
              <a:gd name="connsiteY19" fmla="*/ 11044 h 12306"/>
              <a:gd name="connsiteX20" fmla="*/ 1820 w 10806"/>
              <a:gd name="connsiteY20" fmla="*/ 10947 h 12306"/>
              <a:gd name="connsiteX21" fmla="*/ 2026 w 10806"/>
              <a:gd name="connsiteY21" fmla="*/ 10851 h 12306"/>
              <a:gd name="connsiteX22" fmla="*/ 2850 w 10806"/>
              <a:gd name="connsiteY22" fmla="*/ 10563 h 12306"/>
              <a:gd name="connsiteX23" fmla="*/ 3331 w 10806"/>
              <a:gd name="connsiteY23" fmla="*/ 10371 h 12306"/>
              <a:gd name="connsiteX24" fmla="*/ 3743 w 10806"/>
              <a:gd name="connsiteY24" fmla="*/ 10611 h 12306"/>
              <a:gd name="connsiteX25" fmla="*/ 3743 w 10806"/>
              <a:gd name="connsiteY25" fmla="*/ 10611 h 12306"/>
              <a:gd name="connsiteX26" fmla="*/ 3950 w 10806"/>
              <a:gd name="connsiteY26" fmla="*/ 10707 h 12306"/>
              <a:gd name="connsiteX27" fmla="*/ 4155 w 10806"/>
              <a:gd name="connsiteY27" fmla="*/ 11331 h 12306"/>
              <a:gd name="connsiteX28" fmla="*/ 4396 w 10806"/>
              <a:gd name="connsiteY28" fmla="*/ 11715 h 12306"/>
              <a:gd name="connsiteX29" fmla="*/ 4808 w 10806"/>
              <a:gd name="connsiteY29" fmla="*/ 11907 h 12306"/>
              <a:gd name="connsiteX30" fmla="*/ 5220 w 10806"/>
              <a:gd name="connsiteY30" fmla="*/ 12196 h 12306"/>
              <a:gd name="connsiteX31" fmla="*/ 5666 w 10806"/>
              <a:gd name="connsiteY31" fmla="*/ 11955 h 12306"/>
              <a:gd name="connsiteX32" fmla="*/ 6284 w 10806"/>
              <a:gd name="connsiteY32" fmla="*/ 11331 h 12306"/>
              <a:gd name="connsiteX33" fmla="*/ 6456 w 10806"/>
              <a:gd name="connsiteY33" fmla="*/ 10323 h 12306"/>
              <a:gd name="connsiteX34" fmla="*/ 6491 w 10806"/>
              <a:gd name="connsiteY34" fmla="*/ 10179 h 12306"/>
              <a:gd name="connsiteX35" fmla="*/ 6697 w 10806"/>
              <a:gd name="connsiteY35" fmla="*/ 10083 h 12306"/>
              <a:gd name="connsiteX36" fmla="*/ 7177 w 10806"/>
              <a:gd name="connsiteY36" fmla="*/ 10227 h 12306"/>
              <a:gd name="connsiteX37" fmla="*/ 7452 w 10806"/>
              <a:gd name="connsiteY37" fmla="*/ 10563 h 12306"/>
              <a:gd name="connsiteX38" fmla="*/ 7864 w 10806"/>
              <a:gd name="connsiteY38" fmla="*/ 10515 h 12306"/>
              <a:gd name="connsiteX39" fmla="*/ 8310 w 10806"/>
              <a:gd name="connsiteY39" fmla="*/ 10851 h 12306"/>
              <a:gd name="connsiteX40" fmla="*/ 8791 w 10806"/>
              <a:gd name="connsiteY40" fmla="*/ 10755 h 12306"/>
              <a:gd name="connsiteX41" fmla="*/ 8825 w 10806"/>
              <a:gd name="connsiteY41" fmla="*/ 10611 h 12306"/>
              <a:gd name="connsiteX42" fmla="*/ 9066 w 10806"/>
              <a:gd name="connsiteY42" fmla="*/ 10467 h 12306"/>
              <a:gd name="connsiteX43" fmla="*/ 9615 w 10806"/>
              <a:gd name="connsiteY43" fmla="*/ 10707 h 12306"/>
              <a:gd name="connsiteX44" fmla="*/ 9924 w 10806"/>
              <a:gd name="connsiteY44" fmla="*/ 10467 h 12306"/>
              <a:gd name="connsiteX45" fmla="*/ 9718 w 10806"/>
              <a:gd name="connsiteY45" fmla="*/ 9651 h 12306"/>
              <a:gd name="connsiteX46" fmla="*/ 9684 w 10806"/>
              <a:gd name="connsiteY46" fmla="*/ 8883 h 12306"/>
              <a:gd name="connsiteX47" fmla="*/ 9341 w 10806"/>
              <a:gd name="connsiteY47" fmla="*/ 8739 h 12306"/>
              <a:gd name="connsiteX48" fmla="*/ 8619 w 10806"/>
              <a:gd name="connsiteY48" fmla="*/ 8307 h 12306"/>
              <a:gd name="connsiteX49" fmla="*/ 8276 w 10806"/>
              <a:gd name="connsiteY49" fmla="*/ 7875 h 12306"/>
              <a:gd name="connsiteX50" fmla="*/ 8157 w 10806"/>
              <a:gd name="connsiteY50" fmla="*/ 6302 h 12306"/>
              <a:gd name="connsiteX51" fmla="*/ 7844 w 10806"/>
              <a:gd name="connsiteY51" fmla="*/ 7425 h 12306"/>
              <a:gd name="connsiteX52" fmla="*/ 8580 w 10806"/>
              <a:gd name="connsiteY52" fmla="*/ 5628 h 12306"/>
              <a:gd name="connsiteX53" fmla="*/ 8372 w 10806"/>
              <a:gd name="connsiteY53" fmla="*/ 6692 h 12306"/>
              <a:gd name="connsiteX54" fmla="*/ 8864 w 10806"/>
              <a:gd name="connsiteY54" fmla="*/ 7223 h 12306"/>
              <a:gd name="connsiteX55" fmla="*/ 9967 w 10806"/>
              <a:gd name="connsiteY55" fmla="*/ 7351 h 12306"/>
              <a:gd name="connsiteX56" fmla="*/ 10774 w 10806"/>
              <a:gd name="connsiteY56" fmla="*/ 7282 h 12306"/>
              <a:gd name="connsiteX57" fmla="*/ 10783 w 10806"/>
              <a:gd name="connsiteY57" fmla="*/ 7319 h 12306"/>
              <a:gd name="connsiteX58" fmla="*/ 10421 w 10806"/>
              <a:gd name="connsiteY58" fmla="*/ 7120 h 12306"/>
              <a:gd name="connsiteX59" fmla="*/ 10329 w 10806"/>
              <a:gd name="connsiteY59" fmla="*/ 6881 h 12306"/>
              <a:gd name="connsiteX60" fmla="*/ 10224 w 10806"/>
              <a:gd name="connsiteY60" fmla="*/ 6803 h 12306"/>
              <a:gd name="connsiteX61" fmla="*/ 10074 w 10806"/>
              <a:gd name="connsiteY61" fmla="*/ 6524 h 12306"/>
              <a:gd name="connsiteX62" fmla="*/ 10041 w 10806"/>
              <a:gd name="connsiteY62" fmla="*/ 6197 h 12306"/>
              <a:gd name="connsiteX63" fmla="*/ 9880 w 10806"/>
              <a:gd name="connsiteY63" fmla="*/ 6026 h 12306"/>
              <a:gd name="connsiteX64" fmla="*/ 9660 w 10806"/>
              <a:gd name="connsiteY64" fmla="*/ 5979 h 12306"/>
              <a:gd name="connsiteX65" fmla="*/ 9479 w 10806"/>
              <a:gd name="connsiteY65" fmla="*/ 5826 h 12306"/>
              <a:gd name="connsiteX66" fmla="*/ 9336 w 10806"/>
              <a:gd name="connsiteY66" fmla="*/ 5746 h 12306"/>
              <a:gd name="connsiteX67" fmla="*/ 9215 w 10806"/>
              <a:gd name="connsiteY67" fmla="*/ 5505 h 12306"/>
              <a:gd name="connsiteX68" fmla="*/ 9000 w 10806"/>
              <a:gd name="connsiteY68" fmla="*/ 5766 h 12306"/>
              <a:gd name="connsiteX69" fmla="*/ 8833 w 10806"/>
              <a:gd name="connsiteY69" fmla="*/ 5377 h 12306"/>
              <a:gd name="connsiteX70" fmla="*/ 8791 w 10806"/>
              <a:gd name="connsiteY70" fmla="*/ 4923 h 12306"/>
              <a:gd name="connsiteX71" fmla="*/ 8669 w 10806"/>
              <a:gd name="connsiteY71" fmla="*/ 4647 h 12306"/>
              <a:gd name="connsiteX72" fmla="*/ 8711 w 10806"/>
              <a:gd name="connsiteY72" fmla="*/ 3762 h 12306"/>
              <a:gd name="connsiteX73" fmla="*/ 8448 w 10806"/>
              <a:gd name="connsiteY73" fmla="*/ 3406 h 12306"/>
              <a:gd name="connsiteX74" fmla="*/ 8357 w 10806"/>
              <a:gd name="connsiteY74" fmla="*/ 2985 h 12306"/>
              <a:gd name="connsiteX75" fmla="*/ 8156 w 10806"/>
              <a:gd name="connsiteY75" fmla="*/ 2957 h 12306"/>
              <a:gd name="connsiteX76" fmla="*/ 7702 w 10806"/>
              <a:gd name="connsiteY76" fmla="*/ 3152 h 12306"/>
              <a:gd name="connsiteX77" fmla="*/ 7506 w 10806"/>
              <a:gd name="connsiteY77" fmla="*/ 2780 h 12306"/>
              <a:gd name="connsiteX78" fmla="*/ 7137 w 10806"/>
              <a:gd name="connsiteY78" fmla="*/ 2491 h 12306"/>
              <a:gd name="connsiteX79" fmla="*/ 7081 w 10806"/>
              <a:gd name="connsiteY79" fmla="*/ 2253 h 12306"/>
              <a:gd name="connsiteX80" fmla="*/ 6972 w 10806"/>
              <a:gd name="connsiteY80" fmla="*/ 1849 h 12306"/>
              <a:gd name="connsiteX81" fmla="*/ 6782 w 10806"/>
              <a:gd name="connsiteY81" fmla="*/ 1696 h 12306"/>
              <a:gd name="connsiteX82" fmla="*/ 6559 w 10806"/>
              <a:gd name="connsiteY82" fmla="*/ 1829 h 12306"/>
              <a:gd name="connsiteX83" fmla="*/ 6499 w 10806"/>
              <a:gd name="connsiteY83" fmla="*/ 1988 h 12306"/>
              <a:gd name="connsiteX84" fmla="*/ 6272 w 10806"/>
              <a:gd name="connsiteY84" fmla="*/ 1778 h 12306"/>
              <a:gd name="connsiteX85" fmla="*/ 5936 w 10806"/>
              <a:gd name="connsiteY85" fmla="*/ 1734 h 12306"/>
              <a:gd name="connsiteX86" fmla="*/ 5534 w 10806"/>
              <a:gd name="connsiteY86" fmla="*/ 1696 h 12306"/>
              <a:gd name="connsiteX87" fmla="*/ 4828 w 10806"/>
              <a:gd name="connsiteY87" fmla="*/ 1335 h 12306"/>
              <a:gd name="connsiteX88" fmla="*/ 4698 w 10806"/>
              <a:gd name="connsiteY88" fmla="*/ 1744 h 12306"/>
              <a:gd name="connsiteX89" fmla="*/ 4733 w 10806"/>
              <a:gd name="connsiteY89" fmla="*/ 1945 h 12306"/>
              <a:gd name="connsiteX90" fmla="*/ 4742 w 10806"/>
              <a:gd name="connsiteY90" fmla="*/ 2000 h 12306"/>
              <a:gd name="connsiteX91" fmla="*/ 4749 w 10806"/>
              <a:gd name="connsiteY91" fmla="*/ 2135 h 12306"/>
              <a:gd name="connsiteX92" fmla="*/ 3890 w 10806"/>
              <a:gd name="connsiteY92" fmla="*/ 2909 h 12306"/>
              <a:gd name="connsiteX93" fmla="*/ 3768 w 10806"/>
              <a:gd name="connsiteY93" fmla="*/ 2997 h 12306"/>
              <a:gd name="connsiteX94" fmla="*/ 3580 w 10806"/>
              <a:gd name="connsiteY94" fmla="*/ 2246 h 12306"/>
              <a:gd name="connsiteX95" fmla="*/ 3097 w 10806"/>
              <a:gd name="connsiteY95" fmla="*/ 1782 h 12306"/>
              <a:gd name="connsiteX96" fmla="*/ 2866 w 10806"/>
              <a:gd name="connsiteY96" fmla="*/ 1892 h 12306"/>
              <a:gd name="connsiteX97" fmla="*/ 2722 w 10806"/>
              <a:gd name="connsiteY97" fmla="*/ 1622 h 12306"/>
              <a:gd name="connsiteX98" fmla="*/ 2482 w 10806"/>
              <a:gd name="connsiteY98" fmla="*/ 1499 h 12306"/>
              <a:gd name="connsiteX99" fmla="*/ 2150 w 10806"/>
              <a:gd name="connsiteY99" fmla="*/ 576 h 12306"/>
              <a:gd name="connsiteX100" fmla="*/ 2032 w 10806"/>
              <a:gd name="connsiteY100" fmla="*/ 501 h 12306"/>
              <a:gd name="connsiteX101" fmla="*/ 1149 w 10806"/>
              <a:gd name="connsiteY101" fmla="*/ 286 h 12306"/>
              <a:gd name="connsiteX102" fmla="*/ 994 w 10806"/>
              <a:gd name="connsiteY102" fmla="*/ 603 h 12306"/>
              <a:gd name="connsiteX103" fmla="*/ 789 w 10806"/>
              <a:gd name="connsiteY103" fmla="*/ 55 h 12306"/>
              <a:gd name="connsiteX104" fmla="*/ 588 w 10806"/>
              <a:gd name="connsiteY104" fmla="*/ 201 h 12306"/>
              <a:gd name="connsiteX105" fmla="*/ 460 w 10806"/>
              <a:gd name="connsiteY105" fmla="*/ 585 h 12306"/>
              <a:gd name="connsiteX106" fmla="*/ 296 w 10806"/>
              <a:gd name="connsiteY106" fmla="*/ 640 h 12306"/>
              <a:gd name="connsiteX0" fmla="*/ 296 w 10806"/>
              <a:gd name="connsiteY0" fmla="*/ 640 h 12306"/>
              <a:gd name="connsiteX1" fmla="*/ 171 w 10806"/>
              <a:gd name="connsiteY1" fmla="*/ 853 h 12306"/>
              <a:gd name="connsiteX2" fmla="*/ 189 w 10806"/>
              <a:gd name="connsiteY2" fmla="*/ 1401 h 12306"/>
              <a:gd name="connsiteX3" fmla="*/ 359 w 10806"/>
              <a:gd name="connsiteY3" fmla="*/ 1783 h 12306"/>
              <a:gd name="connsiteX4" fmla="*/ 336 w 10806"/>
              <a:gd name="connsiteY4" fmla="*/ 2382 h 12306"/>
              <a:gd name="connsiteX5" fmla="*/ 790 w 10806"/>
              <a:gd name="connsiteY5" fmla="*/ 3603 h 12306"/>
              <a:gd name="connsiteX6" fmla="*/ 687 w 10806"/>
              <a:gd name="connsiteY6" fmla="*/ 3699 h 12306"/>
              <a:gd name="connsiteX7" fmla="*/ 446 w 10806"/>
              <a:gd name="connsiteY7" fmla="*/ 4131 h 12306"/>
              <a:gd name="connsiteX8" fmla="*/ 206 w 10806"/>
              <a:gd name="connsiteY8" fmla="*/ 4610 h 12306"/>
              <a:gd name="connsiteX9" fmla="*/ 69 w 10806"/>
              <a:gd name="connsiteY9" fmla="*/ 4899 h 12306"/>
              <a:gd name="connsiteX10" fmla="*/ 0 w 10806"/>
              <a:gd name="connsiteY10" fmla="*/ 5187 h 12306"/>
              <a:gd name="connsiteX11" fmla="*/ 481 w 10806"/>
              <a:gd name="connsiteY11" fmla="*/ 6243 h 12306"/>
              <a:gd name="connsiteX12" fmla="*/ 755 w 10806"/>
              <a:gd name="connsiteY12" fmla="*/ 7059 h 12306"/>
              <a:gd name="connsiteX13" fmla="*/ 961 w 10806"/>
              <a:gd name="connsiteY13" fmla="*/ 7443 h 12306"/>
              <a:gd name="connsiteX14" fmla="*/ 927 w 10806"/>
              <a:gd name="connsiteY14" fmla="*/ 7827 h 12306"/>
              <a:gd name="connsiteX15" fmla="*/ 858 w 10806"/>
              <a:gd name="connsiteY15" fmla="*/ 8115 h 12306"/>
              <a:gd name="connsiteX16" fmla="*/ 790 w 10806"/>
              <a:gd name="connsiteY16" fmla="*/ 9459 h 12306"/>
              <a:gd name="connsiteX17" fmla="*/ 1201 w 10806"/>
              <a:gd name="connsiteY17" fmla="*/ 10179 h 12306"/>
              <a:gd name="connsiteX18" fmla="*/ 1340 w 10806"/>
              <a:gd name="connsiteY18" fmla="*/ 10755 h 12306"/>
              <a:gd name="connsiteX19" fmla="*/ 1408 w 10806"/>
              <a:gd name="connsiteY19" fmla="*/ 11044 h 12306"/>
              <a:gd name="connsiteX20" fmla="*/ 1820 w 10806"/>
              <a:gd name="connsiteY20" fmla="*/ 10947 h 12306"/>
              <a:gd name="connsiteX21" fmla="*/ 2026 w 10806"/>
              <a:gd name="connsiteY21" fmla="*/ 10851 h 12306"/>
              <a:gd name="connsiteX22" fmla="*/ 2850 w 10806"/>
              <a:gd name="connsiteY22" fmla="*/ 10563 h 12306"/>
              <a:gd name="connsiteX23" fmla="*/ 3331 w 10806"/>
              <a:gd name="connsiteY23" fmla="*/ 10371 h 12306"/>
              <a:gd name="connsiteX24" fmla="*/ 3743 w 10806"/>
              <a:gd name="connsiteY24" fmla="*/ 10611 h 12306"/>
              <a:gd name="connsiteX25" fmla="*/ 3743 w 10806"/>
              <a:gd name="connsiteY25" fmla="*/ 10611 h 12306"/>
              <a:gd name="connsiteX26" fmla="*/ 3950 w 10806"/>
              <a:gd name="connsiteY26" fmla="*/ 10707 h 12306"/>
              <a:gd name="connsiteX27" fmla="*/ 4155 w 10806"/>
              <a:gd name="connsiteY27" fmla="*/ 11331 h 12306"/>
              <a:gd name="connsiteX28" fmla="*/ 4396 w 10806"/>
              <a:gd name="connsiteY28" fmla="*/ 11715 h 12306"/>
              <a:gd name="connsiteX29" fmla="*/ 4808 w 10806"/>
              <a:gd name="connsiteY29" fmla="*/ 11907 h 12306"/>
              <a:gd name="connsiteX30" fmla="*/ 5220 w 10806"/>
              <a:gd name="connsiteY30" fmla="*/ 12196 h 12306"/>
              <a:gd name="connsiteX31" fmla="*/ 5666 w 10806"/>
              <a:gd name="connsiteY31" fmla="*/ 11955 h 12306"/>
              <a:gd name="connsiteX32" fmla="*/ 6284 w 10806"/>
              <a:gd name="connsiteY32" fmla="*/ 11331 h 12306"/>
              <a:gd name="connsiteX33" fmla="*/ 6456 w 10806"/>
              <a:gd name="connsiteY33" fmla="*/ 10323 h 12306"/>
              <a:gd name="connsiteX34" fmla="*/ 6491 w 10806"/>
              <a:gd name="connsiteY34" fmla="*/ 10179 h 12306"/>
              <a:gd name="connsiteX35" fmla="*/ 6697 w 10806"/>
              <a:gd name="connsiteY35" fmla="*/ 10083 h 12306"/>
              <a:gd name="connsiteX36" fmla="*/ 7177 w 10806"/>
              <a:gd name="connsiteY36" fmla="*/ 10227 h 12306"/>
              <a:gd name="connsiteX37" fmla="*/ 7452 w 10806"/>
              <a:gd name="connsiteY37" fmla="*/ 10563 h 12306"/>
              <a:gd name="connsiteX38" fmla="*/ 7864 w 10806"/>
              <a:gd name="connsiteY38" fmla="*/ 10515 h 12306"/>
              <a:gd name="connsiteX39" fmla="*/ 8310 w 10806"/>
              <a:gd name="connsiteY39" fmla="*/ 10851 h 12306"/>
              <a:gd name="connsiteX40" fmla="*/ 8791 w 10806"/>
              <a:gd name="connsiteY40" fmla="*/ 10755 h 12306"/>
              <a:gd name="connsiteX41" fmla="*/ 8825 w 10806"/>
              <a:gd name="connsiteY41" fmla="*/ 10611 h 12306"/>
              <a:gd name="connsiteX42" fmla="*/ 9066 w 10806"/>
              <a:gd name="connsiteY42" fmla="*/ 10467 h 12306"/>
              <a:gd name="connsiteX43" fmla="*/ 9615 w 10806"/>
              <a:gd name="connsiteY43" fmla="*/ 10707 h 12306"/>
              <a:gd name="connsiteX44" fmla="*/ 9924 w 10806"/>
              <a:gd name="connsiteY44" fmla="*/ 10467 h 12306"/>
              <a:gd name="connsiteX45" fmla="*/ 9718 w 10806"/>
              <a:gd name="connsiteY45" fmla="*/ 9651 h 12306"/>
              <a:gd name="connsiteX46" fmla="*/ 9684 w 10806"/>
              <a:gd name="connsiteY46" fmla="*/ 8883 h 12306"/>
              <a:gd name="connsiteX47" fmla="*/ 9341 w 10806"/>
              <a:gd name="connsiteY47" fmla="*/ 8739 h 12306"/>
              <a:gd name="connsiteX48" fmla="*/ 8619 w 10806"/>
              <a:gd name="connsiteY48" fmla="*/ 8307 h 12306"/>
              <a:gd name="connsiteX49" fmla="*/ 8276 w 10806"/>
              <a:gd name="connsiteY49" fmla="*/ 7875 h 12306"/>
              <a:gd name="connsiteX50" fmla="*/ 8157 w 10806"/>
              <a:gd name="connsiteY50" fmla="*/ 6302 h 12306"/>
              <a:gd name="connsiteX51" fmla="*/ 7844 w 10806"/>
              <a:gd name="connsiteY51" fmla="*/ 7425 h 12306"/>
              <a:gd name="connsiteX52" fmla="*/ 8580 w 10806"/>
              <a:gd name="connsiteY52" fmla="*/ 5628 h 12306"/>
              <a:gd name="connsiteX53" fmla="*/ 8372 w 10806"/>
              <a:gd name="connsiteY53" fmla="*/ 6692 h 12306"/>
              <a:gd name="connsiteX54" fmla="*/ 8864 w 10806"/>
              <a:gd name="connsiteY54" fmla="*/ 7223 h 12306"/>
              <a:gd name="connsiteX55" fmla="*/ 9967 w 10806"/>
              <a:gd name="connsiteY55" fmla="*/ 7351 h 12306"/>
              <a:gd name="connsiteX56" fmla="*/ 10774 w 10806"/>
              <a:gd name="connsiteY56" fmla="*/ 7282 h 12306"/>
              <a:gd name="connsiteX57" fmla="*/ 10783 w 10806"/>
              <a:gd name="connsiteY57" fmla="*/ 7319 h 12306"/>
              <a:gd name="connsiteX58" fmla="*/ 10553 w 10806"/>
              <a:gd name="connsiteY58" fmla="*/ 7308 h 12306"/>
              <a:gd name="connsiteX59" fmla="*/ 10421 w 10806"/>
              <a:gd name="connsiteY59" fmla="*/ 7120 h 12306"/>
              <a:gd name="connsiteX60" fmla="*/ 10329 w 10806"/>
              <a:gd name="connsiteY60" fmla="*/ 6881 h 12306"/>
              <a:gd name="connsiteX61" fmla="*/ 10224 w 10806"/>
              <a:gd name="connsiteY61" fmla="*/ 6803 h 12306"/>
              <a:gd name="connsiteX62" fmla="*/ 10074 w 10806"/>
              <a:gd name="connsiteY62" fmla="*/ 6524 h 12306"/>
              <a:gd name="connsiteX63" fmla="*/ 10041 w 10806"/>
              <a:gd name="connsiteY63" fmla="*/ 6197 h 12306"/>
              <a:gd name="connsiteX64" fmla="*/ 9880 w 10806"/>
              <a:gd name="connsiteY64" fmla="*/ 6026 h 12306"/>
              <a:gd name="connsiteX65" fmla="*/ 9660 w 10806"/>
              <a:gd name="connsiteY65" fmla="*/ 5979 h 12306"/>
              <a:gd name="connsiteX66" fmla="*/ 9479 w 10806"/>
              <a:gd name="connsiteY66" fmla="*/ 5826 h 12306"/>
              <a:gd name="connsiteX67" fmla="*/ 9336 w 10806"/>
              <a:gd name="connsiteY67" fmla="*/ 5746 h 12306"/>
              <a:gd name="connsiteX68" fmla="*/ 9215 w 10806"/>
              <a:gd name="connsiteY68" fmla="*/ 5505 h 12306"/>
              <a:gd name="connsiteX69" fmla="*/ 9000 w 10806"/>
              <a:gd name="connsiteY69" fmla="*/ 5766 h 12306"/>
              <a:gd name="connsiteX70" fmla="*/ 8833 w 10806"/>
              <a:gd name="connsiteY70" fmla="*/ 5377 h 12306"/>
              <a:gd name="connsiteX71" fmla="*/ 8791 w 10806"/>
              <a:gd name="connsiteY71" fmla="*/ 4923 h 12306"/>
              <a:gd name="connsiteX72" fmla="*/ 8669 w 10806"/>
              <a:gd name="connsiteY72" fmla="*/ 4647 h 12306"/>
              <a:gd name="connsiteX73" fmla="*/ 8711 w 10806"/>
              <a:gd name="connsiteY73" fmla="*/ 3762 h 12306"/>
              <a:gd name="connsiteX74" fmla="*/ 8448 w 10806"/>
              <a:gd name="connsiteY74" fmla="*/ 3406 h 12306"/>
              <a:gd name="connsiteX75" fmla="*/ 8357 w 10806"/>
              <a:gd name="connsiteY75" fmla="*/ 2985 h 12306"/>
              <a:gd name="connsiteX76" fmla="*/ 8156 w 10806"/>
              <a:gd name="connsiteY76" fmla="*/ 2957 h 12306"/>
              <a:gd name="connsiteX77" fmla="*/ 7702 w 10806"/>
              <a:gd name="connsiteY77" fmla="*/ 3152 h 12306"/>
              <a:gd name="connsiteX78" fmla="*/ 7506 w 10806"/>
              <a:gd name="connsiteY78" fmla="*/ 2780 h 12306"/>
              <a:gd name="connsiteX79" fmla="*/ 7137 w 10806"/>
              <a:gd name="connsiteY79" fmla="*/ 2491 h 12306"/>
              <a:gd name="connsiteX80" fmla="*/ 7081 w 10806"/>
              <a:gd name="connsiteY80" fmla="*/ 2253 h 12306"/>
              <a:gd name="connsiteX81" fmla="*/ 6972 w 10806"/>
              <a:gd name="connsiteY81" fmla="*/ 1849 h 12306"/>
              <a:gd name="connsiteX82" fmla="*/ 6782 w 10806"/>
              <a:gd name="connsiteY82" fmla="*/ 1696 h 12306"/>
              <a:gd name="connsiteX83" fmla="*/ 6559 w 10806"/>
              <a:gd name="connsiteY83" fmla="*/ 1829 h 12306"/>
              <a:gd name="connsiteX84" fmla="*/ 6499 w 10806"/>
              <a:gd name="connsiteY84" fmla="*/ 1988 h 12306"/>
              <a:gd name="connsiteX85" fmla="*/ 6272 w 10806"/>
              <a:gd name="connsiteY85" fmla="*/ 1778 h 12306"/>
              <a:gd name="connsiteX86" fmla="*/ 5936 w 10806"/>
              <a:gd name="connsiteY86" fmla="*/ 1734 h 12306"/>
              <a:gd name="connsiteX87" fmla="*/ 5534 w 10806"/>
              <a:gd name="connsiteY87" fmla="*/ 1696 h 12306"/>
              <a:gd name="connsiteX88" fmla="*/ 4828 w 10806"/>
              <a:gd name="connsiteY88" fmla="*/ 1335 h 12306"/>
              <a:gd name="connsiteX89" fmla="*/ 4698 w 10806"/>
              <a:gd name="connsiteY89" fmla="*/ 1744 h 12306"/>
              <a:gd name="connsiteX90" fmla="*/ 4733 w 10806"/>
              <a:gd name="connsiteY90" fmla="*/ 1945 h 12306"/>
              <a:gd name="connsiteX91" fmla="*/ 4742 w 10806"/>
              <a:gd name="connsiteY91" fmla="*/ 2000 h 12306"/>
              <a:gd name="connsiteX92" fmla="*/ 4749 w 10806"/>
              <a:gd name="connsiteY92" fmla="*/ 2135 h 12306"/>
              <a:gd name="connsiteX93" fmla="*/ 3890 w 10806"/>
              <a:gd name="connsiteY93" fmla="*/ 2909 h 12306"/>
              <a:gd name="connsiteX94" fmla="*/ 3768 w 10806"/>
              <a:gd name="connsiteY94" fmla="*/ 2997 h 12306"/>
              <a:gd name="connsiteX95" fmla="*/ 3580 w 10806"/>
              <a:gd name="connsiteY95" fmla="*/ 2246 h 12306"/>
              <a:gd name="connsiteX96" fmla="*/ 3097 w 10806"/>
              <a:gd name="connsiteY96" fmla="*/ 1782 h 12306"/>
              <a:gd name="connsiteX97" fmla="*/ 2866 w 10806"/>
              <a:gd name="connsiteY97" fmla="*/ 1892 h 12306"/>
              <a:gd name="connsiteX98" fmla="*/ 2722 w 10806"/>
              <a:gd name="connsiteY98" fmla="*/ 1622 h 12306"/>
              <a:gd name="connsiteX99" fmla="*/ 2482 w 10806"/>
              <a:gd name="connsiteY99" fmla="*/ 1499 h 12306"/>
              <a:gd name="connsiteX100" fmla="*/ 2150 w 10806"/>
              <a:gd name="connsiteY100" fmla="*/ 576 h 12306"/>
              <a:gd name="connsiteX101" fmla="*/ 2032 w 10806"/>
              <a:gd name="connsiteY101" fmla="*/ 501 h 12306"/>
              <a:gd name="connsiteX102" fmla="*/ 1149 w 10806"/>
              <a:gd name="connsiteY102" fmla="*/ 286 h 12306"/>
              <a:gd name="connsiteX103" fmla="*/ 994 w 10806"/>
              <a:gd name="connsiteY103" fmla="*/ 603 h 12306"/>
              <a:gd name="connsiteX104" fmla="*/ 789 w 10806"/>
              <a:gd name="connsiteY104" fmla="*/ 55 h 12306"/>
              <a:gd name="connsiteX105" fmla="*/ 588 w 10806"/>
              <a:gd name="connsiteY105" fmla="*/ 201 h 12306"/>
              <a:gd name="connsiteX106" fmla="*/ 460 w 10806"/>
              <a:gd name="connsiteY106" fmla="*/ 585 h 12306"/>
              <a:gd name="connsiteX107" fmla="*/ 296 w 10806"/>
              <a:gd name="connsiteY107" fmla="*/ 640 h 12306"/>
              <a:gd name="connsiteX0" fmla="*/ 296 w 12013"/>
              <a:gd name="connsiteY0" fmla="*/ 640 h 12306"/>
              <a:gd name="connsiteX1" fmla="*/ 171 w 12013"/>
              <a:gd name="connsiteY1" fmla="*/ 853 h 12306"/>
              <a:gd name="connsiteX2" fmla="*/ 189 w 12013"/>
              <a:gd name="connsiteY2" fmla="*/ 1401 h 12306"/>
              <a:gd name="connsiteX3" fmla="*/ 359 w 12013"/>
              <a:gd name="connsiteY3" fmla="*/ 1783 h 12306"/>
              <a:gd name="connsiteX4" fmla="*/ 336 w 12013"/>
              <a:gd name="connsiteY4" fmla="*/ 2382 h 12306"/>
              <a:gd name="connsiteX5" fmla="*/ 790 w 12013"/>
              <a:gd name="connsiteY5" fmla="*/ 3603 h 12306"/>
              <a:gd name="connsiteX6" fmla="*/ 687 w 12013"/>
              <a:gd name="connsiteY6" fmla="*/ 3699 h 12306"/>
              <a:gd name="connsiteX7" fmla="*/ 446 w 12013"/>
              <a:gd name="connsiteY7" fmla="*/ 4131 h 12306"/>
              <a:gd name="connsiteX8" fmla="*/ 206 w 12013"/>
              <a:gd name="connsiteY8" fmla="*/ 4610 h 12306"/>
              <a:gd name="connsiteX9" fmla="*/ 69 w 12013"/>
              <a:gd name="connsiteY9" fmla="*/ 4899 h 12306"/>
              <a:gd name="connsiteX10" fmla="*/ 0 w 12013"/>
              <a:gd name="connsiteY10" fmla="*/ 5187 h 12306"/>
              <a:gd name="connsiteX11" fmla="*/ 481 w 12013"/>
              <a:gd name="connsiteY11" fmla="*/ 6243 h 12306"/>
              <a:gd name="connsiteX12" fmla="*/ 755 w 12013"/>
              <a:gd name="connsiteY12" fmla="*/ 7059 h 12306"/>
              <a:gd name="connsiteX13" fmla="*/ 961 w 12013"/>
              <a:gd name="connsiteY13" fmla="*/ 7443 h 12306"/>
              <a:gd name="connsiteX14" fmla="*/ 927 w 12013"/>
              <a:gd name="connsiteY14" fmla="*/ 7827 h 12306"/>
              <a:gd name="connsiteX15" fmla="*/ 858 w 12013"/>
              <a:gd name="connsiteY15" fmla="*/ 8115 h 12306"/>
              <a:gd name="connsiteX16" fmla="*/ 790 w 12013"/>
              <a:gd name="connsiteY16" fmla="*/ 9459 h 12306"/>
              <a:gd name="connsiteX17" fmla="*/ 1201 w 12013"/>
              <a:gd name="connsiteY17" fmla="*/ 10179 h 12306"/>
              <a:gd name="connsiteX18" fmla="*/ 1340 w 12013"/>
              <a:gd name="connsiteY18" fmla="*/ 10755 h 12306"/>
              <a:gd name="connsiteX19" fmla="*/ 1408 w 12013"/>
              <a:gd name="connsiteY19" fmla="*/ 11044 h 12306"/>
              <a:gd name="connsiteX20" fmla="*/ 1820 w 12013"/>
              <a:gd name="connsiteY20" fmla="*/ 10947 h 12306"/>
              <a:gd name="connsiteX21" fmla="*/ 2026 w 12013"/>
              <a:gd name="connsiteY21" fmla="*/ 10851 h 12306"/>
              <a:gd name="connsiteX22" fmla="*/ 2850 w 12013"/>
              <a:gd name="connsiteY22" fmla="*/ 10563 h 12306"/>
              <a:gd name="connsiteX23" fmla="*/ 3331 w 12013"/>
              <a:gd name="connsiteY23" fmla="*/ 10371 h 12306"/>
              <a:gd name="connsiteX24" fmla="*/ 3743 w 12013"/>
              <a:gd name="connsiteY24" fmla="*/ 10611 h 12306"/>
              <a:gd name="connsiteX25" fmla="*/ 3743 w 12013"/>
              <a:gd name="connsiteY25" fmla="*/ 10611 h 12306"/>
              <a:gd name="connsiteX26" fmla="*/ 3950 w 12013"/>
              <a:gd name="connsiteY26" fmla="*/ 10707 h 12306"/>
              <a:gd name="connsiteX27" fmla="*/ 4155 w 12013"/>
              <a:gd name="connsiteY27" fmla="*/ 11331 h 12306"/>
              <a:gd name="connsiteX28" fmla="*/ 4396 w 12013"/>
              <a:gd name="connsiteY28" fmla="*/ 11715 h 12306"/>
              <a:gd name="connsiteX29" fmla="*/ 4808 w 12013"/>
              <a:gd name="connsiteY29" fmla="*/ 11907 h 12306"/>
              <a:gd name="connsiteX30" fmla="*/ 5220 w 12013"/>
              <a:gd name="connsiteY30" fmla="*/ 12196 h 12306"/>
              <a:gd name="connsiteX31" fmla="*/ 5666 w 12013"/>
              <a:gd name="connsiteY31" fmla="*/ 11955 h 12306"/>
              <a:gd name="connsiteX32" fmla="*/ 6284 w 12013"/>
              <a:gd name="connsiteY32" fmla="*/ 11331 h 12306"/>
              <a:gd name="connsiteX33" fmla="*/ 6456 w 12013"/>
              <a:gd name="connsiteY33" fmla="*/ 10323 h 12306"/>
              <a:gd name="connsiteX34" fmla="*/ 6491 w 12013"/>
              <a:gd name="connsiteY34" fmla="*/ 10179 h 12306"/>
              <a:gd name="connsiteX35" fmla="*/ 6697 w 12013"/>
              <a:gd name="connsiteY35" fmla="*/ 10083 h 12306"/>
              <a:gd name="connsiteX36" fmla="*/ 7177 w 12013"/>
              <a:gd name="connsiteY36" fmla="*/ 10227 h 12306"/>
              <a:gd name="connsiteX37" fmla="*/ 7452 w 12013"/>
              <a:gd name="connsiteY37" fmla="*/ 10563 h 12306"/>
              <a:gd name="connsiteX38" fmla="*/ 7864 w 12013"/>
              <a:gd name="connsiteY38" fmla="*/ 10515 h 12306"/>
              <a:gd name="connsiteX39" fmla="*/ 8310 w 12013"/>
              <a:gd name="connsiteY39" fmla="*/ 10851 h 12306"/>
              <a:gd name="connsiteX40" fmla="*/ 8791 w 12013"/>
              <a:gd name="connsiteY40" fmla="*/ 10755 h 12306"/>
              <a:gd name="connsiteX41" fmla="*/ 8825 w 12013"/>
              <a:gd name="connsiteY41" fmla="*/ 10611 h 12306"/>
              <a:gd name="connsiteX42" fmla="*/ 9066 w 12013"/>
              <a:gd name="connsiteY42" fmla="*/ 10467 h 12306"/>
              <a:gd name="connsiteX43" fmla="*/ 9615 w 12013"/>
              <a:gd name="connsiteY43" fmla="*/ 10707 h 12306"/>
              <a:gd name="connsiteX44" fmla="*/ 9924 w 12013"/>
              <a:gd name="connsiteY44" fmla="*/ 10467 h 12306"/>
              <a:gd name="connsiteX45" fmla="*/ 9718 w 12013"/>
              <a:gd name="connsiteY45" fmla="*/ 9651 h 12306"/>
              <a:gd name="connsiteX46" fmla="*/ 9684 w 12013"/>
              <a:gd name="connsiteY46" fmla="*/ 8883 h 12306"/>
              <a:gd name="connsiteX47" fmla="*/ 9341 w 12013"/>
              <a:gd name="connsiteY47" fmla="*/ 8739 h 12306"/>
              <a:gd name="connsiteX48" fmla="*/ 8619 w 12013"/>
              <a:gd name="connsiteY48" fmla="*/ 8307 h 12306"/>
              <a:gd name="connsiteX49" fmla="*/ 8276 w 12013"/>
              <a:gd name="connsiteY49" fmla="*/ 7875 h 12306"/>
              <a:gd name="connsiteX50" fmla="*/ 8157 w 12013"/>
              <a:gd name="connsiteY50" fmla="*/ 6302 h 12306"/>
              <a:gd name="connsiteX51" fmla="*/ 7844 w 12013"/>
              <a:gd name="connsiteY51" fmla="*/ 7425 h 12306"/>
              <a:gd name="connsiteX52" fmla="*/ 8580 w 12013"/>
              <a:gd name="connsiteY52" fmla="*/ 5628 h 12306"/>
              <a:gd name="connsiteX53" fmla="*/ 8372 w 12013"/>
              <a:gd name="connsiteY53" fmla="*/ 6692 h 12306"/>
              <a:gd name="connsiteX54" fmla="*/ 8864 w 12013"/>
              <a:gd name="connsiteY54" fmla="*/ 7223 h 12306"/>
              <a:gd name="connsiteX55" fmla="*/ 12004 w 12013"/>
              <a:gd name="connsiteY55" fmla="*/ 10671 h 12306"/>
              <a:gd name="connsiteX56" fmla="*/ 9967 w 12013"/>
              <a:gd name="connsiteY56" fmla="*/ 7351 h 12306"/>
              <a:gd name="connsiteX57" fmla="*/ 10774 w 12013"/>
              <a:gd name="connsiteY57" fmla="*/ 7282 h 12306"/>
              <a:gd name="connsiteX58" fmla="*/ 10783 w 12013"/>
              <a:gd name="connsiteY58" fmla="*/ 7319 h 12306"/>
              <a:gd name="connsiteX59" fmla="*/ 10553 w 12013"/>
              <a:gd name="connsiteY59" fmla="*/ 7308 h 12306"/>
              <a:gd name="connsiteX60" fmla="*/ 10421 w 12013"/>
              <a:gd name="connsiteY60" fmla="*/ 7120 h 12306"/>
              <a:gd name="connsiteX61" fmla="*/ 10329 w 12013"/>
              <a:gd name="connsiteY61" fmla="*/ 6881 h 12306"/>
              <a:gd name="connsiteX62" fmla="*/ 10224 w 12013"/>
              <a:gd name="connsiteY62" fmla="*/ 6803 h 12306"/>
              <a:gd name="connsiteX63" fmla="*/ 10074 w 12013"/>
              <a:gd name="connsiteY63" fmla="*/ 6524 h 12306"/>
              <a:gd name="connsiteX64" fmla="*/ 10041 w 12013"/>
              <a:gd name="connsiteY64" fmla="*/ 6197 h 12306"/>
              <a:gd name="connsiteX65" fmla="*/ 9880 w 12013"/>
              <a:gd name="connsiteY65" fmla="*/ 6026 h 12306"/>
              <a:gd name="connsiteX66" fmla="*/ 9660 w 12013"/>
              <a:gd name="connsiteY66" fmla="*/ 5979 h 12306"/>
              <a:gd name="connsiteX67" fmla="*/ 9479 w 12013"/>
              <a:gd name="connsiteY67" fmla="*/ 5826 h 12306"/>
              <a:gd name="connsiteX68" fmla="*/ 9336 w 12013"/>
              <a:gd name="connsiteY68" fmla="*/ 5746 h 12306"/>
              <a:gd name="connsiteX69" fmla="*/ 9215 w 12013"/>
              <a:gd name="connsiteY69" fmla="*/ 5505 h 12306"/>
              <a:gd name="connsiteX70" fmla="*/ 9000 w 12013"/>
              <a:gd name="connsiteY70" fmla="*/ 5766 h 12306"/>
              <a:gd name="connsiteX71" fmla="*/ 8833 w 12013"/>
              <a:gd name="connsiteY71" fmla="*/ 5377 h 12306"/>
              <a:gd name="connsiteX72" fmla="*/ 8791 w 12013"/>
              <a:gd name="connsiteY72" fmla="*/ 4923 h 12306"/>
              <a:gd name="connsiteX73" fmla="*/ 8669 w 12013"/>
              <a:gd name="connsiteY73" fmla="*/ 4647 h 12306"/>
              <a:gd name="connsiteX74" fmla="*/ 8711 w 12013"/>
              <a:gd name="connsiteY74" fmla="*/ 3762 h 12306"/>
              <a:gd name="connsiteX75" fmla="*/ 8448 w 12013"/>
              <a:gd name="connsiteY75" fmla="*/ 3406 h 12306"/>
              <a:gd name="connsiteX76" fmla="*/ 8357 w 12013"/>
              <a:gd name="connsiteY76" fmla="*/ 2985 h 12306"/>
              <a:gd name="connsiteX77" fmla="*/ 8156 w 12013"/>
              <a:gd name="connsiteY77" fmla="*/ 2957 h 12306"/>
              <a:gd name="connsiteX78" fmla="*/ 7702 w 12013"/>
              <a:gd name="connsiteY78" fmla="*/ 3152 h 12306"/>
              <a:gd name="connsiteX79" fmla="*/ 7506 w 12013"/>
              <a:gd name="connsiteY79" fmla="*/ 2780 h 12306"/>
              <a:gd name="connsiteX80" fmla="*/ 7137 w 12013"/>
              <a:gd name="connsiteY80" fmla="*/ 2491 h 12306"/>
              <a:gd name="connsiteX81" fmla="*/ 7081 w 12013"/>
              <a:gd name="connsiteY81" fmla="*/ 2253 h 12306"/>
              <a:gd name="connsiteX82" fmla="*/ 6972 w 12013"/>
              <a:gd name="connsiteY82" fmla="*/ 1849 h 12306"/>
              <a:gd name="connsiteX83" fmla="*/ 6782 w 12013"/>
              <a:gd name="connsiteY83" fmla="*/ 1696 h 12306"/>
              <a:gd name="connsiteX84" fmla="*/ 6559 w 12013"/>
              <a:gd name="connsiteY84" fmla="*/ 1829 h 12306"/>
              <a:gd name="connsiteX85" fmla="*/ 6499 w 12013"/>
              <a:gd name="connsiteY85" fmla="*/ 1988 h 12306"/>
              <a:gd name="connsiteX86" fmla="*/ 6272 w 12013"/>
              <a:gd name="connsiteY86" fmla="*/ 1778 h 12306"/>
              <a:gd name="connsiteX87" fmla="*/ 5936 w 12013"/>
              <a:gd name="connsiteY87" fmla="*/ 1734 h 12306"/>
              <a:gd name="connsiteX88" fmla="*/ 5534 w 12013"/>
              <a:gd name="connsiteY88" fmla="*/ 1696 h 12306"/>
              <a:gd name="connsiteX89" fmla="*/ 4828 w 12013"/>
              <a:gd name="connsiteY89" fmla="*/ 1335 h 12306"/>
              <a:gd name="connsiteX90" fmla="*/ 4698 w 12013"/>
              <a:gd name="connsiteY90" fmla="*/ 1744 h 12306"/>
              <a:gd name="connsiteX91" fmla="*/ 4733 w 12013"/>
              <a:gd name="connsiteY91" fmla="*/ 1945 h 12306"/>
              <a:gd name="connsiteX92" fmla="*/ 4742 w 12013"/>
              <a:gd name="connsiteY92" fmla="*/ 2000 h 12306"/>
              <a:gd name="connsiteX93" fmla="*/ 4749 w 12013"/>
              <a:gd name="connsiteY93" fmla="*/ 2135 h 12306"/>
              <a:gd name="connsiteX94" fmla="*/ 3890 w 12013"/>
              <a:gd name="connsiteY94" fmla="*/ 2909 h 12306"/>
              <a:gd name="connsiteX95" fmla="*/ 3768 w 12013"/>
              <a:gd name="connsiteY95" fmla="*/ 2997 h 12306"/>
              <a:gd name="connsiteX96" fmla="*/ 3580 w 12013"/>
              <a:gd name="connsiteY96" fmla="*/ 2246 h 12306"/>
              <a:gd name="connsiteX97" fmla="*/ 3097 w 12013"/>
              <a:gd name="connsiteY97" fmla="*/ 1782 h 12306"/>
              <a:gd name="connsiteX98" fmla="*/ 2866 w 12013"/>
              <a:gd name="connsiteY98" fmla="*/ 1892 h 12306"/>
              <a:gd name="connsiteX99" fmla="*/ 2722 w 12013"/>
              <a:gd name="connsiteY99" fmla="*/ 1622 h 12306"/>
              <a:gd name="connsiteX100" fmla="*/ 2482 w 12013"/>
              <a:gd name="connsiteY100" fmla="*/ 1499 h 12306"/>
              <a:gd name="connsiteX101" fmla="*/ 2150 w 12013"/>
              <a:gd name="connsiteY101" fmla="*/ 576 h 12306"/>
              <a:gd name="connsiteX102" fmla="*/ 2032 w 12013"/>
              <a:gd name="connsiteY102" fmla="*/ 501 h 12306"/>
              <a:gd name="connsiteX103" fmla="*/ 1149 w 12013"/>
              <a:gd name="connsiteY103" fmla="*/ 286 h 12306"/>
              <a:gd name="connsiteX104" fmla="*/ 994 w 12013"/>
              <a:gd name="connsiteY104" fmla="*/ 603 h 12306"/>
              <a:gd name="connsiteX105" fmla="*/ 789 w 12013"/>
              <a:gd name="connsiteY105" fmla="*/ 55 h 12306"/>
              <a:gd name="connsiteX106" fmla="*/ 588 w 12013"/>
              <a:gd name="connsiteY106" fmla="*/ 201 h 12306"/>
              <a:gd name="connsiteX107" fmla="*/ 460 w 12013"/>
              <a:gd name="connsiteY107" fmla="*/ 585 h 12306"/>
              <a:gd name="connsiteX108" fmla="*/ 296 w 12013"/>
              <a:gd name="connsiteY108" fmla="*/ 640 h 12306"/>
              <a:gd name="connsiteX0" fmla="*/ 296 w 12311"/>
              <a:gd name="connsiteY0" fmla="*/ 640 h 12306"/>
              <a:gd name="connsiteX1" fmla="*/ 171 w 12311"/>
              <a:gd name="connsiteY1" fmla="*/ 853 h 12306"/>
              <a:gd name="connsiteX2" fmla="*/ 189 w 12311"/>
              <a:gd name="connsiteY2" fmla="*/ 1401 h 12306"/>
              <a:gd name="connsiteX3" fmla="*/ 359 w 12311"/>
              <a:gd name="connsiteY3" fmla="*/ 1783 h 12306"/>
              <a:gd name="connsiteX4" fmla="*/ 336 w 12311"/>
              <a:gd name="connsiteY4" fmla="*/ 2382 h 12306"/>
              <a:gd name="connsiteX5" fmla="*/ 790 w 12311"/>
              <a:gd name="connsiteY5" fmla="*/ 3603 h 12306"/>
              <a:gd name="connsiteX6" fmla="*/ 687 w 12311"/>
              <a:gd name="connsiteY6" fmla="*/ 3699 h 12306"/>
              <a:gd name="connsiteX7" fmla="*/ 446 w 12311"/>
              <a:gd name="connsiteY7" fmla="*/ 4131 h 12306"/>
              <a:gd name="connsiteX8" fmla="*/ 206 w 12311"/>
              <a:gd name="connsiteY8" fmla="*/ 4610 h 12306"/>
              <a:gd name="connsiteX9" fmla="*/ 69 w 12311"/>
              <a:gd name="connsiteY9" fmla="*/ 4899 h 12306"/>
              <a:gd name="connsiteX10" fmla="*/ 0 w 12311"/>
              <a:gd name="connsiteY10" fmla="*/ 5187 h 12306"/>
              <a:gd name="connsiteX11" fmla="*/ 481 w 12311"/>
              <a:gd name="connsiteY11" fmla="*/ 6243 h 12306"/>
              <a:gd name="connsiteX12" fmla="*/ 755 w 12311"/>
              <a:gd name="connsiteY12" fmla="*/ 7059 h 12306"/>
              <a:gd name="connsiteX13" fmla="*/ 961 w 12311"/>
              <a:gd name="connsiteY13" fmla="*/ 7443 h 12306"/>
              <a:gd name="connsiteX14" fmla="*/ 927 w 12311"/>
              <a:gd name="connsiteY14" fmla="*/ 7827 h 12306"/>
              <a:gd name="connsiteX15" fmla="*/ 858 w 12311"/>
              <a:gd name="connsiteY15" fmla="*/ 8115 h 12306"/>
              <a:gd name="connsiteX16" fmla="*/ 790 w 12311"/>
              <a:gd name="connsiteY16" fmla="*/ 9459 h 12306"/>
              <a:gd name="connsiteX17" fmla="*/ 1201 w 12311"/>
              <a:gd name="connsiteY17" fmla="*/ 10179 h 12306"/>
              <a:gd name="connsiteX18" fmla="*/ 1340 w 12311"/>
              <a:gd name="connsiteY18" fmla="*/ 10755 h 12306"/>
              <a:gd name="connsiteX19" fmla="*/ 1408 w 12311"/>
              <a:gd name="connsiteY19" fmla="*/ 11044 h 12306"/>
              <a:gd name="connsiteX20" fmla="*/ 1820 w 12311"/>
              <a:gd name="connsiteY20" fmla="*/ 10947 h 12306"/>
              <a:gd name="connsiteX21" fmla="*/ 2026 w 12311"/>
              <a:gd name="connsiteY21" fmla="*/ 10851 h 12306"/>
              <a:gd name="connsiteX22" fmla="*/ 2850 w 12311"/>
              <a:gd name="connsiteY22" fmla="*/ 10563 h 12306"/>
              <a:gd name="connsiteX23" fmla="*/ 3331 w 12311"/>
              <a:gd name="connsiteY23" fmla="*/ 10371 h 12306"/>
              <a:gd name="connsiteX24" fmla="*/ 3743 w 12311"/>
              <a:gd name="connsiteY24" fmla="*/ 10611 h 12306"/>
              <a:gd name="connsiteX25" fmla="*/ 3743 w 12311"/>
              <a:gd name="connsiteY25" fmla="*/ 10611 h 12306"/>
              <a:gd name="connsiteX26" fmla="*/ 3950 w 12311"/>
              <a:gd name="connsiteY26" fmla="*/ 10707 h 12306"/>
              <a:gd name="connsiteX27" fmla="*/ 4155 w 12311"/>
              <a:gd name="connsiteY27" fmla="*/ 11331 h 12306"/>
              <a:gd name="connsiteX28" fmla="*/ 4396 w 12311"/>
              <a:gd name="connsiteY28" fmla="*/ 11715 h 12306"/>
              <a:gd name="connsiteX29" fmla="*/ 4808 w 12311"/>
              <a:gd name="connsiteY29" fmla="*/ 11907 h 12306"/>
              <a:gd name="connsiteX30" fmla="*/ 5220 w 12311"/>
              <a:gd name="connsiteY30" fmla="*/ 12196 h 12306"/>
              <a:gd name="connsiteX31" fmla="*/ 5666 w 12311"/>
              <a:gd name="connsiteY31" fmla="*/ 11955 h 12306"/>
              <a:gd name="connsiteX32" fmla="*/ 6284 w 12311"/>
              <a:gd name="connsiteY32" fmla="*/ 11331 h 12306"/>
              <a:gd name="connsiteX33" fmla="*/ 6456 w 12311"/>
              <a:gd name="connsiteY33" fmla="*/ 10323 h 12306"/>
              <a:gd name="connsiteX34" fmla="*/ 6491 w 12311"/>
              <a:gd name="connsiteY34" fmla="*/ 10179 h 12306"/>
              <a:gd name="connsiteX35" fmla="*/ 6697 w 12311"/>
              <a:gd name="connsiteY35" fmla="*/ 10083 h 12306"/>
              <a:gd name="connsiteX36" fmla="*/ 7177 w 12311"/>
              <a:gd name="connsiteY36" fmla="*/ 10227 h 12306"/>
              <a:gd name="connsiteX37" fmla="*/ 7452 w 12311"/>
              <a:gd name="connsiteY37" fmla="*/ 10563 h 12306"/>
              <a:gd name="connsiteX38" fmla="*/ 7864 w 12311"/>
              <a:gd name="connsiteY38" fmla="*/ 10515 h 12306"/>
              <a:gd name="connsiteX39" fmla="*/ 8310 w 12311"/>
              <a:gd name="connsiteY39" fmla="*/ 10851 h 12306"/>
              <a:gd name="connsiteX40" fmla="*/ 8791 w 12311"/>
              <a:gd name="connsiteY40" fmla="*/ 10755 h 12306"/>
              <a:gd name="connsiteX41" fmla="*/ 8825 w 12311"/>
              <a:gd name="connsiteY41" fmla="*/ 10611 h 12306"/>
              <a:gd name="connsiteX42" fmla="*/ 9066 w 12311"/>
              <a:gd name="connsiteY42" fmla="*/ 10467 h 12306"/>
              <a:gd name="connsiteX43" fmla="*/ 9615 w 12311"/>
              <a:gd name="connsiteY43" fmla="*/ 10707 h 12306"/>
              <a:gd name="connsiteX44" fmla="*/ 9924 w 12311"/>
              <a:gd name="connsiteY44" fmla="*/ 10467 h 12306"/>
              <a:gd name="connsiteX45" fmla="*/ 9718 w 12311"/>
              <a:gd name="connsiteY45" fmla="*/ 9651 h 12306"/>
              <a:gd name="connsiteX46" fmla="*/ 9684 w 12311"/>
              <a:gd name="connsiteY46" fmla="*/ 8883 h 12306"/>
              <a:gd name="connsiteX47" fmla="*/ 9341 w 12311"/>
              <a:gd name="connsiteY47" fmla="*/ 8739 h 12306"/>
              <a:gd name="connsiteX48" fmla="*/ 8619 w 12311"/>
              <a:gd name="connsiteY48" fmla="*/ 8307 h 12306"/>
              <a:gd name="connsiteX49" fmla="*/ 8276 w 12311"/>
              <a:gd name="connsiteY49" fmla="*/ 7875 h 12306"/>
              <a:gd name="connsiteX50" fmla="*/ 8157 w 12311"/>
              <a:gd name="connsiteY50" fmla="*/ 6302 h 12306"/>
              <a:gd name="connsiteX51" fmla="*/ 7844 w 12311"/>
              <a:gd name="connsiteY51" fmla="*/ 7425 h 12306"/>
              <a:gd name="connsiteX52" fmla="*/ 8580 w 12311"/>
              <a:gd name="connsiteY52" fmla="*/ 5628 h 12306"/>
              <a:gd name="connsiteX53" fmla="*/ 8372 w 12311"/>
              <a:gd name="connsiteY53" fmla="*/ 6692 h 12306"/>
              <a:gd name="connsiteX54" fmla="*/ 8864 w 12311"/>
              <a:gd name="connsiteY54" fmla="*/ 7223 h 12306"/>
              <a:gd name="connsiteX55" fmla="*/ 12004 w 12311"/>
              <a:gd name="connsiteY55" fmla="*/ 10671 h 12306"/>
              <a:gd name="connsiteX56" fmla="*/ 9967 w 12311"/>
              <a:gd name="connsiteY56" fmla="*/ 7351 h 12306"/>
              <a:gd name="connsiteX57" fmla="*/ 12311 w 12311"/>
              <a:gd name="connsiteY57" fmla="*/ 7902 h 12306"/>
              <a:gd name="connsiteX58" fmla="*/ 10774 w 12311"/>
              <a:gd name="connsiteY58" fmla="*/ 7282 h 12306"/>
              <a:gd name="connsiteX59" fmla="*/ 10783 w 12311"/>
              <a:gd name="connsiteY59" fmla="*/ 7319 h 12306"/>
              <a:gd name="connsiteX60" fmla="*/ 10553 w 12311"/>
              <a:gd name="connsiteY60" fmla="*/ 7308 h 12306"/>
              <a:gd name="connsiteX61" fmla="*/ 10421 w 12311"/>
              <a:gd name="connsiteY61" fmla="*/ 7120 h 12306"/>
              <a:gd name="connsiteX62" fmla="*/ 10329 w 12311"/>
              <a:gd name="connsiteY62" fmla="*/ 6881 h 12306"/>
              <a:gd name="connsiteX63" fmla="*/ 10224 w 12311"/>
              <a:gd name="connsiteY63" fmla="*/ 6803 h 12306"/>
              <a:gd name="connsiteX64" fmla="*/ 10074 w 12311"/>
              <a:gd name="connsiteY64" fmla="*/ 6524 h 12306"/>
              <a:gd name="connsiteX65" fmla="*/ 10041 w 12311"/>
              <a:gd name="connsiteY65" fmla="*/ 6197 h 12306"/>
              <a:gd name="connsiteX66" fmla="*/ 9880 w 12311"/>
              <a:gd name="connsiteY66" fmla="*/ 6026 h 12306"/>
              <a:gd name="connsiteX67" fmla="*/ 9660 w 12311"/>
              <a:gd name="connsiteY67" fmla="*/ 5979 h 12306"/>
              <a:gd name="connsiteX68" fmla="*/ 9479 w 12311"/>
              <a:gd name="connsiteY68" fmla="*/ 5826 h 12306"/>
              <a:gd name="connsiteX69" fmla="*/ 9336 w 12311"/>
              <a:gd name="connsiteY69" fmla="*/ 5746 h 12306"/>
              <a:gd name="connsiteX70" fmla="*/ 9215 w 12311"/>
              <a:gd name="connsiteY70" fmla="*/ 5505 h 12306"/>
              <a:gd name="connsiteX71" fmla="*/ 9000 w 12311"/>
              <a:gd name="connsiteY71" fmla="*/ 5766 h 12306"/>
              <a:gd name="connsiteX72" fmla="*/ 8833 w 12311"/>
              <a:gd name="connsiteY72" fmla="*/ 5377 h 12306"/>
              <a:gd name="connsiteX73" fmla="*/ 8791 w 12311"/>
              <a:gd name="connsiteY73" fmla="*/ 4923 h 12306"/>
              <a:gd name="connsiteX74" fmla="*/ 8669 w 12311"/>
              <a:gd name="connsiteY74" fmla="*/ 4647 h 12306"/>
              <a:gd name="connsiteX75" fmla="*/ 8711 w 12311"/>
              <a:gd name="connsiteY75" fmla="*/ 3762 h 12306"/>
              <a:gd name="connsiteX76" fmla="*/ 8448 w 12311"/>
              <a:gd name="connsiteY76" fmla="*/ 3406 h 12306"/>
              <a:gd name="connsiteX77" fmla="*/ 8357 w 12311"/>
              <a:gd name="connsiteY77" fmla="*/ 2985 h 12306"/>
              <a:gd name="connsiteX78" fmla="*/ 8156 w 12311"/>
              <a:gd name="connsiteY78" fmla="*/ 2957 h 12306"/>
              <a:gd name="connsiteX79" fmla="*/ 7702 w 12311"/>
              <a:gd name="connsiteY79" fmla="*/ 3152 h 12306"/>
              <a:gd name="connsiteX80" fmla="*/ 7506 w 12311"/>
              <a:gd name="connsiteY80" fmla="*/ 2780 h 12306"/>
              <a:gd name="connsiteX81" fmla="*/ 7137 w 12311"/>
              <a:gd name="connsiteY81" fmla="*/ 2491 h 12306"/>
              <a:gd name="connsiteX82" fmla="*/ 7081 w 12311"/>
              <a:gd name="connsiteY82" fmla="*/ 2253 h 12306"/>
              <a:gd name="connsiteX83" fmla="*/ 6972 w 12311"/>
              <a:gd name="connsiteY83" fmla="*/ 1849 h 12306"/>
              <a:gd name="connsiteX84" fmla="*/ 6782 w 12311"/>
              <a:gd name="connsiteY84" fmla="*/ 1696 h 12306"/>
              <a:gd name="connsiteX85" fmla="*/ 6559 w 12311"/>
              <a:gd name="connsiteY85" fmla="*/ 1829 h 12306"/>
              <a:gd name="connsiteX86" fmla="*/ 6499 w 12311"/>
              <a:gd name="connsiteY86" fmla="*/ 1988 h 12306"/>
              <a:gd name="connsiteX87" fmla="*/ 6272 w 12311"/>
              <a:gd name="connsiteY87" fmla="*/ 1778 h 12306"/>
              <a:gd name="connsiteX88" fmla="*/ 5936 w 12311"/>
              <a:gd name="connsiteY88" fmla="*/ 1734 h 12306"/>
              <a:gd name="connsiteX89" fmla="*/ 5534 w 12311"/>
              <a:gd name="connsiteY89" fmla="*/ 1696 h 12306"/>
              <a:gd name="connsiteX90" fmla="*/ 4828 w 12311"/>
              <a:gd name="connsiteY90" fmla="*/ 1335 h 12306"/>
              <a:gd name="connsiteX91" fmla="*/ 4698 w 12311"/>
              <a:gd name="connsiteY91" fmla="*/ 1744 h 12306"/>
              <a:gd name="connsiteX92" fmla="*/ 4733 w 12311"/>
              <a:gd name="connsiteY92" fmla="*/ 1945 h 12306"/>
              <a:gd name="connsiteX93" fmla="*/ 4742 w 12311"/>
              <a:gd name="connsiteY93" fmla="*/ 2000 h 12306"/>
              <a:gd name="connsiteX94" fmla="*/ 4749 w 12311"/>
              <a:gd name="connsiteY94" fmla="*/ 2135 h 12306"/>
              <a:gd name="connsiteX95" fmla="*/ 3890 w 12311"/>
              <a:gd name="connsiteY95" fmla="*/ 2909 h 12306"/>
              <a:gd name="connsiteX96" fmla="*/ 3768 w 12311"/>
              <a:gd name="connsiteY96" fmla="*/ 2997 h 12306"/>
              <a:gd name="connsiteX97" fmla="*/ 3580 w 12311"/>
              <a:gd name="connsiteY97" fmla="*/ 2246 h 12306"/>
              <a:gd name="connsiteX98" fmla="*/ 3097 w 12311"/>
              <a:gd name="connsiteY98" fmla="*/ 1782 h 12306"/>
              <a:gd name="connsiteX99" fmla="*/ 2866 w 12311"/>
              <a:gd name="connsiteY99" fmla="*/ 1892 h 12306"/>
              <a:gd name="connsiteX100" fmla="*/ 2722 w 12311"/>
              <a:gd name="connsiteY100" fmla="*/ 1622 h 12306"/>
              <a:gd name="connsiteX101" fmla="*/ 2482 w 12311"/>
              <a:gd name="connsiteY101" fmla="*/ 1499 h 12306"/>
              <a:gd name="connsiteX102" fmla="*/ 2150 w 12311"/>
              <a:gd name="connsiteY102" fmla="*/ 576 h 12306"/>
              <a:gd name="connsiteX103" fmla="*/ 2032 w 12311"/>
              <a:gd name="connsiteY103" fmla="*/ 501 h 12306"/>
              <a:gd name="connsiteX104" fmla="*/ 1149 w 12311"/>
              <a:gd name="connsiteY104" fmla="*/ 286 h 12306"/>
              <a:gd name="connsiteX105" fmla="*/ 994 w 12311"/>
              <a:gd name="connsiteY105" fmla="*/ 603 h 12306"/>
              <a:gd name="connsiteX106" fmla="*/ 789 w 12311"/>
              <a:gd name="connsiteY106" fmla="*/ 55 h 12306"/>
              <a:gd name="connsiteX107" fmla="*/ 588 w 12311"/>
              <a:gd name="connsiteY107" fmla="*/ 201 h 12306"/>
              <a:gd name="connsiteX108" fmla="*/ 460 w 12311"/>
              <a:gd name="connsiteY108" fmla="*/ 585 h 12306"/>
              <a:gd name="connsiteX109" fmla="*/ 296 w 12311"/>
              <a:gd name="connsiteY109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311 w 13899"/>
              <a:gd name="connsiteY57" fmla="*/ 7902 h 12306"/>
              <a:gd name="connsiteX58" fmla="*/ 10774 w 13899"/>
              <a:gd name="connsiteY58" fmla="*/ 7282 h 12306"/>
              <a:gd name="connsiteX59" fmla="*/ 10783 w 13899"/>
              <a:gd name="connsiteY59" fmla="*/ 7319 h 12306"/>
              <a:gd name="connsiteX60" fmla="*/ 10553 w 13899"/>
              <a:gd name="connsiteY60" fmla="*/ 7308 h 12306"/>
              <a:gd name="connsiteX61" fmla="*/ 10421 w 13899"/>
              <a:gd name="connsiteY61" fmla="*/ 7120 h 12306"/>
              <a:gd name="connsiteX62" fmla="*/ 10329 w 13899"/>
              <a:gd name="connsiteY62" fmla="*/ 6881 h 12306"/>
              <a:gd name="connsiteX63" fmla="*/ 10224 w 13899"/>
              <a:gd name="connsiteY63" fmla="*/ 6803 h 12306"/>
              <a:gd name="connsiteX64" fmla="*/ 10074 w 13899"/>
              <a:gd name="connsiteY64" fmla="*/ 6524 h 12306"/>
              <a:gd name="connsiteX65" fmla="*/ 10041 w 13899"/>
              <a:gd name="connsiteY65" fmla="*/ 6197 h 12306"/>
              <a:gd name="connsiteX66" fmla="*/ 9880 w 13899"/>
              <a:gd name="connsiteY66" fmla="*/ 6026 h 12306"/>
              <a:gd name="connsiteX67" fmla="*/ 9660 w 13899"/>
              <a:gd name="connsiteY67" fmla="*/ 5979 h 12306"/>
              <a:gd name="connsiteX68" fmla="*/ 9479 w 13899"/>
              <a:gd name="connsiteY68" fmla="*/ 5826 h 12306"/>
              <a:gd name="connsiteX69" fmla="*/ 9336 w 13899"/>
              <a:gd name="connsiteY69" fmla="*/ 5746 h 12306"/>
              <a:gd name="connsiteX70" fmla="*/ 9215 w 13899"/>
              <a:gd name="connsiteY70" fmla="*/ 5505 h 12306"/>
              <a:gd name="connsiteX71" fmla="*/ 9000 w 13899"/>
              <a:gd name="connsiteY71" fmla="*/ 5766 h 12306"/>
              <a:gd name="connsiteX72" fmla="*/ 8833 w 13899"/>
              <a:gd name="connsiteY72" fmla="*/ 5377 h 12306"/>
              <a:gd name="connsiteX73" fmla="*/ 8791 w 13899"/>
              <a:gd name="connsiteY73" fmla="*/ 4923 h 12306"/>
              <a:gd name="connsiteX74" fmla="*/ 8669 w 13899"/>
              <a:gd name="connsiteY74" fmla="*/ 4647 h 12306"/>
              <a:gd name="connsiteX75" fmla="*/ 8711 w 13899"/>
              <a:gd name="connsiteY75" fmla="*/ 3762 h 12306"/>
              <a:gd name="connsiteX76" fmla="*/ 8448 w 13899"/>
              <a:gd name="connsiteY76" fmla="*/ 3406 h 12306"/>
              <a:gd name="connsiteX77" fmla="*/ 8357 w 13899"/>
              <a:gd name="connsiteY77" fmla="*/ 2985 h 12306"/>
              <a:gd name="connsiteX78" fmla="*/ 8156 w 13899"/>
              <a:gd name="connsiteY78" fmla="*/ 2957 h 12306"/>
              <a:gd name="connsiteX79" fmla="*/ 7702 w 13899"/>
              <a:gd name="connsiteY79" fmla="*/ 3152 h 12306"/>
              <a:gd name="connsiteX80" fmla="*/ 7506 w 13899"/>
              <a:gd name="connsiteY80" fmla="*/ 2780 h 12306"/>
              <a:gd name="connsiteX81" fmla="*/ 7137 w 13899"/>
              <a:gd name="connsiteY81" fmla="*/ 2491 h 12306"/>
              <a:gd name="connsiteX82" fmla="*/ 7081 w 13899"/>
              <a:gd name="connsiteY82" fmla="*/ 2253 h 12306"/>
              <a:gd name="connsiteX83" fmla="*/ 6972 w 13899"/>
              <a:gd name="connsiteY83" fmla="*/ 1849 h 12306"/>
              <a:gd name="connsiteX84" fmla="*/ 6782 w 13899"/>
              <a:gd name="connsiteY84" fmla="*/ 1696 h 12306"/>
              <a:gd name="connsiteX85" fmla="*/ 6559 w 13899"/>
              <a:gd name="connsiteY85" fmla="*/ 1829 h 12306"/>
              <a:gd name="connsiteX86" fmla="*/ 6499 w 13899"/>
              <a:gd name="connsiteY86" fmla="*/ 1988 h 12306"/>
              <a:gd name="connsiteX87" fmla="*/ 6272 w 13899"/>
              <a:gd name="connsiteY87" fmla="*/ 1778 h 12306"/>
              <a:gd name="connsiteX88" fmla="*/ 5936 w 13899"/>
              <a:gd name="connsiteY88" fmla="*/ 1734 h 12306"/>
              <a:gd name="connsiteX89" fmla="*/ 5534 w 13899"/>
              <a:gd name="connsiteY89" fmla="*/ 1696 h 12306"/>
              <a:gd name="connsiteX90" fmla="*/ 4828 w 13899"/>
              <a:gd name="connsiteY90" fmla="*/ 1335 h 12306"/>
              <a:gd name="connsiteX91" fmla="*/ 4698 w 13899"/>
              <a:gd name="connsiteY91" fmla="*/ 1744 h 12306"/>
              <a:gd name="connsiteX92" fmla="*/ 4733 w 13899"/>
              <a:gd name="connsiteY92" fmla="*/ 1945 h 12306"/>
              <a:gd name="connsiteX93" fmla="*/ 4742 w 13899"/>
              <a:gd name="connsiteY93" fmla="*/ 2000 h 12306"/>
              <a:gd name="connsiteX94" fmla="*/ 4749 w 13899"/>
              <a:gd name="connsiteY94" fmla="*/ 2135 h 12306"/>
              <a:gd name="connsiteX95" fmla="*/ 3890 w 13899"/>
              <a:gd name="connsiteY95" fmla="*/ 2909 h 12306"/>
              <a:gd name="connsiteX96" fmla="*/ 3768 w 13899"/>
              <a:gd name="connsiteY96" fmla="*/ 2997 h 12306"/>
              <a:gd name="connsiteX97" fmla="*/ 3580 w 13899"/>
              <a:gd name="connsiteY97" fmla="*/ 2246 h 12306"/>
              <a:gd name="connsiteX98" fmla="*/ 3097 w 13899"/>
              <a:gd name="connsiteY98" fmla="*/ 1782 h 12306"/>
              <a:gd name="connsiteX99" fmla="*/ 2866 w 13899"/>
              <a:gd name="connsiteY99" fmla="*/ 1892 h 12306"/>
              <a:gd name="connsiteX100" fmla="*/ 2722 w 13899"/>
              <a:gd name="connsiteY100" fmla="*/ 1622 h 12306"/>
              <a:gd name="connsiteX101" fmla="*/ 2482 w 13899"/>
              <a:gd name="connsiteY101" fmla="*/ 1499 h 12306"/>
              <a:gd name="connsiteX102" fmla="*/ 2150 w 13899"/>
              <a:gd name="connsiteY102" fmla="*/ 576 h 12306"/>
              <a:gd name="connsiteX103" fmla="*/ 2032 w 13899"/>
              <a:gd name="connsiteY103" fmla="*/ 501 h 12306"/>
              <a:gd name="connsiteX104" fmla="*/ 1149 w 13899"/>
              <a:gd name="connsiteY104" fmla="*/ 286 h 12306"/>
              <a:gd name="connsiteX105" fmla="*/ 994 w 13899"/>
              <a:gd name="connsiteY105" fmla="*/ 603 h 12306"/>
              <a:gd name="connsiteX106" fmla="*/ 789 w 13899"/>
              <a:gd name="connsiteY106" fmla="*/ 55 h 12306"/>
              <a:gd name="connsiteX107" fmla="*/ 588 w 13899"/>
              <a:gd name="connsiteY107" fmla="*/ 201 h 12306"/>
              <a:gd name="connsiteX108" fmla="*/ 460 w 13899"/>
              <a:gd name="connsiteY108" fmla="*/ 585 h 12306"/>
              <a:gd name="connsiteX109" fmla="*/ 296 w 13899"/>
              <a:gd name="connsiteY109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311 w 13899"/>
              <a:gd name="connsiteY57" fmla="*/ 7902 h 12306"/>
              <a:gd name="connsiteX58" fmla="*/ 10774 w 13899"/>
              <a:gd name="connsiteY58" fmla="*/ 7282 h 12306"/>
              <a:gd name="connsiteX59" fmla="*/ 10783 w 13899"/>
              <a:gd name="connsiteY59" fmla="*/ 7319 h 12306"/>
              <a:gd name="connsiteX60" fmla="*/ 10775 w 13899"/>
              <a:gd name="connsiteY60" fmla="*/ 7211 h 12306"/>
              <a:gd name="connsiteX61" fmla="*/ 10421 w 13899"/>
              <a:gd name="connsiteY61" fmla="*/ 7120 h 12306"/>
              <a:gd name="connsiteX62" fmla="*/ 10329 w 13899"/>
              <a:gd name="connsiteY62" fmla="*/ 6881 h 12306"/>
              <a:gd name="connsiteX63" fmla="*/ 10224 w 13899"/>
              <a:gd name="connsiteY63" fmla="*/ 6803 h 12306"/>
              <a:gd name="connsiteX64" fmla="*/ 10074 w 13899"/>
              <a:gd name="connsiteY64" fmla="*/ 6524 h 12306"/>
              <a:gd name="connsiteX65" fmla="*/ 10041 w 13899"/>
              <a:gd name="connsiteY65" fmla="*/ 6197 h 12306"/>
              <a:gd name="connsiteX66" fmla="*/ 9880 w 13899"/>
              <a:gd name="connsiteY66" fmla="*/ 6026 h 12306"/>
              <a:gd name="connsiteX67" fmla="*/ 9660 w 13899"/>
              <a:gd name="connsiteY67" fmla="*/ 5979 h 12306"/>
              <a:gd name="connsiteX68" fmla="*/ 9479 w 13899"/>
              <a:gd name="connsiteY68" fmla="*/ 5826 h 12306"/>
              <a:gd name="connsiteX69" fmla="*/ 9336 w 13899"/>
              <a:gd name="connsiteY69" fmla="*/ 5746 h 12306"/>
              <a:gd name="connsiteX70" fmla="*/ 9215 w 13899"/>
              <a:gd name="connsiteY70" fmla="*/ 5505 h 12306"/>
              <a:gd name="connsiteX71" fmla="*/ 9000 w 13899"/>
              <a:gd name="connsiteY71" fmla="*/ 5766 h 12306"/>
              <a:gd name="connsiteX72" fmla="*/ 8833 w 13899"/>
              <a:gd name="connsiteY72" fmla="*/ 5377 h 12306"/>
              <a:gd name="connsiteX73" fmla="*/ 8791 w 13899"/>
              <a:gd name="connsiteY73" fmla="*/ 4923 h 12306"/>
              <a:gd name="connsiteX74" fmla="*/ 8669 w 13899"/>
              <a:gd name="connsiteY74" fmla="*/ 4647 h 12306"/>
              <a:gd name="connsiteX75" fmla="*/ 8711 w 13899"/>
              <a:gd name="connsiteY75" fmla="*/ 3762 h 12306"/>
              <a:gd name="connsiteX76" fmla="*/ 8448 w 13899"/>
              <a:gd name="connsiteY76" fmla="*/ 3406 h 12306"/>
              <a:gd name="connsiteX77" fmla="*/ 8357 w 13899"/>
              <a:gd name="connsiteY77" fmla="*/ 2985 h 12306"/>
              <a:gd name="connsiteX78" fmla="*/ 8156 w 13899"/>
              <a:gd name="connsiteY78" fmla="*/ 2957 h 12306"/>
              <a:gd name="connsiteX79" fmla="*/ 7702 w 13899"/>
              <a:gd name="connsiteY79" fmla="*/ 3152 h 12306"/>
              <a:gd name="connsiteX80" fmla="*/ 7506 w 13899"/>
              <a:gd name="connsiteY80" fmla="*/ 2780 h 12306"/>
              <a:gd name="connsiteX81" fmla="*/ 7137 w 13899"/>
              <a:gd name="connsiteY81" fmla="*/ 2491 h 12306"/>
              <a:gd name="connsiteX82" fmla="*/ 7081 w 13899"/>
              <a:gd name="connsiteY82" fmla="*/ 2253 h 12306"/>
              <a:gd name="connsiteX83" fmla="*/ 6972 w 13899"/>
              <a:gd name="connsiteY83" fmla="*/ 1849 h 12306"/>
              <a:gd name="connsiteX84" fmla="*/ 6782 w 13899"/>
              <a:gd name="connsiteY84" fmla="*/ 1696 h 12306"/>
              <a:gd name="connsiteX85" fmla="*/ 6559 w 13899"/>
              <a:gd name="connsiteY85" fmla="*/ 1829 h 12306"/>
              <a:gd name="connsiteX86" fmla="*/ 6499 w 13899"/>
              <a:gd name="connsiteY86" fmla="*/ 1988 h 12306"/>
              <a:gd name="connsiteX87" fmla="*/ 6272 w 13899"/>
              <a:gd name="connsiteY87" fmla="*/ 1778 h 12306"/>
              <a:gd name="connsiteX88" fmla="*/ 5936 w 13899"/>
              <a:gd name="connsiteY88" fmla="*/ 1734 h 12306"/>
              <a:gd name="connsiteX89" fmla="*/ 5534 w 13899"/>
              <a:gd name="connsiteY89" fmla="*/ 1696 h 12306"/>
              <a:gd name="connsiteX90" fmla="*/ 4828 w 13899"/>
              <a:gd name="connsiteY90" fmla="*/ 1335 h 12306"/>
              <a:gd name="connsiteX91" fmla="*/ 4698 w 13899"/>
              <a:gd name="connsiteY91" fmla="*/ 1744 h 12306"/>
              <a:gd name="connsiteX92" fmla="*/ 4733 w 13899"/>
              <a:gd name="connsiteY92" fmla="*/ 1945 h 12306"/>
              <a:gd name="connsiteX93" fmla="*/ 4742 w 13899"/>
              <a:gd name="connsiteY93" fmla="*/ 2000 h 12306"/>
              <a:gd name="connsiteX94" fmla="*/ 4749 w 13899"/>
              <a:gd name="connsiteY94" fmla="*/ 2135 h 12306"/>
              <a:gd name="connsiteX95" fmla="*/ 3890 w 13899"/>
              <a:gd name="connsiteY95" fmla="*/ 2909 h 12306"/>
              <a:gd name="connsiteX96" fmla="*/ 3768 w 13899"/>
              <a:gd name="connsiteY96" fmla="*/ 2997 h 12306"/>
              <a:gd name="connsiteX97" fmla="*/ 3580 w 13899"/>
              <a:gd name="connsiteY97" fmla="*/ 2246 h 12306"/>
              <a:gd name="connsiteX98" fmla="*/ 3097 w 13899"/>
              <a:gd name="connsiteY98" fmla="*/ 1782 h 12306"/>
              <a:gd name="connsiteX99" fmla="*/ 2866 w 13899"/>
              <a:gd name="connsiteY99" fmla="*/ 1892 h 12306"/>
              <a:gd name="connsiteX100" fmla="*/ 2722 w 13899"/>
              <a:gd name="connsiteY100" fmla="*/ 1622 h 12306"/>
              <a:gd name="connsiteX101" fmla="*/ 2482 w 13899"/>
              <a:gd name="connsiteY101" fmla="*/ 1499 h 12306"/>
              <a:gd name="connsiteX102" fmla="*/ 2150 w 13899"/>
              <a:gd name="connsiteY102" fmla="*/ 576 h 12306"/>
              <a:gd name="connsiteX103" fmla="*/ 2032 w 13899"/>
              <a:gd name="connsiteY103" fmla="*/ 501 h 12306"/>
              <a:gd name="connsiteX104" fmla="*/ 1149 w 13899"/>
              <a:gd name="connsiteY104" fmla="*/ 286 h 12306"/>
              <a:gd name="connsiteX105" fmla="*/ 994 w 13899"/>
              <a:gd name="connsiteY105" fmla="*/ 603 h 12306"/>
              <a:gd name="connsiteX106" fmla="*/ 789 w 13899"/>
              <a:gd name="connsiteY106" fmla="*/ 55 h 12306"/>
              <a:gd name="connsiteX107" fmla="*/ 588 w 13899"/>
              <a:gd name="connsiteY107" fmla="*/ 201 h 12306"/>
              <a:gd name="connsiteX108" fmla="*/ 460 w 13899"/>
              <a:gd name="connsiteY108" fmla="*/ 585 h 12306"/>
              <a:gd name="connsiteX109" fmla="*/ 296 w 13899"/>
              <a:gd name="connsiteY109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311 w 13899"/>
              <a:gd name="connsiteY57" fmla="*/ 7902 h 12306"/>
              <a:gd name="connsiteX58" fmla="*/ 11536 w 13899"/>
              <a:gd name="connsiteY58" fmla="*/ 7049 h 12306"/>
              <a:gd name="connsiteX59" fmla="*/ 10774 w 13899"/>
              <a:gd name="connsiteY59" fmla="*/ 7282 h 12306"/>
              <a:gd name="connsiteX60" fmla="*/ 10783 w 13899"/>
              <a:gd name="connsiteY60" fmla="*/ 7319 h 12306"/>
              <a:gd name="connsiteX61" fmla="*/ 10775 w 13899"/>
              <a:gd name="connsiteY61" fmla="*/ 7211 h 12306"/>
              <a:gd name="connsiteX62" fmla="*/ 10421 w 13899"/>
              <a:gd name="connsiteY62" fmla="*/ 7120 h 12306"/>
              <a:gd name="connsiteX63" fmla="*/ 10329 w 13899"/>
              <a:gd name="connsiteY63" fmla="*/ 6881 h 12306"/>
              <a:gd name="connsiteX64" fmla="*/ 10224 w 13899"/>
              <a:gd name="connsiteY64" fmla="*/ 6803 h 12306"/>
              <a:gd name="connsiteX65" fmla="*/ 10074 w 13899"/>
              <a:gd name="connsiteY65" fmla="*/ 6524 h 12306"/>
              <a:gd name="connsiteX66" fmla="*/ 10041 w 13899"/>
              <a:gd name="connsiteY66" fmla="*/ 6197 h 12306"/>
              <a:gd name="connsiteX67" fmla="*/ 9880 w 13899"/>
              <a:gd name="connsiteY67" fmla="*/ 6026 h 12306"/>
              <a:gd name="connsiteX68" fmla="*/ 9660 w 13899"/>
              <a:gd name="connsiteY68" fmla="*/ 5979 h 12306"/>
              <a:gd name="connsiteX69" fmla="*/ 9479 w 13899"/>
              <a:gd name="connsiteY69" fmla="*/ 5826 h 12306"/>
              <a:gd name="connsiteX70" fmla="*/ 9336 w 13899"/>
              <a:gd name="connsiteY70" fmla="*/ 5746 h 12306"/>
              <a:gd name="connsiteX71" fmla="*/ 9215 w 13899"/>
              <a:gd name="connsiteY71" fmla="*/ 5505 h 12306"/>
              <a:gd name="connsiteX72" fmla="*/ 9000 w 13899"/>
              <a:gd name="connsiteY72" fmla="*/ 5766 h 12306"/>
              <a:gd name="connsiteX73" fmla="*/ 8833 w 13899"/>
              <a:gd name="connsiteY73" fmla="*/ 5377 h 12306"/>
              <a:gd name="connsiteX74" fmla="*/ 8791 w 13899"/>
              <a:gd name="connsiteY74" fmla="*/ 4923 h 12306"/>
              <a:gd name="connsiteX75" fmla="*/ 8669 w 13899"/>
              <a:gd name="connsiteY75" fmla="*/ 4647 h 12306"/>
              <a:gd name="connsiteX76" fmla="*/ 8711 w 13899"/>
              <a:gd name="connsiteY76" fmla="*/ 3762 h 12306"/>
              <a:gd name="connsiteX77" fmla="*/ 8448 w 13899"/>
              <a:gd name="connsiteY77" fmla="*/ 3406 h 12306"/>
              <a:gd name="connsiteX78" fmla="*/ 8357 w 13899"/>
              <a:gd name="connsiteY78" fmla="*/ 2985 h 12306"/>
              <a:gd name="connsiteX79" fmla="*/ 8156 w 13899"/>
              <a:gd name="connsiteY79" fmla="*/ 2957 h 12306"/>
              <a:gd name="connsiteX80" fmla="*/ 7702 w 13899"/>
              <a:gd name="connsiteY80" fmla="*/ 3152 h 12306"/>
              <a:gd name="connsiteX81" fmla="*/ 7506 w 13899"/>
              <a:gd name="connsiteY81" fmla="*/ 2780 h 12306"/>
              <a:gd name="connsiteX82" fmla="*/ 7137 w 13899"/>
              <a:gd name="connsiteY82" fmla="*/ 2491 h 12306"/>
              <a:gd name="connsiteX83" fmla="*/ 7081 w 13899"/>
              <a:gd name="connsiteY83" fmla="*/ 2253 h 12306"/>
              <a:gd name="connsiteX84" fmla="*/ 6972 w 13899"/>
              <a:gd name="connsiteY84" fmla="*/ 1849 h 12306"/>
              <a:gd name="connsiteX85" fmla="*/ 6782 w 13899"/>
              <a:gd name="connsiteY85" fmla="*/ 1696 h 12306"/>
              <a:gd name="connsiteX86" fmla="*/ 6559 w 13899"/>
              <a:gd name="connsiteY86" fmla="*/ 1829 h 12306"/>
              <a:gd name="connsiteX87" fmla="*/ 6499 w 13899"/>
              <a:gd name="connsiteY87" fmla="*/ 1988 h 12306"/>
              <a:gd name="connsiteX88" fmla="*/ 6272 w 13899"/>
              <a:gd name="connsiteY88" fmla="*/ 1778 h 12306"/>
              <a:gd name="connsiteX89" fmla="*/ 5936 w 13899"/>
              <a:gd name="connsiteY89" fmla="*/ 1734 h 12306"/>
              <a:gd name="connsiteX90" fmla="*/ 5534 w 13899"/>
              <a:gd name="connsiteY90" fmla="*/ 1696 h 12306"/>
              <a:gd name="connsiteX91" fmla="*/ 4828 w 13899"/>
              <a:gd name="connsiteY91" fmla="*/ 1335 h 12306"/>
              <a:gd name="connsiteX92" fmla="*/ 4698 w 13899"/>
              <a:gd name="connsiteY92" fmla="*/ 1744 h 12306"/>
              <a:gd name="connsiteX93" fmla="*/ 4733 w 13899"/>
              <a:gd name="connsiteY93" fmla="*/ 1945 h 12306"/>
              <a:gd name="connsiteX94" fmla="*/ 4742 w 13899"/>
              <a:gd name="connsiteY94" fmla="*/ 2000 h 12306"/>
              <a:gd name="connsiteX95" fmla="*/ 4749 w 13899"/>
              <a:gd name="connsiteY95" fmla="*/ 2135 h 12306"/>
              <a:gd name="connsiteX96" fmla="*/ 3890 w 13899"/>
              <a:gd name="connsiteY96" fmla="*/ 2909 h 12306"/>
              <a:gd name="connsiteX97" fmla="*/ 3768 w 13899"/>
              <a:gd name="connsiteY97" fmla="*/ 2997 h 12306"/>
              <a:gd name="connsiteX98" fmla="*/ 3580 w 13899"/>
              <a:gd name="connsiteY98" fmla="*/ 2246 h 12306"/>
              <a:gd name="connsiteX99" fmla="*/ 3097 w 13899"/>
              <a:gd name="connsiteY99" fmla="*/ 1782 h 12306"/>
              <a:gd name="connsiteX100" fmla="*/ 2866 w 13899"/>
              <a:gd name="connsiteY100" fmla="*/ 1892 h 12306"/>
              <a:gd name="connsiteX101" fmla="*/ 2722 w 13899"/>
              <a:gd name="connsiteY101" fmla="*/ 1622 h 12306"/>
              <a:gd name="connsiteX102" fmla="*/ 2482 w 13899"/>
              <a:gd name="connsiteY102" fmla="*/ 1499 h 12306"/>
              <a:gd name="connsiteX103" fmla="*/ 2150 w 13899"/>
              <a:gd name="connsiteY103" fmla="*/ 576 h 12306"/>
              <a:gd name="connsiteX104" fmla="*/ 2032 w 13899"/>
              <a:gd name="connsiteY104" fmla="*/ 501 h 12306"/>
              <a:gd name="connsiteX105" fmla="*/ 1149 w 13899"/>
              <a:gd name="connsiteY105" fmla="*/ 286 h 12306"/>
              <a:gd name="connsiteX106" fmla="*/ 994 w 13899"/>
              <a:gd name="connsiteY106" fmla="*/ 603 h 12306"/>
              <a:gd name="connsiteX107" fmla="*/ 789 w 13899"/>
              <a:gd name="connsiteY107" fmla="*/ 55 h 12306"/>
              <a:gd name="connsiteX108" fmla="*/ 588 w 13899"/>
              <a:gd name="connsiteY108" fmla="*/ 201 h 12306"/>
              <a:gd name="connsiteX109" fmla="*/ 460 w 13899"/>
              <a:gd name="connsiteY109" fmla="*/ 585 h 12306"/>
              <a:gd name="connsiteX110" fmla="*/ 296 w 13899"/>
              <a:gd name="connsiteY110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311 w 13899"/>
              <a:gd name="connsiteY57" fmla="*/ 7902 h 12306"/>
              <a:gd name="connsiteX58" fmla="*/ 11536 w 13899"/>
              <a:gd name="connsiteY58" fmla="*/ 7049 h 12306"/>
              <a:gd name="connsiteX59" fmla="*/ 11183 w 13899"/>
              <a:gd name="connsiteY59" fmla="*/ 7538 h 12306"/>
              <a:gd name="connsiteX60" fmla="*/ 10774 w 13899"/>
              <a:gd name="connsiteY60" fmla="*/ 7282 h 12306"/>
              <a:gd name="connsiteX61" fmla="*/ 10783 w 13899"/>
              <a:gd name="connsiteY61" fmla="*/ 7319 h 12306"/>
              <a:gd name="connsiteX62" fmla="*/ 10775 w 13899"/>
              <a:gd name="connsiteY62" fmla="*/ 7211 h 12306"/>
              <a:gd name="connsiteX63" fmla="*/ 10421 w 13899"/>
              <a:gd name="connsiteY63" fmla="*/ 7120 h 12306"/>
              <a:gd name="connsiteX64" fmla="*/ 10329 w 13899"/>
              <a:gd name="connsiteY64" fmla="*/ 6881 h 12306"/>
              <a:gd name="connsiteX65" fmla="*/ 10224 w 13899"/>
              <a:gd name="connsiteY65" fmla="*/ 6803 h 12306"/>
              <a:gd name="connsiteX66" fmla="*/ 10074 w 13899"/>
              <a:gd name="connsiteY66" fmla="*/ 6524 h 12306"/>
              <a:gd name="connsiteX67" fmla="*/ 10041 w 13899"/>
              <a:gd name="connsiteY67" fmla="*/ 6197 h 12306"/>
              <a:gd name="connsiteX68" fmla="*/ 9880 w 13899"/>
              <a:gd name="connsiteY68" fmla="*/ 6026 h 12306"/>
              <a:gd name="connsiteX69" fmla="*/ 9660 w 13899"/>
              <a:gd name="connsiteY69" fmla="*/ 5979 h 12306"/>
              <a:gd name="connsiteX70" fmla="*/ 9479 w 13899"/>
              <a:gd name="connsiteY70" fmla="*/ 5826 h 12306"/>
              <a:gd name="connsiteX71" fmla="*/ 9336 w 13899"/>
              <a:gd name="connsiteY71" fmla="*/ 5746 h 12306"/>
              <a:gd name="connsiteX72" fmla="*/ 9215 w 13899"/>
              <a:gd name="connsiteY72" fmla="*/ 5505 h 12306"/>
              <a:gd name="connsiteX73" fmla="*/ 9000 w 13899"/>
              <a:gd name="connsiteY73" fmla="*/ 5766 h 12306"/>
              <a:gd name="connsiteX74" fmla="*/ 8833 w 13899"/>
              <a:gd name="connsiteY74" fmla="*/ 5377 h 12306"/>
              <a:gd name="connsiteX75" fmla="*/ 8791 w 13899"/>
              <a:gd name="connsiteY75" fmla="*/ 4923 h 12306"/>
              <a:gd name="connsiteX76" fmla="*/ 8669 w 13899"/>
              <a:gd name="connsiteY76" fmla="*/ 4647 h 12306"/>
              <a:gd name="connsiteX77" fmla="*/ 8711 w 13899"/>
              <a:gd name="connsiteY77" fmla="*/ 3762 h 12306"/>
              <a:gd name="connsiteX78" fmla="*/ 8448 w 13899"/>
              <a:gd name="connsiteY78" fmla="*/ 3406 h 12306"/>
              <a:gd name="connsiteX79" fmla="*/ 8357 w 13899"/>
              <a:gd name="connsiteY79" fmla="*/ 2985 h 12306"/>
              <a:gd name="connsiteX80" fmla="*/ 8156 w 13899"/>
              <a:gd name="connsiteY80" fmla="*/ 2957 h 12306"/>
              <a:gd name="connsiteX81" fmla="*/ 7702 w 13899"/>
              <a:gd name="connsiteY81" fmla="*/ 3152 h 12306"/>
              <a:gd name="connsiteX82" fmla="*/ 7506 w 13899"/>
              <a:gd name="connsiteY82" fmla="*/ 2780 h 12306"/>
              <a:gd name="connsiteX83" fmla="*/ 7137 w 13899"/>
              <a:gd name="connsiteY83" fmla="*/ 2491 h 12306"/>
              <a:gd name="connsiteX84" fmla="*/ 7081 w 13899"/>
              <a:gd name="connsiteY84" fmla="*/ 2253 h 12306"/>
              <a:gd name="connsiteX85" fmla="*/ 6972 w 13899"/>
              <a:gd name="connsiteY85" fmla="*/ 1849 h 12306"/>
              <a:gd name="connsiteX86" fmla="*/ 6782 w 13899"/>
              <a:gd name="connsiteY86" fmla="*/ 1696 h 12306"/>
              <a:gd name="connsiteX87" fmla="*/ 6559 w 13899"/>
              <a:gd name="connsiteY87" fmla="*/ 1829 h 12306"/>
              <a:gd name="connsiteX88" fmla="*/ 6499 w 13899"/>
              <a:gd name="connsiteY88" fmla="*/ 1988 h 12306"/>
              <a:gd name="connsiteX89" fmla="*/ 6272 w 13899"/>
              <a:gd name="connsiteY89" fmla="*/ 1778 h 12306"/>
              <a:gd name="connsiteX90" fmla="*/ 5936 w 13899"/>
              <a:gd name="connsiteY90" fmla="*/ 1734 h 12306"/>
              <a:gd name="connsiteX91" fmla="*/ 5534 w 13899"/>
              <a:gd name="connsiteY91" fmla="*/ 1696 h 12306"/>
              <a:gd name="connsiteX92" fmla="*/ 4828 w 13899"/>
              <a:gd name="connsiteY92" fmla="*/ 1335 h 12306"/>
              <a:gd name="connsiteX93" fmla="*/ 4698 w 13899"/>
              <a:gd name="connsiteY93" fmla="*/ 1744 h 12306"/>
              <a:gd name="connsiteX94" fmla="*/ 4733 w 13899"/>
              <a:gd name="connsiteY94" fmla="*/ 1945 h 12306"/>
              <a:gd name="connsiteX95" fmla="*/ 4742 w 13899"/>
              <a:gd name="connsiteY95" fmla="*/ 2000 h 12306"/>
              <a:gd name="connsiteX96" fmla="*/ 4749 w 13899"/>
              <a:gd name="connsiteY96" fmla="*/ 2135 h 12306"/>
              <a:gd name="connsiteX97" fmla="*/ 3890 w 13899"/>
              <a:gd name="connsiteY97" fmla="*/ 2909 h 12306"/>
              <a:gd name="connsiteX98" fmla="*/ 3768 w 13899"/>
              <a:gd name="connsiteY98" fmla="*/ 2997 h 12306"/>
              <a:gd name="connsiteX99" fmla="*/ 3580 w 13899"/>
              <a:gd name="connsiteY99" fmla="*/ 2246 h 12306"/>
              <a:gd name="connsiteX100" fmla="*/ 3097 w 13899"/>
              <a:gd name="connsiteY100" fmla="*/ 1782 h 12306"/>
              <a:gd name="connsiteX101" fmla="*/ 2866 w 13899"/>
              <a:gd name="connsiteY101" fmla="*/ 1892 h 12306"/>
              <a:gd name="connsiteX102" fmla="*/ 2722 w 13899"/>
              <a:gd name="connsiteY102" fmla="*/ 1622 h 12306"/>
              <a:gd name="connsiteX103" fmla="*/ 2482 w 13899"/>
              <a:gd name="connsiteY103" fmla="*/ 1499 h 12306"/>
              <a:gd name="connsiteX104" fmla="*/ 2150 w 13899"/>
              <a:gd name="connsiteY104" fmla="*/ 576 h 12306"/>
              <a:gd name="connsiteX105" fmla="*/ 2032 w 13899"/>
              <a:gd name="connsiteY105" fmla="*/ 501 h 12306"/>
              <a:gd name="connsiteX106" fmla="*/ 1149 w 13899"/>
              <a:gd name="connsiteY106" fmla="*/ 286 h 12306"/>
              <a:gd name="connsiteX107" fmla="*/ 994 w 13899"/>
              <a:gd name="connsiteY107" fmla="*/ 603 h 12306"/>
              <a:gd name="connsiteX108" fmla="*/ 789 w 13899"/>
              <a:gd name="connsiteY108" fmla="*/ 55 h 12306"/>
              <a:gd name="connsiteX109" fmla="*/ 588 w 13899"/>
              <a:gd name="connsiteY109" fmla="*/ 201 h 12306"/>
              <a:gd name="connsiteX110" fmla="*/ 460 w 13899"/>
              <a:gd name="connsiteY110" fmla="*/ 585 h 12306"/>
              <a:gd name="connsiteX111" fmla="*/ 296 w 13899"/>
              <a:gd name="connsiteY111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311 w 13899"/>
              <a:gd name="connsiteY57" fmla="*/ 7902 h 12306"/>
              <a:gd name="connsiteX58" fmla="*/ 11536 w 13899"/>
              <a:gd name="connsiteY58" fmla="*/ 7049 h 12306"/>
              <a:gd name="connsiteX59" fmla="*/ 11147 w 13899"/>
              <a:gd name="connsiteY59" fmla="*/ 7337 h 12306"/>
              <a:gd name="connsiteX60" fmla="*/ 10774 w 13899"/>
              <a:gd name="connsiteY60" fmla="*/ 7282 h 12306"/>
              <a:gd name="connsiteX61" fmla="*/ 10783 w 13899"/>
              <a:gd name="connsiteY61" fmla="*/ 7319 h 12306"/>
              <a:gd name="connsiteX62" fmla="*/ 10775 w 13899"/>
              <a:gd name="connsiteY62" fmla="*/ 7211 h 12306"/>
              <a:gd name="connsiteX63" fmla="*/ 10421 w 13899"/>
              <a:gd name="connsiteY63" fmla="*/ 7120 h 12306"/>
              <a:gd name="connsiteX64" fmla="*/ 10329 w 13899"/>
              <a:gd name="connsiteY64" fmla="*/ 6881 h 12306"/>
              <a:gd name="connsiteX65" fmla="*/ 10224 w 13899"/>
              <a:gd name="connsiteY65" fmla="*/ 6803 h 12306"/>
              <a:gd name="connsiteX66" fmla="*/ 10074 w 13899"/>
              <a:gd name="connsiteY66" fmla="*/ 6524 h 12306"/>
              <a:gd name="connsiteX67" fmla="*/ 10041 w 13899"/>
              <a:gd name="connsiteY67" fmla="*/ 6197 h 12306"/>
              <a:gd name="connsiteX68" fmla="*/ 9880 w 13899"/>
              <a:gd name="connsiteY68" fmla="*/ 6026 h 12306"/>
              <a:gd name="connsiteX69" fmla="*/ 9660 w 13899"/>
              <a:gd name="connsiteY69" fmla="*/ 5979 h 12306"/>
              <a:gd name="connsiteX70" fmla="*/ 9479 w 13899"/>
              <a:gd name="connsiteY70" fmla="*/ 5826 h 12306"/>
              <a:gd name="connsiteX71" fmla="*/ 9336 w 13899"/>
              <a:gd name="connsiteY71" fmla="*/ 5746 h 12306"/>
              <a:gd name="connsiteX72" fmla="*/ 9215 w 13899"/>
              <a:gd name="connsiteY72" fmla="*/ 5505 h 12306"/>
              <a:gd name="connsiteX73" fmla="*/ 9000 w 13899"/>
              <a:gd name="connsiteY73" fmla="*/ 5766 h 12306"/>
              <a:gd name="connsiteX74" fmla="*/ 8833 w 13899"/>
              <a:gd name="connsiteY74" fmla="*/ 5377 h 12306"/>
              <a:gd name="connsiteX75" fmla="*/ 8791 w 13899"/>
              <a:gd name="connsiteY75" fmla="*/ 4923 h 12306"/>
              <a:gd name="connsiteX76" fmla="*/ 8669 w 13899"/>
              <a:gd name="connsiteY76" fmla="*/ 4647 h 12306"/>
              <a:gd name="connsiteX77" fmla="*/ 8711 w 13899"/>
              <a:gd name="connsiteY77" fmla="*/ 3762 h 12306"/>
              <a:gd name="connsiteX78" fmla="*/ 8448 w 13899"/>
              <a:gd name="connsiteY78" fmla="*/ 3406 h 12306"/>
              <a:gd name="connsiteX79" fmla="*/ 8357 w 13899"/>
              <a:gd name="connsiteY79" fmla="*/ 2985 h 12306"/>
              <a:gd name="connsiteX80" fmla="*/ 8156 w 13899"/>
              <a:gd name="connsiteY80" fmla="*/ 2957 h 12306"/>
              <a:gd name="connsiteX81" fmla="*/ 7702 w 13899"/>
              <a:gd name="connsiteY81" fmla="*/ 3152 h 12306"/>
              <a:gd name="connsiteX82" fmla="*/ 7506 w 13899"/>
              <a:gd name="connsiteY82" fmla="*/ 2780 h 12306"/>
              <a:gd name="connsiteX83" fmla="*/ 7137 w 13899"/>
              <a:gd name="connsiteY83" fmla="*/ 2491 h 12306"/>
              <a:gd name="connsiteX84" fmla="*/ 7081 w 13899"/>
              <a:gd name="connsiteY84" fmla="*/ 2253 h 12306"/>
              <a:gd name="connsiteX85" fmla="*/ 6972 w 13899"/>
              <a:gd name="connsiteY85" fmla="*/ 1849 h 12306"/>
              <a:gd name="connsiteX86" fmla="*/ 6782 w 13899"/>
              <a:gd name="connsiteY86" fmla="*/ 1696 h 12306"/>
              <a:gd name="connsiteX87" fmla="*/ 6559 w 13899"/>
              <a:gd name="connsiteY87" fmla="*/ 1829 h 12306"/>
              <a:gd name="connsiteX88" fmla="*/ 6499 w 13899"/>
              <a:gd name="connsiteY88" fmla="*/ 1988 h 12306"/>
              <a:gd name="connsiteX89" fmla="*/ 6272 w 13899"/>
              <a:gd name="connsiteY89" fmla="*/ 1778 h 12306"/>
              <a:gd name="connsiteX90" fmla="*/ 5936 w 13899"/>
              <a:gd name="connsiteY90" fmla="*/ 1734 h 12306"/>
              <a:gd name="connsiteX91" fmla="*/ 5534 w 13899"/>
              <a:gd name="connsiteY91" fmla="*/ 1696 h 12306"/>
              <a:gd name="connsiteX92" fmla="*/ 4828 w 13899"/>
              <a:gd name="connsiteY92" fmla="*/ 1335 h 12306"/>
              <a:gd name="connsiteX93" fmla="*/ 4698 w 13899"/>
              <a:gd name="connsiteY93" fmla="*/ 1744 h 12306"/>
              <a:gd name="connsiteX94" fmla="*/ 4733 w 13899"/>
              <a:gd name="connsiteY94" fmla="*/ 1945 h 12306"/>
              <a:gd name="connsiteX95" fmla="*/ 4742 w 13899"/>
              <a:gd name="connsiteY95" fmla="*/ 2000 h 12306"/>
              <a:gd name="connsiteX96" fmla="*/ 4749 w 13899"/>
              <a:gd name="connsiteY96" fmla="*/ 2135 h 12306"/>
              <a:gd name="connsiteX97" fmla="*/ 3890 w 13899"/>
              <a:gd name="connsiteY97" fmla="*/ 2909 h 12306"/>
              <a:gd name="connsiteX98" fmla="*/ 3768 w 13899"/>
              <a:gd name="connsiteY98" fmla="*/ 2997 h 12306"/>
              <a:gd name="connsiteX99" fmla="*/ 3580 w 13899"/>
              <a:gd name="connsiteY99" fmla="*/ 2246 h 12306"/>
              <a:gd name="connsiteX100" fmla="*/ 3097 w 13899"/>
              <a:gd name="connsiteY100" fmla="*/ 1782 h 12306"/>
              <a:gd name="connsiteX101" fmla="*/ 2866 w 13899"/>
              <a:gd name="connsiteY101" fmla="*/ 1892 h 12306"/>
              <a:gd name="connsiteX102" fmla="*/ 2722 w 13899"/>
              <a:gd name="connsiteY102" fmla="*/ 1622 h 12306"/>
              <a:gd name="connsiteX103" fmla="*/ 2482 w 13899"/>
              <a:gd name="connsiteY103" fmla="*/ 1499 h 12306"/>
              <a:gd name="connsiteX104" fmla="*/ 2150 w 13899"/>
              <a:gd name="connsiteY104" fmla="*/ 576 h 12306"/>
              <a:gd name="connsiteX105" fmla="*/ 2032 w 13899"/>
              <a:gd name="connsiteY105" fmla="*/ 501 h 12306"/>
              <a:gd name="connsiteX106" fmla="*/ 1149 w 13899"/>
              <a:gd name="connsiteY106" fmla="*/ 286 h 12306"/>
              <a:gd name="connsiteX107" fmla="*/ 994 w 13899"/>
              <a:gd name="connsiteY107" fmla="*/ 603 h 12306"/>
              <a:gd name="connsiteX108" fmla="*/ 789 w 13899"/>
              <a:gd name="connsiteY108" fmla="*/ 55 h 12306"/>
              <a:gd name="connsiteX109" fmla="*/ 588 w 13899"/>
              <a:gd name="connsiteY109" fmla="*/ 201 h 12306"/>
              <a:gd name="connsiteX110" fmla="*/ 460 w 13899"/>
              <a:gd name="connsiteY110" fmla="*/ 585 h 12306"/>
              <a:gd name="connsiteX111" fmla="*/ 296 w 13899"/>
              <a:gd name="connsiteY111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567 w 13899"/>
              <a:gd name="connsiteY57" fmla="*/ 6107 h 12306"/>
              <a:gd name="connsiteX58" fmla="*/ 11536 w 13899"/>
              <a:gd name="connsiteY58" fmla="*/ 7049 h 12306"/>
              <a:gd name="connsiteX59" fmla="*/ 11147 w 13899"/>
              <a:gd name="connsiteY59" fmla="*/ 7337 h 12306"/>
              <a:gd name="connsiteX60" fmla="*/ 10774 w 13899"/>
              <a:gd name="connsiteY60" fmla="*/ 7282 h 12306"/>
              <a:gd name="connsiteX61" fmla="*/ 10783 w 13899"/>
              <a:gd name="connsiteY61" fmla="*/ 7319 h 12306"/>
              <a:gd name="connsiteX62" fmla="*/ 10775 w 13899"/>
              <a:gd name="connsiteY62" fmla="*/ 7211 h 12306"/>
              <a:gd name="connsiteX63" fmla="*/ 10421 w 13899"/>
              <a:gd name="connsiteY63" fmla="*/ 7120 h 12306"/>
              <a:gd name="connsiteX64" fmla="*/ 10329 w 13899"/>
              <a:gd name="connsiteY64" fmla="*/ 6881 h 12306"/>
              <a:gd name="connsiteX65" fmla="*/ 10224 w 13899"/>
              <a:gd name="connsiteY65" fmla="*/ 6803 h 12306"/>
              <a:gd name="connsiteX66" fmla="*/ 10074 w 13899"/>
              <a:gd name="connsiteY66" fmla="*/ 6524 h 12306"/>
              <a:gd name="connsiteX67" fmla="*/ 10041 w 13899"/>
              <a:gd name="connsiteY67" fmla="*/ 6197 h 12306"/>
              <a:gd name="connsiteX68" fmla="*/ 9880 w 13899"/>
              <a:gd name="connsiteY68" fmla="*/ 6026 h 12306"/>
              <a:gd name="connsiteX69" fmla="*/ 9660 w 13899"/>
              <a:gd name="connsiteY69" fmla="*/ 5979 h 12306"/>
              <a:gd name="connsiteX70" fmla="*/ 9479 w 13899"/>
              <a:gd name="connsiteY70" fmla="*/ 5826 h 12306"/>
              <a:gd name="connsiteX71" fmla="*/ 9336 w 13899"/>
              <a:gd name="connsiteY71" fmla="*/ 5746 h 12306"/>
              <a:gd name="connsiteX72" fmla="*/ 9215 w 13899"/>
              <a:gd name="connsiteY72" fmla="*/ 5505 h 12306"/>
              <a:gd name="connsiteX73" fmla="*/ 9000 w 13899"/>
              <a:gd name="connsiteY73" fmla="*/ 5766 h 12306"/>
              <a:gd name="connsiteX74" fmla="*/ 8833 w 13899"/>
              <a:gd name="connsiteY74" fmla="*/ 5377 h 12306"/>
              <a:gd name="connsiteX75" fmla="*/ 8791 w 13899"/>
              <a:gd name="connsiteY75" fmla="*/ 4923 h 12306"/>
              <a:gd name="connsiteX76" fmla="*/ 8669 w 13899"/>
              <a:gd name="connsiteY76" fmla="*/ 4647 h 12306"/>
              <a:gd name="connsiteX77" fmla="*/ 8711 w 13899"/>
              <a:gd name="connsiteY77" fmla="*/ 3762 h 12306"/>
              <a:gd name="connsiteX78" fmla="*/ 8448 w 13899"/>
              <a:gd name="connsiteY78" fmla="*/ 3406 h 12306"/>
              <a:gd name="connsiteX79" fmla="*/ 8357 w 13899"/>
              <a:gd name="connsiteY79" fmla="*/ 2985 h 12306"/>
              <a:gd name="connsiteX80" fmla="*/ 8156 w 13899"/>
              <a:gd name="connsiteY80" fmla="*/ 2957 h 12306"/>
              <a:gd name="connsiteX81" fmla="*/ 7702 w 13899"/>
              <a:gd name="connsiteY81" fmla="*/ 3152 h 12306"/>
              <a:gd name="connsiteX82" fmla="*/ 7506 w 13899"/>
              <a:gd name="connsiteY82" fmla="*/ 2780 h 12306"/>
              <a:gd name="connsiteX83" fmla="*/ 7137 w 13899"/>
              <a:gd name="connsiteY83" fmla="*/ 2491 h 12306"/>
              <a:gd name="connsiteX84" fmla="*/ 7081 w 13899"/>
              <a:gd name="connsiteY84" fmla="*/ 2253 h 12306"/>
              <a:gd name="connsiteX85" fmla="*/ 6972 w 13899"/>
              <a:gd name="connsiteY85" fmla="*/ 1849 h 12306"/>
              <a:gd name="connsiteX86" fmla="*/ 6782 w 13899"/>
              <a:gd name="connsiteY86" fmla="*/ 1696 h 12306"/>
              <a:gd name="connsiteX87" fmla="*/ 6559 w 13899"/>
              <a:gd name="connsiteY87" fmla="*/ 1829 h 12306"/>
              <a:gd name="connsiteX88" fmla="*/ 6499 w 13899"/>
              <a:gd name="connsiteY88" fmla="*/ 1988 h 12306"/>
              <a:gd name="connsiteX89" fmla="*/ 6272 w 13899"/>
              <a:gd name="connsiteY89" fmla="*/ 1778 h 12306"/>
              <a:gd name="connsiteX90" fmla="*/ 5936 w 13899"/>
              <a:gd name="connsiteY90" fmla="*/ 1734 h 12306"/>
              <a:gd name="connsiteX91" fmla="*/ 5534 w 13899"/>
              <a:gd name="connsiteY91" fmla="*/ 1696 h 12306"/>
              <a:gd name="connsiteX92" fmla="*/ 4828 w 13899"/>
              <a:gd name="connsiteY92" fmla="*/ 1335 h 12306"/>
              <a:gd name="connsiteX93" fmla="*/ 4698 w 13899"/>
              <a:gd name="connsiteY93" fmla="*/ 1744 h 12306"/>
              <a:gd name="connsiteX94" fmla="*/ 4733 w 13899"/>
              <a:gd name="connsiteY94" fmla="*/ 1945 h 12306"/>
              <a:gd name="connsiteX95" fmla="*/ 4742 w 13899"/>
              <a:gd name="connsiteY95" fmla="*/ 2000 h 12306"/>
              <a:gd name="connsiteX96" fmla="*/ 4749 w 13899"/>
              <a:gd name="connsiteY96" fmla="*/ 2135 h 12306"/>
              <a:gd name="connsiteX97" fmla="*/ 3890 w 13899"/>
              <a:gd name="connsiteY97" fmla="*/ 2909 h 12306"/>
              <a:gd name="connsiteX98" fmla="*/ 3768 w 13899"/>
              <a:gd name="connsiteY98" fmla="*/ 2997 h 12306"/>
              <a:gd name="connsiteX99" fmla="*/ 3580 w 13899"/>
              <a:gd name="connsiteY99" fmla="*/ 2246 h 12306"/>
              <a:gd name="connsiteX100" fmla="*/ 3097 w 13899"/>
              <a:gd name="connsiteY100" fmla="*/ 1782 h 12306"/>
              <a:gd name="connsiteX101" fmla="*/ 2866 w 13899"/>
              <a:gd name="connsiteY101" fmla="*/ 1892 h 12306"/>
              <a:gd name="connsiteX102" fmla="*/ 2722 w 13899"/>
              <a:gd name="connsiteY102" fmla="*/ 1622 h 12306"/>
              <a:gd name="connsiteX103" fmla="*/ 2482 w 13899"/>
              <a:gd name="connsiteY103" fmla="*/ 1499 h 12306"/>
              <a:gd name="connsiteX104" fmla="*/ 2150 w 13899"/>
              <a:gd name="connsiteY104" fmla="*/ 576 h 12306"/>
              <a:gd name="connsiteX105" fmla="*/ 2032 w 13899"/>
              <a:gd name="connsiteY105" fmla="*/ 501 h 12306"/>
              <a:gd name="connsiteX106" fmla="*/ 1149 w 13899"/>
              <a:gd name="connsiteY106" fmla="*/ 286 h 12306"/>
              <a:gd name="connsiteX107" fmla="*/ 994 w 13899"/>
              <a:gd name="connsiteY107" fmla="*/ 603 h 12306"/>
              <a:gd name="connsiteX108" fmla="*/ 789 w 13899"/>
              <a:gd name="connsiteY108" fmla="*/ 55 h 12306"/>
              <a:gd name="connsiteX109" fmla="*/ 588 w 13899"/>
              <a:gd name="connsiteY109" fmla="*/ 201 h 12306"/>
              <a:gd name="connsiteX110" fmla="*/ 460 w 13899"/>
              <a:gd name="connsiteY110" fmla="*/ 585 h 12306"/>
              <a:gd name="connsiteX111" fmla="*/ 296 w 13899"/>
              <a:gd name="connsiteY111" fmla="*/ 640 h 12306"/>
              <a:gd name="connsiteX0" fmla="*/ 296 w 13899"/>
              <a:gd name="connsiteY0" fmla="*/ 640 h 12306"/>
              <a:gd name="connsiteX1" fmla="*/ 171 w 13899"/>
              <a:gd name="connsiteY1" fmla="*/ 853 h 12306"/>
              <a:gd name="connsiteX2" fmla="*/ 189 w 13899"/>
              <a:gd name="connsiteY2" fmla="*/ 1401 h 12306"/>
              <a:gd name="connsiteX3" fmla="*/ 359 w 13899"/>
              <a:gd name="connsiteY3" fmla="*/ 1783 h 12306"/>
              <a:gd name="connsiteX4" fmla="*/ 336 w 13899"/>
              <a:gd name="connsiteY4" fmla="*/ 2382 h 12306"/>
              <a:gd name="connsiteX5" fmla="*/ 790 w 13899"/>
              <a:gd name="connsiteY5" fmla="*/ 3603 h 12306"/>
              <a:gd name="connsiteX6" fmla="*/ 687 w 13899"/>
              <a:gd name="connsiteY6" fmla="*/ 3699 h 12306"/>
              <a:gd name="connsiteX7" fmla="*/ 446 w 13899"/>
              <a:gd name="connsiteY7" fmla="*/ 4131 h 12306"/>
              <a:gd name="connsiteX8" fmla="*/ 206 w 13899"/>
              <a:gd name="connsiteY8" fmla="*/ 4610 h 12306"/>
              <a:gd name="connsiteX9" fmla="*/ 69 w 13899"/>
              <a:gd name="connsiteY9" fmla="*/ 4899 h 12306"/>
              <a:gd name="connsiteX10" fmla="*/ 0 w 13899"/>
              <a:gd name="connsiteY10" fmla="*/ 5187 h 12306"/>
              <a:gd name="connsiteX11" fmla="*/ 481 w 13899"/>
              <a:gd name="connsiteY11" fmla="*/ 6243 h 12306"/>
              <a:gd name="connsiteX12" fmla="*/ 755 w 13899"/>
              <a:gd name="connsiteY12" fmla="*/ 7059 h 12306"/>
              <a:gd name="connsiteX13" fmla="*/ 961 w 13899"/>
              <a:gd name="connsiteY13" fmla="*/ 7443 h 12306"/>
              <a:gd name="connsiteX14" fmla="*/ 927 w 13899"/>
              <a:gd name="connsiteY14" fmla="*/ 7827 h 12306"/>
              <a:gd name="connsiteX15" fmla="*/ 858 w 13899"/>
              <a:gd name="connsiteY15" fmla="*/ 8115 h 12306"/>
              <a:gd name="connsiteX16" fmla="*/ 790 w 13899"/>
              <a:gd name="connsiteY16" fmla="*/ 9459 h 12306"/>
              <a:gd name="connsiteX17" fmla="*/ 1201 w 13899"/>
              <a:gd name="connsiteY17" fmla="*/ 10179 h 12306"/>
              <a:gd name="connsiteX18" fmla="*/ 1340 w 13899"/>
              <a:gd name="connsiteY18" fmla="*/ 10755 h 12306"/>
              <a:gd name="connsiteX19" fmla="*/ 1408 w 13899"/>
              <a:gd name="connsiteY19" fmla="*/ 11044 h 12306"/>
              <a:gd name="connsiteX20" fmla="*/ 1820 w 13899"/>
              <a:gd name="connsiteY20" fmla="*/ 10947 h 12306"/>
              <a:gd name="connsiteX21" fmla="*/ 2026 w 13899"/>
              <a:gd name="connsiteY21" fmla="*/ 10851 h 12306"/>
              <a:gd name="connsiteX22" fmla="*/ 2850 w 13899"/>
              <a:gd name="connsiteY22" fmla="*/ 10563 h 12306"/>
              <a:gd name="connsiteX23" fmla="*/ 3331 w 13899"/>
              <a:gd name="connsiteY23" fmla="*/ 10371 h 12306"/>
              <a:gd name="connsiteX24" fmla="*/ 3743 w 13899"/>
              <a:gd name="connsiteY24" fmla="*/ 10611 h 12306"/>
              <a:gd name="connsiteX25" fmla="*/ 3743 w 13899"/>
              <a:gd name="connsiteY25" fmla="*/ 10611 h 12306"/>
              <a:gd name="connsiteX26" fmla="*/ 3950 w 13899"/>
              <a:gd name="connsiteY26" fmla="*/ 10707 h 12306"/>
              <a:gd name="connsiteX27" fmla="*/ 4155 w 13899"/>
              <a:gd name="connsiteY27" fmla="*/ 11331 h 12306"/>
              <a:gd name="connsiteX28" fmla="*/ 4396 w 13899"/>
              <a:gd name="connsiteY28" fmla="*/ 11715 h 12306"/>
              <a:gd name="connsiteX29" fmla="*/ 4808 w 13899"/>
              <a:gd name="connsiteY29" fmla="*/ 11907 h 12306"/>
              <a:gd name="connsiteX30" fmla="*/ 5220 w 13899"/>
              <a:gd name="connsiteY30" fmla="*/ 12196 h 12306"/>
              <a:gd name="connsiteX31" fmla="*/ 5666 w 13899"/>
              <a:gd name="connsiteY31" fmla="*/ 11955 h 12306"/>
              <a:gd name="connsiteX32" fmla="*/ 6284 w 13899"/>
              <a:gd name="connsiteY32" fmla="*/ 11331 h 12306"/>
              <a:gd name="connsiteX33" fmla="*/ 6456 w 13899"/>
              <a:gd name="connsiteY33" fmla="*/ 10323 h 12306"/>
              <a:gd name="connsiteX34" fmla="*/ 6491 w 13899"/>
              <a:gd name="connsiteY34" fmla="*/ 10179 h 12306"/>
              <a:gd name="connsiteX35" fmla="*/ 6697 w 13899"/>
              <a:gd name="connsiteY35" fmla="*/ 10083 h 12306"/>
              <a:gd name="connsiteX36" fmla="*/ 7177 w 13899"/>
              <a:gd name="connsiteY36" fmla="*/ 10227 h 12306"/>
              <a:gd name="connsiteX37" fmla="*/ 7452 w 13899"/>
              <a:gd name="connsiteY37" fmla="*/ 10563 h 12306"/>
              <a:gd name="connsiteX38" fmla="*/ 7864 w 13899"/>
              <a:gd name="connsiteY38" fmla="*/ 10515 h 12306"/>
              <a:gd name="connsiteX39" fmla="*/ 8310 w 13899"/>
              <a:gd name="connsiteY39" fmla="*/ 10851 h 12306"/>
              <a:gd name="connsiteX40" fmla="*/ 8791 w 13899"/>
              <a:gd name="connsiteY40" fmla="*/ 10755 h 12306"/>
              <a:gd name="connsiteX41" fmla="*/ 8825 w 13899"/>
              <a:gd name="connsiteY41" fmla="*/ 10611 h 12306"/>
              <a:gd name="connsiteX42" fmla="*/ 9066 w 13899"/>
              <a:gd name="connsiteY42" fmla="*/ 10467 h 12306"/>
              <a:gd name="connsiteX43" fmla="*/ 9615 w 13899"/>
              <a:gd name="connsiteY43" fmla="*/ 10707 h 12306"/>
              <a:gd name="connsiteX44" fmla="*/ 9924 w 13899"/>
              <a:gd name="connsiteY44" fmla="*/ 10467 h 12306"/>
              <a:gd name="connsiteX45" fmla="*/ 9718 w 13899"/>
              <a:gd name="connsiteY45" fmla="*/ 9651 h 12306"/>
              <a:gd name="connsiteX46" fmla="*/ 9684 w 13899"/>
              <a:gd name="connsiteY46" fmla="*/ 8883 h 12306"/>
              <a:gd name="connsiteX47" fmla="*/ 9341 w 13899"/>
              <a:gd name="connsiteY47" fmla="*/ 8739 h 12306"/>
              <a:gd name="connsiteX48" fmla="*/ 8619 w 13899"/>
              <a:gd name="connsiteY48" fmla="*/ 8307 h 12306"/>
              <a:gd name="connsiteX49" fmla="*/ 8276 w 13899"/>
              <a:gd name="connsiteY49" fmla="*/ 7875 h 12306"/>
              <a:gd name="connsiteX50" fmla="*/ 8157 w 13899"/>
              <a:gd name="connsiteY50" fmla="*/ 6302 h 12306"/>
              <a:gd name="connsiteX51" fmla="*/ 7844 w 13899"/>
              <a:gd name="connsiteY51" fmla="*/ 7425 h 12306"/>
              <a:gd name="connsiteX52" fmla="*/ 8580 w 13899"/>
              <a:gd name="connsiteY52" fmla="*/ 5628 h 12306"/>
              <a:gd name="connsiteX53" fmla="*/ 8372 w 13899"/>
              <a:gd name="connsiteY53" fmla="*/ 6692 h 12306"/>
              <a:gd name="connsiteX54" fmla="*/ 8864 w 13899"/>
              <a:gd name="connsiteY54" fmla="*/ 7223 h 12306"/>
              <a:gd name="connsiteX55" fmla="*/ 12004 w 13899"/>
              <a:gd name="connsiteY55" fmla="*/ 10671 h 12306"/>
              <a:gd name="connsiteX56" fmla="*/ 13870 w 13899"/>
              <a:gd name="connsiteY56" fmla="*/ 9065 h 12306"/>
              <a:gd name="connsiteX57" fmla="*/ 12567 w 13899"/>
              <a:gd name="connsiteY57" fmla="*/ 6107 h 12306"/>
              <a:gd name="connsiteX58" fmla="*/ 12020 w 13899"/>
              <a:gd name="connsiteY58" fmla="*/ 6784 h 12306"/>
              <a:gd name="connsiteX59" fmla="*/ 11536 w 13899"/>
              <a:gd name="connsiteY59" fmla="*/ 7049 h 12306"/>
              <a:gd name="connsiteX60" fmla="*/ 11147 w 13899"/>
              <a:gd name="connsiteY60" fmla="*/ 7337 h 12306"/>
              <a:gd name="connsiteX61" fmla="*/ 10774 w 13899"/>
              <a:gd name="connsiteY61" fmla="*/ 7282 h 12306"/>
              <a:gd name="connsiteX62" fmla="*/ 10783 w 13899"/>
              <a:gd name="connsiteY62" fmla="*/ 7319 h 12306"/>
              <a:gd name="connsiteX63" fmla="*/ 10775 w 13899"/>
              <a:gd name="connsiteY63" fmla="*/ 7211 h 12306"/>
              <a:gd name="connsiteX64" fmla="*/ 10421 w 13899"/>
              <a:gd name="connsiteY64" fmla="*/ 7120 h 12306"/>
              <a:gd name="connsiteX65" fmla="*/ 10329 w 13899"/>
              <a:gd name="connsiteY65" fmla="*/ 6881 h 12306"/>
              <a:gd name="connsiteX66" fmla="*/ 10224 w 13899"/>
              <a:gd name="connsiteY66" fmla="*/ 6803 h 12306"/>
              <a:gd name="connsiteX67" fmla="*/ 10074 w 13899"/>
              <a:gd name="connsiteY67" fmla="*/ 6524 h 12306"/>
              <a:gd name="connsiteX68" fmla="*/ 10041 w 13899"/>
              <a:gd name="connsiteY68" fmla="*/ 6197 h 12306"/>
              <a:gd name="connsiteX69" fmla="*/ 9880 w 13899"/>
              <a:gd name="connsiteY69" fmla="*/ 6026 h 12306"/>
              <a:gd name="connsiteX70" fmla="*/ 9660 w 13899"/>
              <a:gd name="connsiteY70" fmla="*/ 5979 h 12306"/>
              <a:gd name="connsiteX71" fmla="*/ 9479 w 13899"/>
              <a:gd name="connsiteY71" fmla="*/ 5826 h 12306"/>
              <a:gd name="connsiteX72" fmla="*/ 9336 w 13899"/>
              <a:gd name="connsiteY72" fmla="*/ 5746 h 12306"/>
              <a:gd name="connsiteX73" fmla="*/ 9215 w 13899"/>
              <a:gd name="connsiteY73" fmla="*/ 5505 h 12306"/>
              <a:gd name="connsiteX74" fmla="*/ 9000 w 13899"/>
              <a:gd name="connsiteY74" fmla="*/ 5766 h 12306"/>
              <a:gd name="connsiteX75" fmla="*/ 8833 w 13899"/>
              <a:gd name="connsiteY75" fmla="*/ 5377 h 12306"/>
              <a:gd name="connsiteX76" fmla="*/ 8791 w 13899"/>
              <a:gd name="connsiteY76" fmla="*/ 4923 h 12306"/>
              <a:gd name="connsiteX77" fmla="*/ 8669 w 13899"/>
              <a:gd name="connsiteY77" fmla="*/ 4647 h 12306"/>
              <a:gd name="connsiteX78" fmla="*/ 8711 w 13899"/>
              <a:gd name="connsiteY78" fmla="*/ 3762 h 12306"/>
              <a:gd name="connsiteX79" fmla="*/ 8448 w 13899"/>
              <a:gd name="connsiteY79" fmla="*/ 3406 h 12306"/>
              <a:gd name="connsiteX80" fmla="*/ 8357 w 13899"/>
              <a:gd name="connsiteY80" fmla="*/ 2985 h 12306"/>
              <a:gd name="connsiteX81" fmla="*/ 8156 w 13899"/>
              <a:gd name="connsiteY81" fmla="*/ 2957 h 12306"/>
              <a:gd name="connsiteX82" fmla="*/ 7702 w 13899"/>
              <a:gd name="connsiteY82" fmla="*/ 3152 h 12306"/>
              <a:gd name="connsiteX83" fmla="*/ 7506 w 13899"/>
              <a:gd name="connsiteY83" fmla="*/ 2780 h 12306"/>
              <a:gd name="connsiteX84" fmla="*/ 7137 w 13899"/>
              <a:gd name="connsiteY84" fmla="*/ 2491 h 12306"/>
              <a:gd name="connsiteX85" fmla="*/ 7081 w 13899"/>
              <a:gd name="connsiteY85" fmla="*/ 2253 h 12306"/>
              <a:gd name="connsiteX86" fmla="*/ 6972 w 13899"/>
              <a:gd name="connsiteY86" fmla="*/ 1849 h 12306"/>
              <a:gd name="connsiteX87" fmla="*/ 6782 w 13899"/>
              <a:gd name="connsiteY87" fmla="*/ 1696 h 12306"/>
              <a:gd name="connsiteX88" fmla="*/ 6559 w 13899"/>
              <a:gd name="connsiteY88" fmla="*/ 1829 h 12306"/>
              <a:gd name="connsiteX89" fmla="*/ 6499 w 13899"/>
              <a:gd name="connsiteY89" fmla="*/ 1988 h 12306"/>
              <a:gd name="connsiteX90" fmla="*/ 6272 w 13899"/>
              <a:gd name="connsiteY90" fmla="*/ 1778 h 12306"/>
              <a:gd name="connsiteX91" fmla="*/ 5936 w 13899"/>
              <a:gd name="connsiteY91" fmla="*/ 1734 h 12306"/>
              <a:gd name="connsiteX92" fmla="*/ 5534 w 13899"/>
              <a:gd name="connsiteY92" fmla="*/ 1696 h 12306"/>
              <a:gd name="connsiteX93" fmla="*/ 4828 w 13899"/>
              <a:gd name="connsiteY93" fmla="*/ 1335 h 12306"/>
              <a:gd name="connsiteX94" fmla="*/ 4698 w 13899"/>
              <a:gd name="connsiteY94" fmla="*/ 1744 h 12306"/>
              <a:gd name="connsiteX95" fmla="*/ 4733 w 13899"/>
              <a:gd name="connsiteY95" fmla="*/ 1945 h 12306"/>
              <a:gd name="connsiteX96" fmla="*/ 4742 w 13899"/>
              <a:gd name="connsiteY96" fmla="*/ 2000 h 12306"/>
              <a:gd name="connsiteX97" fmla="*/ 4749 w 13899"/>
              <a:gd name="connsiteY97" fmla="*/ 2135 h 12306"/>
              <a:gd name="connsiteX98" fmla="*/ 3890 w 13899"/>
              <a:gd name="connsiteY98" fmla="*/ 2909 h 12306"/>
              <a:gd name="connsiteX99" fmla="*/ 3768 w 13899"/>
              <a:gd name="connsiteY99" fmla="*/ 2997 h 12306"/>
              <a:gd name="connsiteX100" fmla="*/ 3580 w 13899"/>
              <a:gd name="connsiteY100" fmla="*/ 2246 h 12306"/>
              <a:gd name="connsiteX101" fmla="*/ 3097 w 13899"/>
              <a:gd name="connsiteY101" fmla="*/ 1782 h 12306"/>
              <a:gd name="connsiteX102" fmla="*/ 2866 w 13899"/>
              <a:gd name="connsiteY102" fmla="*/ 1892 h 12306"/>
              <a:gd name="connsiteX103" fmla="*/ 2722 w 13899"/>
              <a:gd name="connsiteY103" fmla="*/ 1622 h 12306"/>
              <a:gd name="connsiteX104" fmla="*/ 2482 w 13899"/>
              <a:gd name="connsiteY104" fmla="*/ 1499 h 12306"/>
              <a:gd name="connsiteX105" fmla="*/ 2150 w 13899"/>
              <a:gd name="connsiteY105" fmla="*/ 576 h 12306"/>
              <a:gd name="connsiteX106" fmla="*/ 2032 w 13899"/>
              <a:gd name="connsiteY106" fmla="*/ 501 h 12306"/>
              <a:gd name="connsiteX107" fmla="*/ 1149 w 13899"/>
              <a:gd name="connsiteY107" fmla="*/ 286 h 12306"/>
              <a:gd name="connsiteX108" fmla="*/ 994 w 13899"/>
              <a:gd name="connsiteY108" fmla="*/ 603 h 12306"/>
              <a:gd name="connsiteX109" fmla="*/ 789 w 13899"/>
              <a:gd name="connsiteY109" fmla="*/ 55 h 12306"/>
              <a:gd name="connsiteX110" fmla="*/ 588 w 13899"/>
              <a:gd name="connsiteY110" fmla="*/ 201 h 12306"/>
              <a:gd name="connsiteX111" fmla="*/ 460 w 13899"/>
              <a:gd name="connsiteY111" fmla="*/ 585 h 12306"/>
              <a:gd name="connsiteX112" fmla="*/ 296 w 13899"/>
              <a:gd name="connsiteY112" fmla="*/ 640 h 12306"/>
              <a:gd name="connsiteX0" fmla="*/ 296 w 13634"/>
              <a:gd name="connsiteY0" fmla="*/ 640 h 12306"/>
              <a:gd name="connsiteX1" fmla="*/ 171 w 13634"/>
              <a:gd name="connsiteY1" fmla="*/ 853 h 12306"/>
              <a:gd name="connsiteX2" fmla="*/ 189 w 13634"/>
              <a:gd name="connsiteY2" fmla="*/ 1401 h 12306"/>
              <a:gd name="connsiteX3" fmla="*/ 359 w 13634"/>
              <a:gd name="connsiteY3" fmla="*/ 1783 h 12306"/>
              <a:gd name="connsiteX4" fmla="*/ 336 w 13634"/>
              <a:gd name="connsiteY4" fmla="*/ 2382 h 12306"/>
              <a:gd name="connsiteX5" fmla="*/ 790 w 13634"/>
              <a:gd name="connsiteY5" fmla="*/ 3603 h 12306"/>
              <a:gd name="connsiteX6" fmla="*/ 687 w 13634"/>
              <a:gd name="connsiteY6" fmla="*/ 3699 h 12306"/>
              <a:gd name="connsiteX7" fmla="*/ 446 w 13634"/>
              <a:gd name="connsiteY7" fmla="*/ 4131 h 12306"/>
              <a:gd name="connsiteX8" fmla="*/ 206 w 13634"/>
              <a:gd name="connsiteY8" fmla="*/ 4610 h 12306"/>
              <a:gd name="connsiteX9" fmla="*/ 69 w 13634"/>
              <a:gd name="connsiteY9" fmla="*/ 4899 h 12306"/>
              <a:gd name="connsiteX10" fmla="*/ 0 w 13634"/>
              <a:gd name="connsiteY10" fmla="*/ 5187 h 12306"/>
              <a:gd name="connsiteX11" fmla="*/ 481 w 13634"/>
              <a:gd name="connsiteY11" fmla="*/ 6243 h 12306"/>
              <a:gd name="connsiteX12" fmla="*/ 755 w 13634"/>
              <a:gd name="connsiteY12" fmla="*/ 7059 h 12306"/>
              <a:gd name="connsiteX13" fmla="*/ 961 w 13634"/>
              <a:gd name="connsiteY13" fmla="*/ 7443 h 12306"/>
              <a:gd name="connsiteX14" fmla="*/ 927 w 13634"/>
              <a:gd name="connsiteY14" fmla="*/ 7827 h 12306"/>
              <a:gd name="connsiteX15" fmla="*/ 858 w 13634"/>
              <a:gd name="connsiteY15" fmla="*/ 8115 h 12306"/>
              <a:gd name="connsiteX16" fmla="*/ 790 w 13634"/>
              <a:gd name="connsiteY16" fmla="*/ 9459 h 12306"/>
              <a:gd name="connsiteX17" fmla="*/ 1201 w 13634"/>
              <a:gd name="connsiteY17" fmla="*/ 10179 h 12306"/>
              <a:gd name="connsiteX18" fmla="*/ 1340 w 13634"/>
              <a:gd name="connsiteY18" fmla="*/ 10755 h 12306"/>
              <a:gd name="connsiteX19" fmla="*/ 1408 w 13634"/>
              <a:gd name="connsiteY19" fmla="*/ 11044 h 12306"/>
              <a:gd name="connsiteX20" fmla="*/ 1820 w 13634"/>
              <a:gd name="connsiteY20" fmla="*/ 10947 h 12306"/>
              <a:gd name="connsiteX21" fmla="*/ 2026 w 13634"/>
              <a:gd name="connsiteY21" fmla="*/ 10851 h 12306"/>
              <a:gd name="connsiteX22" fmla="*/ 2850 w 13634"/>
              <a:gd name="connsiteY22" fmla="*/ 10563 h 12306"/>
              <a:gd name="connsiteX23" fmla="*/ 3331 w 13634"/>
              <a:gd name="connsiteY23" fmla="*/ 10371 h 12306"/>
              <a:gd name="connsiteX24" fmla="*/ 3743 w 13634"/>
              <a:gd name="connsiteY24" fmla="*/ 10611 h 12306"/>
              <a:gd name="connsiteX25" fmla="*/ 3743 w 13634"/>
              <a:gd name="connsiteY25" fmla="*/ 10611 h 12306"/>
              <a:gd name="connsiteX26" fmla="*/ 3950 w 13634"/>
              <a:gd name="connsiteY26" fmla="*/ 10707 h 12306"/>
              <a:gd name="connsiteX27" fmla="*/ 4155 w 13634"/>
              <a:gd name="connsiteY27" fmla="*/ 11331 h 12306"/>
              <a:gd name="connsiteX28" fmla="*/ 4396 w 13634"/>
              <a:gd name="connsiteY28" fmla="*/ 11715 h 12306"/>
              <a:gd name="connsiteX29" fmla="*/ 4808 w 13634"/>
              <a:gd name="connsiteY29" fmla="*/ 11907 h 12306"/>
              <a:gd name="connsiteX30" fmla="*/ 5220 w 13634"/>
              <a:gd name="connsiteY30" fmla="*/ 12196 h 12306"/>
              <a:gd name="connsiteX31" fmla="*/ 5666 w 13634"/>
              <a:gd name="connsiteY31" fmla="*/ 11955 h 12306"/>
              <a:gd name="connsiteX32" fmla="*/ 6284 w 13634"/>
              <a:gd name="connsiteY32" fmla="*/ 11331 h 12306"/>
              <a:gd name="connsiteX33" fmla="*/ 6456 w 13634"/>
              <a:gd name="connsiteY33" fmla="*/ 10323 h 12306"/>
              <a:gd name="connsiteX34" fmla="*/ 6491 w 13634"/>
              <a:gd name="connsiteY34" fmla="*/ 10179 h 12306"/>
              <a:gd name="connsiteX35" fmla="*/ 6697 w 13634"/>
              <a:gd name="connsiteY35" fmla="*/ 10083 h 12306"/>
              <a:gd name="connsiteX36" fmla="*/ 7177 w 13634"/>
              <a:gd name="connsiteY36" fmla="*/ 10227 h 12306"/>
              <a:gd name="connsiteX37" fmla="*/ 7452 w 13634"/>
              <a:gd name="connsiteY37" fmla="*/ 10563 h 12306"/>
              <a:gd name="connsiteX38" fmla="*/ 7864 w 13634"/>
              <a:gd name="connsiteY38" fmla="*/ 10515 h 12306"/>
              <a:gd name="connsiteX39" fmla="*/ 8310 w 13634"/>
              <a:gd name="connsiteY39" fmla="*/ 10851 h 12306"/>
              <a:gd name="connsiteX40" fmla="*/ 8791 w 13634"/>
              <a:gd name="connsiteY40" fmla="*/ 10755 h 12306"/>
              <a:gd name="connsiteX41" fmla="*/ 8825 w 13634"/>
              <a:gd name="connsiteY41" fmla="*/ 10611 h 12306"/>
              <a:gd name="connsiteX42" fmla="*/ 9066 w 13634"/>
              <a:gd name="connsiteY42" fmla="*/ 10467 h 12306"/>
              <a:gd name="connsiteX43" fmla="*/ 9615 w 13634"/>
              <a:gd name="connsiteY43" fmla="*/ 10707 h 12306"/>
              <a:gd name="connsiteX44" fmla="*/ 9924 w 13634"/>
              <a:gd name="connsiteY44" fmla="*/ 10467 h 12306"/>
              <a:gd name="connsiteX45" fmla="*/ 9718 w 13634"/>
              <a:gd name="connsiteY45" fmla="*/ 9651 h 12306"/>
              <a:gd name="connsiteX46" fmla="*/ 9684 w 13634"/>
              <a:gd name="connsiteY46" fmla="*/ 8883 h 12306"/>
              <a:gd name="connsiteX47" fmla="*/ 9341 w 13634"/>
              <a:gd name="connsiteY47" fmla="*/ 8739 h 12306"/>
              <a:gd name="connsiteX48" fmla="*/ 8619 w 13634"/>
              <a:gd name="connsiteY48" fmla="*/ 8307 h 12306"/>
              <a:gd name="connsiteX49" fmla="*/ 8276 w 13634"/>
              <a:gd name="connsiteY49" fmla="*/ 7875 h 12306"/>
              <a:gd name="connsiteX50" fmla="*/ 8157 w 13634"/>
              <a:gd name="connsiteY50" fmla="*/ 6302 h 12306"/>
              <a:gd name="connsiteX51" fmla="*/ 7844 w 13634"/>
              <a:gd name="connsiteY51" fmla="*/ 7425 h 12306"/>
              <a:gd name="connsiteX52" fmla="*/ 8580 w 13634"/>
              <a:gd name="connsiteY52" fmla="*/ 5628 h 12306"/>
              <a:gd name="connsiteX53" fmla="*/ 8372 w 13634"/>
              <a:gd name="connsiteY53" fmla="*/ 6692 h 12306"/>
              <a:gd name="connsiteX54" fmla="*/ 8864 w 13634"/>
              <a:gd name="connsiteY54" fmla="*/ 7223 h 12306"/>
              <a:gd name="connsiteX55" fmla="*/ 12004 w 13634"/>
              <a:gd name="connsiteY55" fmla="*/ 10671 h 12306"/>
              <a:gd name="connsiteX56" fmla="*/ 13601 w 13634"/>
              <a:gd name="connsiteY56" fmla="*/ 7045 h 12306"/>
              <a:gd name="connsiteX57" fmla="*/ 12567 w 13634"/>
              <a:gd name="connsiteY57" fmla="*/ 6107 h 12306"/>
              <a:gd name="connsiteX58" fmla="*/ 12020 w 13634"/>
              <a:gd name="connsiteY58" fmla="*/ 6784 h 12306"/>
              <a:gd name="connsiteX59" fmla="*/ 11536 w 13634"/>
              <a:gd name="connsiteY59" fmla="*/ 7049 h 12306"/>
              <a:gd name="connsiteX60" fmla="*/ 11147 w 13634"/>
              <a:gd name="connsiteY60" fmla="*/ 7337 h 12306"/>
              <a:gd name="connsiteX61" fmla="*/ 10774 w 13634"/>
              <a:gd name="connsiteY61" fmla="*/ 7282 h 12306"/>
              <a:gd name="connsiteX62" fmla="*/ 10783 w 13634"/>
              <a:gd name="connsiteY62" fmla="*/ 7319 h 12306"/>
              <a:gd name="connsiteX63" fmla="*/ 10775 w 13634"/>
              <a:gd name="connsiteY63" fmla="*/ 7211 h 12306"/>
              <a:gd name="connsiteX64" fmla="*/ 10421 w 13634"/>
              <a:gd name="connsiteY64" fmla="*/ 7120 h 12306"/>
              <a:gd name="connsiteX65" fmla="*/ 10329 w 13634"/>
              <a:gd name="connsiteY65" fmla="*/ 6881 h 12306"/>
              <a:gd name="connsiteX66" fmla="*/ 10224 w 13634"/>
              <a:gd name="connsiteY66" fmla="*/ 6803 h 12306"/>
              <a:gd name="connsiteX67" fmla="*/ 10074 w 13634"/>
              <a:gd name="connsiteY67" fmla="*/ 6524 h 12306"/>
              <a:gd name="connsiteX68" fmla="*/ 10041 w 13634"/>
              <a:gd name="connsiteY68" fmla="*/ 6197 h 12306"/>
              <a:gd name="connsiteX69" fmla="*/ 9880 w 13634"/>
              <a:gd name="connsiteY69" fmla="*/ 6026 h 12306"/>
              <a:gd name="connsiteX70" fmla="*/ 9660 w 13634"/>
              <a:gd name="connsiteY70" fmla="*/ 5979 h 12306"/>
              <a:gd name="connsiteX71" fmla="*/ 9479 w 13634"/>
              <a:gd name="connsiteY71" fmla="*/ 5826 h 12306"/>
              <a:gd name="connsiteX72" fmla="*/ 9336 w 13634"/>
              <a:gd name="connsiteY72" fmla="*/ 5746 h 12306"/>
              <a:gd name="connsiteX73" fmla="*/ 9215 w 13634"/>
              <a:gd name="connsiteY73" fmla="*/ 5505 h 12306"/>
              <a:gd name="connsiteX74" fmla="*/ 9000 w 13634"/>
              <a:gd name="connsiteY74" fmla="*/ 5766 h 12306"/>
              <a:gd name="connsiteX75" fmla="*/ 8833 w 13634"/>
              <a:gd name="connsiteY75" fmla="*/ 5377 h 12306"/>
              <a:gd name="connsiteX76" fmla="*/ 8791 w 13634"/>
              <a:gd name="connsiteY76" fmla="*/ 4923 h 12306"/>
              <a:gd name="connsiteX77" fmla="*/ 8669 w 13634"/>
              <a:gd name="connsiteY77" fmla="*/ 4647 h 12306"/>
              <a:gd name="connsiteX78" fmla="*/ 8711 w 13634"/>
              <a:gd name="connsiteY78" fmla="*/ 3762 h 12306"/>
              <a:gd name="connsiteX79" fmla="*/ 8448 w 13634"/>
              <a:gd name="connsiteY79" fmla="*/ 3406 h 12306"/>
              <a:gd name="connsiteX80" fmla="*/ 8357 w 13634"/>
              <a:gd name="connsiteY80" fmla="*/ 2985 h 12306"/>
              <a:gd name="connsiteX81" fmla="*/ 8156 w 13634"/>
              <a:gd name="connsiteY81" fmla="*/ 2957 h 12306"/>
              <a:gd name="connsiteX82" fmla="*/ 7702 w 13634"/>
              <a:gd name="connsiteY82" fmla="*/ 3152 h 12306"/>
              <a:gd name="connsiteX83" fmla="*/ 7506 w 13634"/>
              <a:gd name="connsiteY83" fmla="*/ 2780 h 12306"/>
              <a:gd name="connsiteX84" fmla="*/ 7137 w 13634"/>
              <a:gd name="connsiteY84" fmla="*/ 2491 h 12306"/>
              <a:gd name="connsiteX85" fmla="*/ 7081 w 13634"/>
              <a:gd name="connsiteY85" fmla="*/ 2253 h 12306"/>
              <a:gd name="connsiteX86" fmla="*/ 6972 w 13634"/>
              <a:gd name="connsiteY86" fmla="*/ 1849 h 12306"/>
              <a:gd name="connsiteX87" fmla="*/ 6782 w 13634"/>
              <a:gd name="connsiteY87" fmla="*/ 1696 h 12306"/>
              <a:gd name="connsiteX88" fmla="*/ 6559 w 13634"/>
              <a:gd name="connsiteY88" fmla="*/ 1829 h 12306"/>
              <a:gd name="connsiteX89" fmla="*/ 6499 w 13634"/>
              <a:gd name="connsiteY89" fmla="*/ 1988 h 12306"/>
              <a:gd name="connsiteX90" fmla="*/ 6272 w 13634"/>
              <a:gd name="connsiteY90" fmla="*/ 1778 h 12306"/>
              <a:gd name="connsiteX91" fmla="*/ 5936 w 13634"/>
              <a:gd name="connsiteY91" fmla="*/ 1734 h 12306"/>
              <a:gd name="connsiteX92" fmla="*/ 5534 w 13634"/>
              <a:gd name="connsiteY92" fmla="*/ 1696 h 12306"/>
              <a:gd name="connsiteX93" fmla="*/ 4828 w 13634"/>
              <a:gd name="connsiteY93" fmla="*/ 1335 h 12306"/>
              <a:gd name="connsiteX94" fmla="*/ 4698 w 13634"/>
              <a:gd name="connsiteY94" fmla="*/ 1744 h 12306"/>
              <a:gd name="connsiteX95" fmla="*/ 4733 w 13634"/>
              <a:gd name="connsiteY95" fmla="*/ 1945 h 12306"/>
              <a:gd name="connsiteX96" fmla="*/ 4742 w 13634"/>
              <a:gd name="connsiteY96" fmla="*/ 2000 h 12306"/>
              <a:gd name="connsiteX97" fmla="*/ 4749 w 13634"/>
              <a:gd name="connsiteY97" fmla="*/ 2135 h 12306"/>
              <a:gd name="connsiteX98" fmla="*/ 3890 w 13634"/>
              <a:gd name="connsiteY98" fmla="*/ 2909 h 12306"/>
              <a:gd name="connsiteX99" fmla="*/ 3768 w 13634"/>
              <a:gd name="connsiteY99" fmla="*/ 2997 h 12306"/>
              <a:gd name="connsiteX100" fmla="*/ 3580 w 13634"/>
              <a:gd name="connsiteY100" fmla="*/ 2246 h 12306"/>
              <a:gd name="connsiteX101" fmla="*/ 3097 w 13634"/>
              <a:gd name="connsiteY101" fmla="*/ 1782 h 12306"/>
              <a:gd name="connsiteX102" fmla="*/ 2866 w 13634"/>
              <a:gd name="connsiteY102" fmla="*/ 1892 h 12306"/>
              <a:gd name="connsiteX103" fmla="*/ 2722 w 13634"/>
              <a:gd name="connsiteY103" fmla="*/ 1622 h 12306"/>
              <a:gd name="connsiteX104" fmla="*/ 2482 w 13634"/>
              <a:gd name="connsiteY104" fmla="*/ 1499 h 12306"/>
              <a:gd name="connsiteX105" fmla="*/ 2150 w 13634"/>
              <a:gd name="connsiteY105" fmla="*/ 576 h 12306"/>
              <a:gd name="connsiteX106" fmla="*/ 2032 w 13634"/>
              <a:gd name="connsiteY106" fmla="*/ 501 h 12306"/>
              <a:gd name="connsiteX107" fmla="*/ 1149 w 13634"/>
              <a:gd name="connsiteY107" fmla="*/ 286 h 12306"/>
              <a:gd name="connsiteX108" fmla="*/ 994 w 13634"/>
              <a:gd name="connsiteY108" fmla="*/ 603 h 12306"/>
              <a:gd name="connsiteX109" fmla="*/ 789 w 13634"/>
              <a:gd name="connsiteY109" fmla="*/ 55 h 12306"/>
              <a:gd name="connsiteX110" fmla="*/ 588 w 13634"/>
              <a:gd name="connsiteY110" fmla="*/ 201 h 12306"/>
              <a:gd name="connsiteX111" fmla="*/ 460 w 13634"/>
              <a:gd name="connsiteY111" fmla="*/ 585 h 12306"/>
              <a:gd name="connsiteX112" fmla="*/ 296 w 13634"/>
              <a:gd name="connsiteY112" fmla="*/ 640 h 12306"/>
              <a:gd name="connsiteX0" fmla="*/ 296 w 13634"/>
              <a:gd name="connsiteY0" fmla="*/ 640 h 12306"/>
              <a:gd name="connsiteX1" fmla="*/ 171 w 13634"/>
              <a:gd name="connsiteY1" fmla="*/ 853 h 12306"/>
              <a:gd name="connsiteX2" fmla="*/ 189 w 13634"/>
              <a:gd name="connsiteY2" fmla="*/ 1401 h 12306"/>
              <a:gd name="connsiteX3" fmla="*/ 359 w 13634"/>
              <a:gd name="connsiteY3" fmla="*/ 1783 h 12306"/>
              <a:gd name="connsiteX4" fmla="*/ 336 w 13634"/>
              <a:gd name="connsiteY4" fmla="*/ 2382 h 12306"/>
              <a:gd name="connsiteX5" fmla="*/ 790 w 13634"/>
              <a:gd name="connsiteY5" fmla="*/ 3603 h 12306"/>
              <a:gd name="connsiteX6" fmla="*/ 687 w 13634"/>
              <a:gd name="connsiteY6" fmla="*/ 3699 h 12306"/>
              <a:gd name="connsiteX7" fmla="*/ 446 w 13634"/>
              <a:gd name="connsiteY7" fmla="*/ 4131 h 12306"/>
              <a:gd name="connsiteX8" fmla="*/ 206 w 13634"/>
              <a:gd name="connsiteY8" fmla="*/ 4610 h 12306"/>
              <a:gd name="connsiteX9" fmla="*/ 69 w 13634"/>
              <a:gd name="connsiteY9" fmla="*/ 4899 h 12306"/>
              <a:gd name="connsiteX10" fmla="*/ 0 w 13634"/>
              <a:gd name="connsiteY10" fmla="*/ 5187 h 12306"/>
              <a:gd name="connsiteX11" fmla="*/ 481 w 13634"/>
              <a:gd name="connsiteY11" fmla="*/ 6243 h 12306"/>
              <a:gd name="connsiteX12" fmla="*/ 755 w 13634"/>
              <a:gd name="connsiteY12" fmla="*/ 7059 h 12306"/>
              <a:gd name="connsiteX13" fmla="*/ 961 w 13634"/>
              <a:gd name="connsiteY13" fmla="*/ 7443 h 12306"/>
              <a:gd name="connsiteX14" fmla="*/ 927 w 13634"/>
              <a:gd name="connsiteY14" fmla="*/ 7827 h 12306"/>
              <a:gd name="connsiteX15" fmla="*/ 858 w 13634"/>
              <a:gd name="connsiteY15" fmla="*/ 8115 h 12306"/>
              <a:gd name="connsiteX16" fmla="*/ 790 w 13634"/>
              <a:gd name="connsiteY16" fmla="*/ 9459 h 12306"/>
              <a:gd name="connsiteX17" fmla="*/ 1201 w 13634"/>
              <a:gd name="connsiteY17" fmla="*/ 10179 h 12306"/>
              <a:gd name="connsiteX18" fmla="*/ 1340 w 13634"/>
              <a:gd name="connsiteY18" fmla="*/ 10755 h 12306"/>
              <a:gd name="connsiteX19" fmla="*/ 1408 w 13634"/>
              <a:gd name="connsiteY19" fmla="*/ 11044 h 12306"/>
              <a:gd name="connsiteX20" fmla="*/ 1820 w 13634"/>
              <a:gd name="connsiteY20" fmla="*/ 10947 h 12306"/>
              <a:gd name="connsiteX21" fmla="*/ 2026 w 13634"/>
              <a:gd name="connsiteY21" fmla="*/ 10851 h 12306"/>
              <a:gd name="connsiteX22" fmla="*/ 2850 w 13634"/>
              <a:gd name="connsiteY22" fmla="*/ 10563 h 12306"/>
              <a:gd name="connsiteX23" fmla="*/ 3331 w 13634"/>
              <a:gd name="connsiteY23" fmla="*/ 10371 h 12306"/>
              <a:gd name="connsiteX24" fmla="*/ 3743 w 13634"/>
              <a:gd name="connsiteY24" fmla="*/ 10611 h 12306"/>
              <a:gd name="connsiteX25" fmla="*/ 3743 w 13634"/>
              <a:gd name="connsiteY25" fmla="*/ 10611 h 12306"/>
              <a:gd name="connsiteX26" fmla="*/ 3950 w 13634"/>
              <a:gd name="connsiteY26" fmla="*/ 10707 h 12306"/>
              <a:gd name="connsiteX27" fmla="*/ 4155 w 13634"/>
              <a:gd name="connsiteY27" fmla="*/ 11331 h 12306"/>
              <a:gd name="connsiteX28" fmla="*/ 4396 w 13634"/>
              <a:gd name="connsiteY28" fmla="*/ 11715 h 12306"/>
              <a:gd name="connsiteX29" fmla="*/ 4808 w 13634"/>
              <a:gd name="connsiteY29" fmla="*/ 11907 h 12306"/>
              <a:gd name="connsiteX30" fmla="*/ 5220 w 13634"/>
              <a:gd name="connsiteY30" fmla="*/ 12196 h 12306"/>
              <a:gd name="connsiteX31" fmla="*/ 5666 w 13634"/>
              <a:gd name="connsiteY31" fmla="*/ 11955 h 12306"/>
              <a:gd name="connsiteX32" fmla="*/ 6284 w 13634"/>
              <a:gd name="connsiteY32" fmla="*/ 11331 h 12306"/>
              <a:gd name="connsiteX33" fmla="*/ 6456 w 13634"/>
              <a:gd name="connsiteY33" fmla="*/ 10323 h 12306"/>
              <a:gd name="connsiteX34" fmla="*/ 6491 w 13634"/>
              <a:gd name="connsiteY34" fmla="*/ 10179 h 12306"/>
              <a:gd name="connsiteX35" fmla="*/ 6697 w 13634"/>
              <a:gd name="connsiteY35" fmla="*/ 10083 h 12306"/>
              <a:gd name="connsiteX36" fmla="*/ 7177 w 13634"/>
              <a:gd name="connsiteY36" fmla="*/ 10227 h 12306"/>
              <a:gd name="connsiteX37" fmla="*/ 7452 w 13634"/>
              <a:gd name="connsiteY37" fmla="*/ 10563 h 12306"/>
              <a:gd name="connsiteX38" fmla="*/ 7864 w 13634"/>
              <a:gd name="connsiteY38" fmla="*/ 10515 h 12306"/>
              <a:gd name="connsiteX39" fmla="*/ 8310 w 13634"/>
              <a:gd name="connsiteY39" fmla="*/ 10851 h 12306"/>
              <a:gd name="connsiteX40" fmla="*/ 8791 w 13634"/>
              <a:gd name="connsiteY40" fmla="*/ 10755 h 12306"/>
              <a:gd name="connsiteX41" fmla="*/ 8825 w 13634"/>
              <a:gd name="connsiteY41" fmla="*/ 10611 h 12306"/>
              <a:gd name="connsiteX42" fmla="*/ 9066 w 13634"/>
              <a:gd name="connsiteY42" fmla="*/ 10467 h 12306"/>
              <a:gd name="connsiteX43" fmla="*/ 9615 w 13634"/>
              <a:gd name="connsiteY43" fmla="*/ 10707 h 12306"/>
              <a:gd name="connsiteX44" fmla="*/ 9924 w 13634"/>
              <a:gd name="connsiteY44" fmla="*/ 10467 h 12306"/>
              <a:gd name="connsiteX45" fmla="*/ 9718 w 13634"/>
              <a:gd name="connsiteY45" fmla="*/ 9651 h 12306"/>
              <a:gd name="connsiteX46" fmla="*/ 9684 w 13634"/>
              <a:gd name="connsiteY46" fmla="*/ 8883 h 12306"/>
              <a:gd name="connsiteX47" fmla="*/ 9341 w 13634"/>
              <a:gd name="connsiteY47" fmla="*/ 8739 h 12306"/>
              <a:gd name="connsiteX48" fmla="*/ 8619 w 13634"/>
              <a:gd name="connsiteY48" fmla="*/ 8307 h 12306"/>
              <a:gd name="connsiteX49" fmla="*/ 8276 w 13634"/>
              <a:gd name="connsiteY49" fmla="*/ 7875 h 12306"/>
              <a:gd name="connsiteX50" fmla="*/ 8157 w 13634"/>
              <a:gd name="connsiteY50" fmla="*/ 6302 h 12306"/>
              <a:gd name="connsiteX51" fmla="*/ 7844 w 13634"/>
              <a:gd name="connsiteY51" fmla="*/ 7425 h 12306"/>
              <a:gd name="connsiteX52" fmla="*/ 8580 w 13634"/>
              <a:gd name="connsiteY52" fmla="*/ 5628 h 12306"/>
              <a:gd name="connsiteX53" fmla="*/ 8372 w 13634"/>
              <a:gd name="connsiteY53" fmla="*/ 6692 h 12306"/>
              <a:gd name="connsiteX54" fmla="*/ 8864 w 13634"/>
              <a:gd name="connsiteY54" fmla="*/ 7223 h 12306"/>
              <a:gd name="connsiteX55" fmla="*/ 12004 w 13634"/>
              <a:gd name="connsiteY55" fmla="*/ 10671 h 12306"/>
              <a:gd name="connsiteX56" fmla="*/ 13601 w 13634"/>
              <a:gd name="connsiteY56" fmla="*/ 7045 h 12306"/>
              <a:gd name="connsiteX57" fmla="*/ 12455 w 13634"/>
              <a:gd name="connsiteY57" fmla="*/ 8101 h 12306"/>
              <a:gd name="connsiteX58" fmla="*/ 12020 w 13634"/>
              <a:gd name="connsiteY58" fmla="*/ 6784 h 12306"/>
              <a:gd name="connsiteX59" fmla="*/ 11536 w 13634"/>
              <a:gd name="connsiteY59" fmla="*/ 7049 h 12306"/>
              <a:gd name="connsiteX60" fmla="*/ 11147 w 13634"/>
              <a:gd name="connsiteY60" fmla="*/ 7337 h 12306"/>
              <a:gd name="connsiteX61" fmla="*/ 10774 w 13634"/>
              <a:gd name="connsiteY61" fmla="*/ 7282 h 12306"/>
              <a:gd name="connsiteX62" fmla="*/ 10783 w 13634"/>
              <a:gd name="connsiteY62" fmla="*/ 7319 h 12306"/>
              <a:gd name="connsiteX63" fmla="*/ 10775 w 13634"/>
              <a:gd name="connsiteY63" fmla="*/ 7211 h 12306"/>
              <a:gd name="connsiteX64" fmla="*/ 10421 w 13634"/>
              <a:gd name="connsiteY64" fmla="*/ 7120 h 12306"/>
              <a:gd name="connsiteX65" fmla="*/ 10329 w 13634"/>
              <a:gd name="connsiteY65" fmla="*/ 6881 h 12306"/>
              <a:gd name="connsiteX66" fmla="*/ 10224 w 13634"/>
              <a:gd name="connsiteY66" fmla="*/ 6803 h 12306"/>
              <a:gd name="connsiteX67" fmla="*/ 10074 w 13634"/>
              <a:gd name="connsiteY67" fmla="*/ 6524 h 12306"/>
              <a:gd name="connsiteX68" fmla="*/ 10041 w 13634"/>
              <a:gd name="connsiteY68" fmla="*/ 6197 h 12306"/>
              <a:gd name="connsiteX69" fmla="*/ 9880 w 13634"/>
              <a:gd name="connsiteY69" fmla="*/ 6026 h 12306"/>
              <a:gd name="connsiteX70" fmla="*/ 9660 w 13634"/>
              <a:gd name="connsiteY70" fmla="*/ 5979 h 12306"/>
              <a:gd name="connsiteX71" fmla="*/ 9479 w 13634"/>
              <a:gd name="connsiteY71" fmla="*/ 5826 h 12306"/>
              <a:gd name="connsiteX72" fmla="*/ 9336 w 13634"/>
              <a:gd name="connsiteY72" fmla="*/ 5746 h 12306"/>
              <a:gd name="connsiteX73" fmla="*/ 9215 w 13634"/>
              <a:gd name="connsiteY73" fmla="*/ 5505 h 12306"/>
              <a:gd name="connsiteX74" fmla="*/ 9000 w 13634"/>
              <a:gd name="connsiteY74" fmla="*/ 5766 h 12306"/>
              <a:gd name="connsiteX75" fmla="*/ 8833 w 13634"/>
              <a:gd name="connsiteY75" fmla="*/ 5377 h 12306"/>
              <a:gd name="connsiteX76" fmla="*/ 8791 w 13634"/>
              <a:gd name="connsiteY76" fmla="*/ 4923 h 12306"/>
              <a:gd name="connsiteX77" fmla="*/ 8669 w 13634"/>
              <a:gd name="connsiteY77" fmla="*/ 4647 h 12306"/>
              <a:gd name="connsiteX78" fmla="*/ 8711 w 13634"/>
              <a:gd name="connsiteY78" fmla="*/ 3762 h 12306"/>
              <a:gd name="connsiteX79" fmla="*/ 8448 w 13634"/>
              <a:gd name="connsiteY79" fmla="*/ 3406 h 12306"/>
              <a:gd name="connsiteX80" fmla="*/ 8357 w 13634"/>
              <a:gd name="connsiteY80" fmla="*/ 2985 h 12306"/>
              <a:gd name="connsiteX81" fmla="*/ 8156 w 13634"/>
              <a:gd name="connsiteY81" fmla="*/ 2957 h 12306"/>
              <a:gd name="connsiteX82" fmla="*/ 7702 w 13634"/>
              <a:gd name="connsiteY82" fmla="*/ 3152 h 12306"/>
              <a:gd name="connsiteX83" fmla="*/ 7506 w 13634"/>
              <a:gd name="connsiteY83" fmla="*/ 2780 h 12306"/>
              <a:gd name="connsiteX84" fmla="*/ 7137 w 13634"/>
              <a:gd name="connsiteY84" fmla="*/ 2491 h 12306"/>
              <a:gd name="connsiteX85" fmla="*/ 7081 w 13634"/>
              <a:gd name="connsiteY85" fmla="*/ 2253 h 12306"/>
              <a:gd name="connsiteX86" fmla="*/ 6972 w 13634"/>
              <a:gd name="connsiteY86" fmla="*/ 1849 h 12306"/>
              <a:gd name="connsiteX87" fmla="*/ 6782 w 13634"/>
              <a:gd name="connsiteY87" fmla="*/ 1696 h 12306"/>
              <a:gd name="connsiteX88" fmla="*/ 6559 w 13634"/>
              <a:gd name="connsiteY88" fmla="*/ 1829 h 12306"/>
              <a:gd name="connsiteX89" fmla="*/ 6499 w 13634"/>
              <a:gd name="connsiteY89" fmla="*/ 1988 h 12306"/>
              <a:gd name="connsiteX90" fmla="*/ 6272 w 13634"/>
              <a:gd name="connsiteY90" fmla="*/ 1778 h 12306"/>
              <a:gd name="connsiteX91" fmla="*/ 5936 w 13634"/>
              <a:gd name="connsiteY91" fmla="*/ 1734 h 12306"/>
              <a:gd name="connsiteX92" fmla="*/ 5534 w 13634"/>
              <a:gd name="connsiteY92" fmla="*/ 1696 h 12306"/>
              <a:gd name="connsiteX93" fmla="*/ 4828 w 13634"/>
              <a:gd name="connsiteY93" fmla="*/ 1335 h 12306"/>
              <a:gd name="connsiteX94" fmla="*/ 4698 w 13634"/>
              <a:gd name="connsiteY94" fmla="*/ 1744 h 12306"/>
              <a:gd name="connsiteX95" fmla="*/ 4733 w 13634"/>
              <a:gd name="connsiteY95" fmla="*/ 1945 h 12306"/>
              <a:gd name="connsiteX96" fmla="*/ 4742 w 13634"/>
              <a:gd name="connsiteY96" fmla="*/ 2000 h 12306"/>
              <a:gd name="connsiteX97" fmla="*/ 4749 w 13634"/>
              <a:gd name="connsiteY97" fmla="*/ 2135 h 12306"/>
              <a:gd name="connsiteX98" fmla="*/ 3890 w 13634"/>
              <a:gd name="connsiteY98" fmla="*/ 2909 h 12306"/>
              <a:gd name="connsiteX99" fmla="*/ 3768 w 13634"/>
              <a:gd name="connsiteY99" fmla="*/ 2997 h 12306"/>
              <a:gd name="connsiteX100" fmla="*/ 3580 w 13634"/>
              <a:gd name="connsiteY100" fmla="*/ 2246 h 12306"/>
              <a:gd name="connsiteX101" fmla="*/ 3097 w 13634"/>
              <a:gd name="connsiteY101" fmla="*/ 1782 h 12306"/>
              <a:gd name="connsiteX102" fmla="*/ 2866 w 13634"/>
              <a:gd name="connsiteY102" fmla="*/ 1892 h 12306"/>
              <a:gd name="connsiteX103" fmla="*/ 2722 w 13634"/>
              <a:gd name="connsiteY103" fmla="*/ 1622 h 12306"/>
              <a:gd name="connsiteX104" fmla="*/ 2482 w 13634"/>
              <a:gd name="connsiteY104" fmla="*/ 1499 h 12306"/>
              <a:gd name="connsiteX105" fmla="*/ 2150 w 13634"/>
              <a:gd name="connsiteY105" fmla="*/ 576 h 12306"/>
              <a:gd name="connsiteX106" fmla="*/ 2032 w 13634"/>
              <a:gd name="connsiteY106" fmla="*/ 501 h 12306"/>
              <a:gd name="connsiteX107" fmla="*/ 1149 w 13634"/>
              <a:gd name="connsiteY107" fmla="*/ 286 h 12306"/>
              <a:gd name="connsiteX108" fmla="*/ 994 w 13634"/>
              <a:gd name="connsiteY108" fmla="*/ 603 h 12306"/>
              <a:gd name="connsiteX109" fmla="*/ 789 w 13634"/>
              <a:gd name="connsiteY109" fmla="*/ 55 h 12306"/>
              <a:gd name="connsiteX110" fmla="*/ 588 w 13634"/>
              <a:gd name="connsiteY110" fmla="*/ 201 h 12306"/>
              <a:gd name="connsiteX111" fmla="*/ 460 w 13634"/>
              <a:gd name="connsiteY111" fmla="*/ 585 h 12306"/>
              <a:gd name="connsiteX112" fmla="*/ 296 w 13634"/>
              <a:gd name="connsiteY112" fmla="*/ 640 h 12306"/>
              <a:gd name="connsiteX0" fmla="*/ 296 w 13634"/>
              <a:gd name="connsiteY0" fmla="*/ 640 h 12306"/>
              <a:gd name="connsiteX1" fmla="*/ 171 w 13634"/>
              <a:gd name="connsiteY1" fmla="*/ 853 h 12306"/>
              <a:gd name="connsiteX2" fmla="*/ 189 w 13634"/>
              <a:gd name="connsiteY2" fmla="*/ 1401 h 12306"/>
              <a:gd name="connsiteX3" fmla="*/ 359 w 13634"/>
              <a:gd name="connsiteY3" fmla="*/ 1783 h 12306"/>
              <a:gd name="connsiteX4" fmla="*/ 336 w 13634"/>
              <a:gd name="connsiteY4" fmla="*/ 2382 h 12306"/>
              <a:gd name="connsiteX5" fmla="*/ 790 w 13634"/>
              <a:gd name="connsiteY5" fmla="*/ 3603 h 12306"/>
              <a:gd name="connsiteX6" fmla="*/ 687 w 13634"/>
              <a:gd name="connsiteY6" fmla="*/ 3699 h 12306"/>
              <a:gd name="connsiteX7" fmla="*/ 446 w 13634"/>
              <a:gd name="connsiteY7" fmla="*/ 4131 h 12306"/>
              <a:gd name="connsiteX8" fmla="*/ 206 w 13634"/>
              <a:gd name="connsiteY8" fmla="*/ 4610 h 12306"/>
              <a:gd name="connsiteX9" fmla="*/ 69 w 13634"/>
              <a:gd name="connsiteY9" fmla="*/ 4899 h 12306"/>
              <a:gd name="connsiteX10" fmla="*/ 0 w 13634"/>
              <a:gd name="connsiteY10" fmla="*/ 5187 h 12306"/>
              <a:gd name="connsiteX11" fmla="*/ 481 w 13634"/>
              <a:gd name="connsiteY11" fmla="*/ 6243 h 12306"/>
              <a:gd name="connsiteX12" fmla="*/ 755 w 13634"/>
              <a:gd name="connsiteY12" fmla="*/ 7059 h 12306"/>
              <a:gd name="connsiteX13" fmla="*/ 961 w 13634"/>
              <a:gd name="connsiteY13" fmla="*/ 7443 h 12306"/>
              <a:gd name="connsiteX14" fmla="*/ 927 w 13634"/>
              <a:gd name="connsiteY14" fmla="*/ 7827 h 12306"/>
              <a:gd name="connsiteX15" fmla="*/ 858 w 13634"/>
              <a:gd name="connsiteY15" fmla="*/ 8115 h 12306"/>
              <a:gd name="connsiteX16" fmla="*/ 790 w 13634"/>
              <a:gd name="connsiteY16" fmla="*/ 9459 h 12306"/>
              <a:gd name="connsiteX17" fmla="*/ 1201 w 13634"/>
              <a:gd name="connsiteY17" fmla="*/ 10179 h 12306"/>
              <a:gd name="connsiteX18" fmla="*/ 1340 w 13634"/>
              <a:gd name="connsiteY18" fmla="*/ 10755 h 12306"/>
              <a:gd name="connsiteX19" fmla="*/ 1408 w 13634"/>
              <a:gd name="connsiteY19" fmla="*/ 11044 h 12306"/>
              <a:gd name="connsiteX20" fmla="*/ 1820 w 13634"/>
              <a:gd name="connsiteY20" fmla="*/ 10947 h 12306"/>
              <a:gd name="connsiteX21" fmla="*/ 2026 w 13634"/>
              <a:gd name="connsiteY21" fmla="*/ 10851 h 12306"/>
              <a:gd name="connsiteX22" fmla="*/ 2850 w 13634"/>
              <a:gd name="connsiteY22" fmla="*/ 10563 h 12306"/>
              <a:gd name="connsiteX23" fmla="*/ 3331 w 13634"/>
              <a:gd name="connsiteY23" fmla="*/ 10371 h 12306"/>
              <a:gd name="connsiteX24" fmla="*/ 3743 w 13634"/>
              <a:gd name="connsiteY24" fmla="*/ 10611 h 12306"/>
              <a:gd name="connsiteX25" fmla="*/ 3743 w 13634"/>
              <a:gd name="connsiteY25" fmla="*/ 10611 h 12306"/>
              <a:gd name="connsiteX26" fmla="*/ 3950 w 13634"/>
              <a:gd name="connsiteY26" fmla="*/ 10707 h 12306"/>
              <a:gd name="connsiteX27" fmla="*/ 4155 w 13634"/>
              <a:gd name="connsiteY27" fmla="*/ 11331 h 12306"/>
              <a:gd name="connsiteX28" fmla="*/ 4396 w 13634"/>
              <a:gd name="connsiteY28" fmla="*/ 11715 h 12306"/>
              <a:gd name="connsiteX29" fmla="*/ 4808 w 13634"/>
              <a:gd name="connsiteY29" fmla="*/ 11907 h 12306"/>
              <a:gd name="connsiteX30" fmla="*/ 5220 w 13634"/>
              <a:gd name="connsiteY30" fmla="*/ 12196 h 12306"/>
              <a:gd name="connsiteX31" fmla="*/ 5666 w 13634"/>
              <a:gd name="connsiteY31" fmla="*/ 11955 h 12306"/>
              <a:gd name="connsiteX32" fmla="*/ 6284 w 13634"/>
              <a:gd name="connsiteY32" fmla="*/ 11331 h 12306"/>
              <a:gd name="connsiteX33" fmla="*/ 6456 w 13634"/>
              <a:gd name="connsiteY33" fmla="*/ 10323 h 12306"/>
              <a:gd name="connsiteX34" fmla="*/ 6491 w 13634"/>
              <a:gd name="connsiteY34" fmla="*/ 10179 h 12306"/>
              <a:gd name="connsiteX35" fmla="*/ 6697 w 13634"/>
              <a:gd name="connsiteY35" fmla="*/ 10083 h 12306"/>
              <a:gd name="connsiteX36" fmla="*/ 7177 w 13634"/>
              <a:gd name="connsiteY36" fmla="*/ 10227 h 12306"/>
              <a:gd name="connsiteX37" fmla="*/ 7452 w 13634"/>
              <a:gd name="connsiteY37" fmla="*/ 10563 h 12306"/>
              <a:gd name="connsiteX38" fmla="*/ 7864 w 13634"/>
              <a:gd name="connsiteY38" fmla="*/ 10515 h 12306"/>
              <a:gd name="connsiteX39" fmla="*/ 8310 w 13634"/>
              <a:gd name="connsiteY39" fmla="*/ 10851 h 12306"/>
              <a:gd name="connsiteX40" fmla="*/ 8791 w 13634"/>
              <a:gd name="connsiteY40" fmla="*/ 10755 h 12306"/>
              <a:gd name="connsiteX41" fmla="*/ 8825 w 13634"/>
              <a:gd name="connsiteY41" fmla="*/ 10611 h 12306"/>
              <a:gd name="connsiteX42" fmla="*/ 9066 w 13634"/>
              <a:gd name="connsiteY42" fmla="*/ 10467 h 12306"/>
              <a:gd name="connsiteX43" fmla="*/ 9615 w 13634"/>
              <a:gd name="connsiteY43" fmla="*/ 10707 h 12306"/>
              <a:gd name="connsiteX44" fmla="*/ 9924 w 13634"/>
              <a:gd name="connsiteY44" fmla="*/ 10467 h 12306"/>
              <a:gd name="connsiteX45" fmla="*/ 9718 w 13634"/>
              <a:gd name="connsiteY45" fmla="*/ 9651 h 12306"/>
              <a:gd name="connsiteX46" fmla="*/ 9684 w 13634"/>
              <a:gd name="connsiteY46" fmla="*/ 8883 h 12306"/>
              <a:gd name="connsiteX47" fmla="*/ 9341 w 13634"/>
              <a:gd name="connsiteY47" fmla="*/ 8739 h 12306"/>
              <a:gd name="connsiteX48" fmla="*/ 8619 w 13634"/>
              <a:gd name="connsiteY48" fmla="*/ 8307 h 12306"/>
              <a:gd name="connsiteX49" fmla="*/ 8276 w 13634"/>
              <a:gd name="connsiteY49" fmla="*/ 7875 h 12306"/>
              <a:gd name="connsiteX50" fmla="*/ 8157 w 13634"/>
              <a:gd name="connsiteY50" fmla="*/ 6302 h 12306"/>
              <a:gd name="connsiteX51" fmla="*/ 7844 w 13634"/>
              <a:gd name="connsiteY51" fmla="*/ 7425 h 12306"/>
              <a:gd name="connsiteX52" fmla="*/ 8580 w 13634"/>
              <a:gd name="connsiteY52" fmla="*/ 5628 h 12306"/>
              <a:gd name="connsiteX53" fmla="*/ 8372 w 13634"/>
              <a:gd name="connsiteY53" fmla="*/ 6692 h 12306"/>
              <a:gd name="connsiteX54" fmla="*/ 8864 w 13634"/>
              <a:gd name="connsiteY54" fmla="*/ 7223 h 12306"/>
              <a:gd name="connsiteX55" fmla="*/ 12004 w 13634"/>
              <a:gd name="connsiteY55" fmla="*/ 10671 h 12306"/>
              <a:gd name="connsiteX56" fmla="*/ 13601 w 13634"/>
              <a:gd name="connsiteY56" fmla="*/ 7045 h 12306"/>
              <a:gd name="connsiteX57" fmla="*/ 12599 w 13634"/>
              <a:gd name="connsiteY57" fmla="*/ 6356 h 12306"/>
              <a:gd name="connsiteX58" fmla="*/ 12020 w 13634"/>
              <a:gd name="connsiteY58" fmla="*/ 6784 h 12306"/>
              <a:gd name="connsiteX59" fmla="*/ 11536 w 13634"/>
              <a:gd name="connsiteY59" fmla="*/ 7049 h 12306"/>
              <a:gd name="connsiteX60" fmla="*/ 11147 w 13634"/>
              <a:gd name="connsiteY60" fmla="*/ 7337 h 12306"/>
              <a:gd name="connsiteX61" fmla="*/ 10774 w 13634"/>
              <a:gd name="connsiteY61" fmla="*/ 7282 h 12306"/>
              <a:gd name="connsiteX62" fmla="*/ 10783 w 13634"/>
              <a:gd name="connsiteY62" fmla="*/ 7319 h 12306"/>
              <a:gd name="connsiteX63" fmla="*/ 10775 w 13634"/>
              <a:gd name="connsiteY63" fmla="*/ 7211 h 12306"/>
              <a:gd name="connsiteX64" fmla="*/ 10421 w 13634"/>
              <a:gd name="connsiteY64" fmla="*/ 7120 h 12306"/>
              <a:gd name="connsiteX65" fmla="*/ 10329 w 13634"/>
              <a:gd name="connsiteY65" fmla="*/ 6881 h 12306"/>
              <a:gd name="connsiteX66" fmla="*/ 10224 w 13634"/>
              <a:gd name="connsiteY66" fmla="*/ 6803 h 12306"/>
              <a:gd name="connsiteX67" fmla="*/ 10074 w 13634"/>
              <a:gd name="connsiteY67" fmla="*/ 6524 h 12306"/>
              <a:gd name="connsiteX68" fmla="*/ 10041 w 13634"/>
              <a:gd name="connsiteY68" fmla="*/ 6197 h 12306"/>
              <a:gd name="connsiteX69" fmla="*/ 9880 w 13634"/>
              <a:gd name="connsiteY69" fmla="*/ 6026 h 12306"/>
              <a:gd name="connsiteX70" fmla="*/ 9660 w 13634"/>
              <a:gd name="connsiteY70" fmla="*/ 5979 h 12306"/>
              <a:gd name="connsiteX71" fmla="*/ 9479 w 13634"/>
              <a:gd name="connsiteY71" fmla="*/ 5826 h 12306"/>
              <a:gd name="connsiteX72" fmla="*/ 9336 w 13634"/>
              <a:gd name="connsiteY72" fmla="*/ 5746 h 12306"/>
              <a:gd name="connsiteX73" fmla="*/ 9215 w 13634"/>
              <a:gd name="connsiteY73" fmla="*/ 5505 h 12306"/>
              <a:gd name="connsiteX74" fmla="*/ 9000 w 13634"/>
              <a:gd name="connsiteY74" fmla="*/ 5766 h 12306"/>
              <a:gd name="connsiteX75" fmla="*/ 8833 w 13634"/>
              <a:gd name="connsiteY75" fmla="*/ 5377 h 12306"/>
              <a:gd name="connsiteX76" fmla="*/ 8791 w 13634"/>
              <a:gd name="connsiteY76" fmla="*/ 4923 h 12306"/>
              <a:gd name="connsiteX77" fmla="*/ 8669 w 13634"/>
              <a:gd name="connsiteY77" fmla="*/ 4647 h 12306"/>
              <a:gd name="connsiteX78" fmla="*/ 8711 w 13634"/>
              <a:gd name="connsiteY78" fmla="*/ 3762 h 12306"/>
              <a:gd name="connsiteX79" fmla="*/ 8448 w 13634"/>
              <a:gd name="connsiteY79" fmla="*/ 3406 h 12306"/>
              <a:gd name="connsiteX80" fmla="*/ 8357 w 13634"/>
              <a:gd name="connsiteY80" fmla="*/ 2985 h 12306"/>
              <a:gd name="connsiteX81" fmla="*/ 8156 w 13634"/>
              <a:gd name="connsiteY81" fmla="*/ 2957 h 12306"/>
              <a:gd name="connsiteX82" fmla="*/ 7702 w 13634"/>
              <a:gd name="connsiteY82" fmla="*/ 3152 h 12306"/>
              <a:gd name="connsiteX83" fmla="*/ 7506 w 13634"/>
              <a:gd name="connsiteY83" fmla="*/ 2780 h 12306"/>
              <a:gd name="connsiteX84" fmla="*/ 7137 w 13634"/>
              <a:gd name="connsiteY84" fmla="*/ 2491 h 12306"/>
              <a:gd name="connsiteX85" fmla="*/ 7081 w 13634"/>
              <a:gd name="connsiteY85" fmla="*/ 2253 h 12306"/>
              <a:gd name="connsiteX86" fmla="*/ 6972 w 13634"/>
              <a:gd name="connsiteY86" fmla="*/ 1849 h 12306"/>
              <a:gd name="connsiteX87" fmla="*/ 6782 w 13634"/>
              <a:gd name="connsiteY87" fmla="*/ 1696 h 12306"/>
              <a:gd name="connsiteX88" fmla="*/ 6559 w 13634"/>
              <a:gd name="connsiteY88" fmla="*/ 1829 h 12306"/>
              <a:gd name="connsiteX89" fmla="*/ 6499 w 13634"/>
              <a:gd name="connsiteY89" fmla="*/ 1988 h 12306"/>
              <a:gd name="connsiteX90" fmla="*/ 6272 w 13634"/>
              <a:gd name="connsiteY90" fmla="*/ 1778 h 12306"/>
              <a:gd name="connsiteX91" fmla="*/ 5936 w 13634"/>
              <a:gd name="connsiteY91" fmla="*/ 1734 h 12306"/>
              <a:gd name="connsiteX92" fmla="*/ 5534 w 13634"/>
              <a:gd name="connsiteY92" fmla="*/ 1696 h 12306"/>
              <a:gd name="connsiteX93" fmla="*/ 4828 w 13634"/>
              <a:gd name="connsiteY93" fmla="*/ 1335 h 12306"/>
              <a:gd name="connsiteX94" fmla="*/ 4698 w 13634"/>
              <a:gd name="connsiteY94" fmla="*/ 1744 h 12306"/>
              <a:gd name="connsiteX95" fmla="*/ 4733 w 13634"/>
              <a:gd name="connsiteY95" fmla="*/ 1945 h 12306"/>
              <a:gd name="connsiteX96" fmla="*/ 4742 w 13634"/>
              <a:gd name="connsiteY96" fmla="*/ 2000 h 12306"/>
              <a:gd name="connsiteX97" fmla="*/ 4749 w 13634"/>
              <a:gd name="connsiteY97" fmla="*/ 2135 h 12306"/>
              <a:gd name="connsiteX98" fmla="*/ 3890 w 13634"/>
              <a:gd name="connsiteY98" fmla="*/ 2909 h 12306"/>
              <a:gd name="connsiteX99" fmla="*/ 3768 w 13634"/>
              <a:gd name="connsiteY99" fmla="*/ 2997 h 12306"/>
              <a:gd name="connsiteX100" fmla="*/ 3580 w 13634"/>
              <a:gd name="connsiteY100" fmla="*/ 2246 h 12306"/>
              <a:gd name="connsiteX101" fmla="*/ 3097 w 13634"/>
              <a:gd name="connsiteY101" fmla="*/ 1782 h 12306"/>
              <a:gd name="connsiteX102" fmla="*/ 2866 w 13634"/>
              <a:gd name="connsiteY102" fmla="*/ 1892 h 12306"/>
              <a:gd name="connsiteX103" fmla="*/ 2722 w 13634"/>
              <a:gd name="connsiteY103" fmla="*/ 1622 h 12306"/>
              <a:gd name="connsiteX104" fmla="*/ 2482 w 13634"/>
              <a:gd name="connsiteY104" fmla="*/ 1499 h 12306"/>
              <a:gd name="connsiteX105" fmla="*/ 2150 w 13634"/>
              <a:gd name="connsiteY105" fmla="*/ 576 h 12306"/>
              <a:gd name="connsiteX106" fmla="*/ 2032 w 13634"/>
              <a:gd name="connsiteY106" fmla="*/ 501 h 12306"/>
              <a:gd name="connsiteX107" fmla="*/ 1149 w 13634"/>
              <a:gd name="connsiteY107" fmla="*/ 286 h 12306"/>
              <a:gd name="connsiteX108" fmla="*/ 994 w 13634"/>
              <a:gd name="connsiteY108" fmla="*/ 603 h 12306"/>
              <a:gd name="connsiteX109" fmla="*/ 789 w 13634"/>
              <a:gd name="connsiteY109" fmla="*/ 55 h 12306"/>
              <a:gd name="connsiteX110" fmla="*/ 588 w 13634"/>
              <a:gd name="connsiteY110" fmla="*/ 201 h 12306"/>
              <a:gd name="connsiteX111" fmla="*/ 460 w 13634"/>
              <a:gd name="connsiteY111" fmla="*/ 585 h 12306"/>
              <a:gd name="connsiteX112" fmla="*/ 296 w 13634"/>
              <a:gd name="connsiteY112" fmla="*/ 640 h 12306"/>
              <a:gd name="connsiteX0" fmla="*/ 296 w 13634"/>
              <a:gd name="connsiteY0" fmla="*/ 640 h 12306"/>
              <a:gd name="connsiteX1" fmla="*/ 171 w 13634"/>
              <a:gd name="connsiteY1" fmla="*/ 853 h 12306"/>
              <a:gd name="connsiteX2" fmla="*/ 189 w 13634"/>
              <a:gd name="connsiteY2" fmla="*/ 1401 h 12306"/>
              <a:gd name="connsiteX3" fmla="*/ 359 w 13634"/>
              <a:gd name="connsiteY3" fmla="*/ 1783 h 12306"/>
              <a:gd name="connsiteX4" fmla="*/ 336 w 13634"/>
              <a:gd name="connsiteY4" fmla="*/ 2382 h 12306"/>
              <a:gd name="connsiteX5" fmla="*/ 790 w 13634"/>
              <a:gd name="connsiteY5" fmla="*/ 3603 h 12306"/>
              <a:gd name="connsiteX6" fmla="*/ 687 w 13634"/>
              <a:gd name="connsiteY6" fmla="*/ 3699 h 12306"/>
              <a:gd name="connsiteX7" fmla="*/ 446 w 13634"/>
              <a:gd name="connsiteY7" fmla="*/ 4131 h 12306"/>
              <a:gd name="connsiteX8" fmla="*/ 206 w 13634"/>
              <a:gd name="connsiteY8" fmla="*/ 4610 h 12306"/>
              <a:gd name="connsiteX9" fmla="*/ 69 w 13634"/>
              <a:gd name="connsiteY9" fmla="*/ 4899 h 12306"/>
              <a:gd name="connsiteX10" fmla="*/ 0 w 13634"/>
              <a:gd name="connsiteY10" fmla="*/ 5187 h 12306"/>
              <a:gd name="connsiteX11" fmla="*/ 481 w 13634"/>
              <a:gd name="connsiteY11" fmla="*/ 6243 h 12306"/>
              <a:gd name="connsiteX12" fmla="*/ 755 w 13634"/>
              <a:gd name="connsiteY12" fmla="*/ 7059 h 12306"/>
              <a:gd name="connsiteX13" fmla="*/ 961 w 13634"/>
              <a:gd name="connsiteY13" fmla="*/ 7443 h 12306"/>
              <a:gd name="connsiteX14" fmla="*/ 927 w 13634"/>
              <a:gd name="connsiteY14" fmla="*/ 7827 h 12306"/>
              <a:gd name="connsiteX15" fmla="*/ 858 w 13634"/>
              <a:gd name="connsiteY15" fmla="*/ 8115 h 12306"/>
              <a:gd name="connsiteX16" fmla="*/ 790 w 13634"/>
              <a:gd name="connsiteY16" fmla="*/ 9459 h 12306"/>
              <a:gd name="connsiteX17" fmla="*/ 1201 w 13634"/>
              <a:gd name="connsiteY17" fmla="*/ 10179 h 12306"/>
              <a:gd name="connsiteX18" fmla="*/ 1340 w 13634"/>
              <a:gd name="connsiteY18" fmla="*/ 10755 h 12306"/>
              <a:gd name="connsiteX19" fmla="*/ 1408 w 13634"/>
              <a:gd name="connsiteY19" fmla="*/ 11044 h 12306"/>
              <a:gd name="connsiteX20" fmla="*/ 1820 w 13634"/>
              <a:gd name="connsiteY20" fmla="*/ 10947 h 12306"/>
              <a:gd name="connsiteX21" fmla="*/ 2026 w 13634"/>
              <a:gd name="connsiteY21" fmla="*/ 10851 h 12306"/>
              <a:gd name="connsiteX22" fmla="*/ 2850 w 13634"/>
              <a:gd name="connsiteY22" fmla="*/ 10563 h 12306"/>
              <a:gd name="connsiteX23" fmla="*/ 3331 w 13634"/>
              <a:gd name="connsiteY23" fmla="*/ 10371 h 12306"/>
              <a:gd name="connsiteX24" fmla="*/ 3743 w 13634"/>
              <a:gd name="connsiteY24" fmla="*/ 10611 h 12306"/>
              <a:gd name="connsiteX25" fmla="*/ 3743 w 13634"/>
              <a:gd name="connsiteY25" fmla="*/ 10611 h 12306"/>
              <a:gd name="connsiteX26" fmla="*/ 3950 w 13634"/>
              <a:gd name="connsiteY26" fmla="*/ 10707 h 12306"/>
              <a:gd name="connsiteX27" fmla="*/ 4155 w 13634"/>
              <a:gd name="connsiteY27" fmla="*/ 11331 h 12306"/>
              <a:gd name="connsiteX28" fmla="*/ 4396 w 13634"/>
              <a:gd name="connsiteY28" fmla="*/ 11715 h 12306"/>
              <a:gd name="connsiteX29" fmla="*/ 4808 w 13634"/>
              <a:gd name="connsiteY29" fmla="*/ 11907 h 12306"/>
              <a:gd name="connsiteX30" fmla="*/ 5220 w 13634"/>
              <a:gd name="connsiteY30" fmla="*/ 12196 h 12306"/>
              <a:gd name="connsiteX31" fmla="*/ 5666 w 13634"/>
              <a:gd name="connsiteY31" fmla="*/ 11955 h 12306"/>
              <a:gd name="connsiteX32" fmla="*/ 6284 w 13634"/>
              <a:gd name="connsiteY32" fmla="*/ 11331 h 12306"/>
              <a:gd name="connsiteX33" fmla="*/ 6456 w 13634"/>
              <a:gd name="connsiteY33" fmla="*/ 10323 h 12306"/>
              <a:gd name="connsiteX34" fmla="*/ 6491 w 13634"/>
              <a:gd name="connsiteY34" fmla="*/ 10179 h 12306"/>
              <a:gd name="connsiteX35" fmla="*/ 6697 w 13634"/>
              <a:gd name="connsiteY35" fmla="*/ 10083 h 12306"/>
              <a:gd name="connsiteX36" fmla="*/ 7177 w 13634"/>
              <a:gd name="connsiteY36" fmla="*/ 10227 h 12306"/>
              <a:gd name="connsiteX37" fmla="*/ 7452 w 13634"/>
              <a:gd name="connsiteY37" fmla="*/ 10563 h 12306"/>
              <a:gd name="connsiteX38" fmla="*/ 7864 w 13634"/>
              <a:gd name="connsiteY38" fmla="*/ 10515 h 12306"/>
              <a:gd name="connsiteX39" fmla="*/ 8310 w 13634"/>
              <a:gd name="connsiteY39" fmla="*/ 10851 h 12306"/>
              <a:gd name="connsiteX40" fmla="*/ 8791 w 13634"/>
              <a:gd name="connsiteY40" fmla="*/ 10755 h 12306"/>
              <a:gd name="connsiteX41" fmla="*/ 8825 w 13634"/>
              <a:gd name="connsiteY41" fmla="*/ 10611 h 12306"/>
              <a:gd name="connsiteX42" fmla="*/ 9066 w 13634"/>
              <a:gd name="connsiteY42" fmla="*/ 10467 h 12306"/>
              <a:gd name="connsiteX43" fmla="*/ 9615 w 13634"/>
              <a:gd name="connsiteY43" fmla="*/ 10707 h 12306"/>
              <a:gd name="connsiteX44" fmla="*/ 9924 w 13634"/>
              <a:gd name="connsiteY44" fmla="*/ 10467 h 12306"/>
              <a:gd name="connsiteX45" fmla="*/ 9718 w 13634"/>
              <a:gd name="connsiteY45" fmla="*/ 9651 h 12306"/>
              <a:gd name="connsiteX46" fmla="*/ 9684 w 13634"/>
              <a:gd name="connsiteY46" fmla="*/ 8883 h 12306"/>
              <a:gd name="connsiteX47" fmla="*/ 9341 w 13634"/>
              <a:gd name="connsiteY47" fmla="*/ 8739 h 12306"/>
              <a:gd name="connsiteX48" fmla="*/ 8619 w 13634"/>
              <a:gd name="connsiteY48" fmla="*/ 8307 h 12306"/>
              <a:gd name="connsiteX49" fmla="*/ 8276 w 13634"/>
              <a:gd name="connsiteY49" fmla="*/ 7875 h 12306"/>
              <a:gd name="connsiteX50" fmla="*/ 8157 w 13634"/>
              <a:gd name="connsiteY50" fmla="*/ 6302 h 12306"/>
              <a:gd name="connsiteX51" fmla="*/ 7844 w 13634"/>
              <a:gd name="connsiteY51" fmla="*/ 7425 h 12306"/>
              <a:gd name="connsiteX52" fmla="*/ 8580 w 13634"/>
              <a:gd name="connsiteY52" fmla="*/ 5628 h 12306"/>
              <a:gd name="connsiteX53" fmla="*/ 8372 w 13634"/>
              <a:gd name="connsiteY53" fmla="*/ 6692 h 12306"/>
              <a:gd name="connsiteX54" fmla="*/ 8864 w 13634"/>
              <a:gd name="connsiteY54" fmla="*/ 7223 h 12306"/>
              <a:gd name="connsiteX55" fmla="*/ 12004 w 13634"/>
              <a:gd name="connsiteY55" fmla="*/ 10671 h 12306"/>
              <a:gd name="connsiteX56" fmla="*/ 13601 w 13634"/>
              <a:gd name="connsiteY56" fmla="*/ 7045 h 12306"/>
              <a:gd name="connsiteX57" fmla="*/ 12589 w 13634"/>
              <a:gd name="connsiteY57" fmla="*/ 6198 h 12306"/>
              <a:gd name="connsiteX58" fmla="*/ 12020 w 13634"/>
              <a:gd name="connsiteY58" fmla="*/ 6784 h 12306"/>
              <a:gd name="connsiteX59" fmla="*/ 11536 w 13634"/>
              <a:gd name="connsiteY59" fmla="*/ 7049 h 12306"/>
              <a:gd name="connsiteX60" fmla="*/ 11147 w 13634"/>
              <a:gd name="connsiteY60" fmla="*/ 7337 h 12306"/>
              <a:gd name="connsiteX61" fmla="*/ 10774 w 13634"/>
              <a:gd name="connsiteY61" fmla="*/ 7282 h 12306"/>
              <a:gd name="connsiteX62" fmla="*/ 10783 w 13634"/>
              <a:gd name="connsiteY62" fmla="*/ 7319 h 12306"/>
              <a:gd name="connsiteX63" fmla="*/ 10775 w 13634"/>
              <a:gd name="connsiteY63" fmla="*/ 7211 h 12306"/>
              <a:gd name="connsiteX64" fmla="*/ 10421 w 13634"/>
              <a:gd name="connsiteY64" fmla="*/ 7120 h 12306"/>
              <a:gd name="connsiteX65" fmla="*/ 10329 w 13634"/>
              <a:gd name="connsiteY65" fmla="*/ 6881 h 12306"/>
              <a:gd name="connsiteX66" fmla="*/ 10224 w 13634"/>
              <a:gd name="connsiteY66" fmla="*/ 6803 h 12306"/>
              <a:gd name="connsiteX67" fmla="*/ 10074 w 13634"/>
              <a:gd name="connsiteY67" fmla="*/ 6524 h 12306"/>
              <a:gd name="connsiteX68" fmla="*/ 10041 w 13634"/>
              <a:gd name="connsiteY68" fmla="*/ 6197 h 12306"/>
              <a:gd name="connsiteX69" fmla="*/ 9880 w 13634"/>
              <a:gd name="connsiteY69" fmla="*/ 6026 h 12306"/>
              <a:gd name="connsiteX70" fmla="*/ 9660 w 13634"/>
              <a:gd name="connsiteY70" fmla="*/ 5979 h 12306"/>
              <a:gd name="connsiteX71" fmla="*/ 9479 w 13634"/>
              <a:gd name="connsiteY71" fmla="*/ 5826 h 12306"/>
              <a:gd name="connsiteX72" fmla="*/ 9336 w 13634"/>
              <a:gd name="connsiteY72" fmla="*/ 5746 h 12306"/>
              <a:gd name="connsiteX73" fmla="*/ 9215 w 13634"/>
              <a:gd name="connsiteY73" fmla="*/ 5505 h 12306"/>
              <a:gd name="connsiteX74" fmla="*/ 9000 w 13634"/>
              <a:gd name="connsiteY74" fmla="*/ 5766 h 12306"/>
              <a:gd name="connsiteX75" fmla="*/ 8833 w 13634"/>
              <a:gd name="connsiteY75" fmla="*/ 5377 h 12306"/>
              <a:gd name="connsiteX76" fmla="*/ 8791 w 13634"/>
              <a:gd name="connsiteY76" fmla="*/ 4923 h 12306"/>
              <a:gd name="connsiteX77" fmla="*/ 8669 w 13634"/>
              <a:gd name="connsiteY77" fmla="*/ 4647 h 12306"/>
              <a:gd name="connsiteX78" fmla="*/ 8711 w 13634"/>
              <a:gd name="connsiteY78" fmla="*/ 3762 h 12306"/>
              <a:gd name="connsiteX79" fmla="*/ 8448 w 13634"/>
              <a:gd name="connsiteY79" fmla="*/ 3406 h 12306"/>
              <a:gd name="connsiteX80" fmla="*/ 8357 w 13634"/>
              <a:gd name="connsiteY80" fmla="*/ 2985 h 12306"/>
              <a:gd name="connsiteX81" fmla="*/ 8156 w 13634"/>
              <a:gd name="connsiteY81" fmla="*/ 2957 h 12306"/>
              <a:gd name="connsiteX82" fmla="*/ 7702 w 13634"/>
              <a:gd name="connsiteY82" fmla="*/ 3152 h 12306"/>
              <a:gd name="connsiteX83" fmla="*/ 7506 w 13634"/>
              <a:gd name="connsiteY83" fmla="*/ 2780 h 12306"/>
              <a:gd name="connsiteX84" fmla="*/ 7137 w 13634"/>
              <a:gd name="connsiteY84" fmla="*/ 2491 h 12306"/>
              <a:gd name="connsiteX85" fmla="*/ 7081 w 13634"/>
              <a:gd name="connsiteY85" fmla="*/ 2253 h 12306"/>
              <a:gd name="connsiteX86" fmla="*/ 6972 w 13634"/>
              <a:gd name="connsiteY86" fmla="*/ 1849 h 12306"/>
              <a:gd name="connsiteX87" fmla="*/ 6782 w 13634"/>
              <a:gd name="connsiteY87" fmla="*/ 1696 h 12306"/>
              <a:gd name="connsiteX88" fmla="*/ 6559 w 13634"/>
              <a:gd name="connsiteY88" fmla="*/ 1829 h 12306"/>
              <a:gd name="connsiteX89" fmla="*/ 6499 w 13634"/>
              <a:gd name="connsiteY89" fmla="*/ 1988 h 12306"/>
              <a:gd name="connsiteX90" fmla="*/ 6272 w 13634"/>
              <a:gd name="connsiteY90" fmla="*/ 1778 h 12306"/>
              <a:gd name="connsiteX91" fmla="*/ 5936 w 13634"/>
              <a:gd name="connsiteY91" fmla="*/ 1734 h 12306"/>
              <a:gd name="connsiteX92" fmla="*/ 5534 w 13634"/>
              <a:gd name="connsiteY92" fmla="*/ 1696 h 12306"/>
              <a:gd name="connsiteX93" fmla="*/ 4828 w 13634"/>
              <a:gd name="connsiteY93" fmla="*/ 1335 h 12306"/>
              <a:gd name="connsiteX94" fmla="*/ 4698 w 13634"/>
              <a:gd name="connsiteY94" fmla="*/ 1744 h 12306"/>
              <a:gd name="connsiteX95" fmla="*/ 4733 w 13634"/>
              <a:gd name="connsiteY95" fmla="*/ 1945 h 12306"/>
              <a:gd name="connsiteX96" fmla="*/ 4742 w 13634"/>
              <a:gd name="connsiteY96" fmla="*/ 2000 h 12306"/>
              <a:gd name="connsiteX97" fmla="*/ 4749 w 13634"/>
              <a:gd name="connsiteY97" fmla="*/ 2135 h 12306"/>
              <a:gd name="connsiteX98" fmla="*/ 3890 w 13634"/>
              <a:gd name="connsiteY98" fmla="*/ 2909 h 12306"/>
              <a:gd name="connsiteX99" fmla="*/ 3768 w 13634"/>
              <a:gd name="connsiteY99" fmla="*/ 2997 h 12306"/>
              <a:gd name="connsiteX100" fmla="*/ 3580 w 13634"/>
              <a:gd name="connsiteY100" fmla="*/ 2246 h 12306"/>
              <a:gd name="connsiteX101" fmla="*/ 3097 w 13634"/>
              <a:gd name="connsiteY101" fmla="*/ 1782 h 12306"/>
              <a:gd name="connsiteX102" fmla="*/ 2866 w 13634"/>
              <a:gd name="connsiteY102" fmla="*/ 1892 h 12306"/>
              <a:gd name="connsiteX103" fmla="*/ 2722 w 13634"/>
              <a:gd name="connsiteY103" fmla="*/ 1622 h 12306"/>
              <a:gd name="connsiteX104" fmla="*/ 2482 w 13634"/>
              <a:gd name="connsiteY104" fmla="*/ 1499 h 12306"/>
              <a:gd name="connsiteX105" fmla="*/ 2150 w 13634"/>
              <a:gd name="connsiteY105" fmla="*/ 576 h 12306"/>
              <a:gd name="connsiteX106" fmla="*/ 2032 w 13634"/>
              <a:gd name="connsiteY106" fmla="*/ 501 h 12306"/>
              <a:gd name="connsiteX107" fmla="*/ 1149 w 13634"/>
              <a:gd name="connsiteY107" fmla="*/ 286 h 12306"/>
              <a:gd name="connsiteX108" fmla="*/ 994 w 13634"/>
              <a:gd name="connsiteY108" fmla="*/ 603 h 12306"/>
              <a:gd name="connsiteX109" fmla="*/ 789 w 13634"/>
              <a:gd name="connsiteY109" fmla="*/ 55 h 12306"/>
              <a:gd name="connsiteX110" fmla="*/ 588 w 13634"/>
              <a:gd name="connsiteY110" fmla="*/ 201 h 12306"/>
              <a:gd name="connsiteX111" fmla="*/ 460 w 13634"/>
              <a:gd name="connsiteY111" fmla="*/ 585 h 12306"/>
              <a:gd name="connsiteX112" fmla="*/ 296 w 13634"/>
              <a:gd name="connsiteY112" fmla="*/ 640 h 12306"/>
              <a:gd name="connsiteX0" fmla="*/ 296 w 13634"/>
              <a:gd name="connsiteY0" fmla="*/ 640 h 12306"/>
              <a:gd name="connsiteX1" fmla="*/ 171 w 13634"/>
              <a:gd name="connsiteY1" fmla="*/ 853 h 12306"/>
              <a:gd name="connsiteX2" fmla="*/ 189 w 13634"/>
              <a:gd name="connsiteY2" fmla="*/ 1401 h 12306"/>
              <a:gd name="connsiteX3" fmla="*/ 359 w 13634"/>
              <a:gd name="connsiteY3" fmla="*/ 1783 h 12306"/>
              <a:gd name="connsiteX4" fmla="*/ 336 w 13634"/>
              <a:gd name="connsiteY4" fmla="*/ 2382 h 12306"/>
              <a:gd name="connsiteX5" fmla="*/ 790 w 13634"/>
              <a:gd name="connsiteY5" fmla="*/ 3603 h 12306"/>
              <a:gd name="connsiteX6" fmla="*/ 687 w 13634"/>
              <a:gd name="connsiteY6" fmla="*/ 3699 h 12306"/>
              <a:gd name="connsiteX7" fmla="*/ 446 w 13634"/>
              <a:gd name="connsiteY7" fmla="*/ 4131 h 12306"/>
              <a:gd name="connsiteX8" fmla="*/ 206 w 13634"/>
              <a:gd name="connsiteY8" fmla="*/ 4610 h 12306"/>
              <a:gd name="connsiteX9" fmla="*/ 69 w 13634"/>
              <a:gd name="connsiteY9" fmla="*/ 4899 h 12306"/>
              <a:gd name="connsiteX10" fmla="*/ 0 w 13634"/>
              <a:gd name="connsiteY10" fmla="*/ 5187 h 12306"/>
              <a:gd name="connsiteX11" fmla="*/ 481 w 13634"/>
              <a:gd name="connsiteY11" fmla="*/ 6243 h 12306"/>
              <a:gd name="connsiteX12" fmla="*/ 755 w 13634"/>
              <a:gd name="connsiteY12" fmla="*/ 7059 h 12306"/>
              <a:gd name="connsiteX13" fmla="*/ 961 w 13634"/>
              <a:gd name="connsiteY13" fmla="*/ 7443 h 12306"/>
              <a:gd name="connsiteX14" fmla="*/ 927 w 13634"/>
              <a:gd name="connsiteY14" fmla="*/ 7827 h 12306"/>
              <a:gd name="connsiteX15" fmla="*/ 858 w 13634"/>
              <a:gd name="connsiteY15" fmla="*/ 8115 h 12306"/>
              <a:gd name="connsiteX16" fmla="*/ 790 w 13634"/>
              <a:gd name="connsiteY16" fmla="*/ 9459 h 12306"/>
              <a:gd name="connsiteX17" fmla="*/ 1201 w 13634"/>
              <a:gd name="connsiteY17" fmla="*/ 10179 h 12306"/>
              <a:gd name="connsiteX18" fmla="*/ 1340 w 13634"/>
              <a:gd name="connsiteY18" fmla="*/ 10755 h 12306"/>
              <a:gd name="connsiteX19" fmla="*/ 1408 w 13634"/>
              <a:gd name="connsiteY19" fmla="*/ 11044 h 12306"/>
              <a:gd name="connsiteX20" fmla="*/ 1820 w 13634"/>
              <a:gd name="connsiteY20" fmla="*/ 10947 h 12306"/>
              <a:gd name="connsiteX21" fmla="*/ 2026 w 13634"/>
              <a:gd name="connsiteY21" fmla="*/ 10851 h 12306"/>
              <a:gd name="connsiteX22" fmla="*/ 2850 w 13634"/>
              <a:gd name="connsiteY22" fmla="*/ 10563 h 12306"/>
              <a:gd name="connsiteX23" fmla="*/ 3331 w 13634"/>
              <a:gd name="connsiteY23" fmla="*/ 10371 h 12306"/>
              <a:gd name="connsiteX24" fmla="*/ 3743 w 13634"/>
              <a:gd name="connsiteY24" fmla="*/ 10611 h 12306"/>
              <a:gd name="connsiteX25" fmla="*/ 3743 w 13634"/>
              <a:gd name="connsiteY25" fmla="*/ 10611 h 12306"/>
              <a:gd name="connsiteX26" fmla="*/ 3950 w 13634"/>
              <a:gd name="connsiteY26" fmla="*/ 10707 h 12306"/>
              <a:gd name="connsiteX27" fmla="*/ 4155 w 13634"/>
              <a:gd name="connsiteY27" fmla="*/ 11331 h 12306"/>
              <a:gd name="connsiteX28" fmla="*/ 4396 w 13634"/>
              <a:gd name="connsiteY28" fmla="*/ 11715 h 12306"/>
              <a:gd name="connsiteX29" fmla="*/ 4808 w 13634"/>
              <a:gd name="connsiteY29" fmla="*/ 11907 h 12306"/>
              <a:gd name="connsiteX30" fmla="*/ 5220 w 13634"/>
              <a:gd name="connsiteY30" fmla="*/ 12196 h 12306"/>
              <a:gd name="connsiteX31" fmla="*/ 5666 w 13634"/>
              <a:gd name="connsiteY31" fmla="*/ 11955 h 12306"/>
              <a:gd name="connsiteX32" fmla="*/ 6284 w 13634"/>
              <a:gd name="connsiteY32" fmla="*/ 11331 h 12306"/>
              <a:gd name="connsiteX33" fmla="*/ 6456 w 13634"/>
              <a:gd name="connsiteY33" fmla="*/ 10323 h 12306"/>
              <a:gd name="connsiteX34" fmla="*/ 6491 w 13634"/>
              <a:gd name="connsiteY34" fmla="*/ 10179 h 12306"/>
              <a:gd name="connsiteX35" fmla="*/ 6697 w 13634"/>
              <a:gd name="connsiteY35" fmla="*/ 10083 h 12306"/>
              <a:gd name="connsiteX36" fmla="*/ 7177 w 13634"/>
              <a:gd name="connsiteY36" fmla="*/ 10227 h 12306"/>
              <a:gd name="connsiteX37" fmla="*/ 7452 w 13634"/>
              <a:gd name="connsiteY37" fmla="*/ 10563 h 12306"/>
              <a:gd name="connsiteX38" fmla="*/ 7864 w 13634"/>
              <a:gd name="connsiteY38" fmla="*/ 10515 h 12306"/>
              <a:gd name="connsiteX39" fmla="*/ 8310 w 13634"/>
              <a:gd name="connsiteY39" fmla="*/ 10851 h 12306"/>
              <a:gd name="connsiteX40" fmla="*/ 8791 w 13634"/>
              <a:gd name="connsiteY40" fmla="*/ 10755 h 12306"/>
              <a:gd name="connsiteX41" fmla="*/ 8825 w 13634"/>
              <a:gd name="connsiteY41" fmla="*/ 10611 h 12306"/>
              <a:gd name="connsiteX42" fmla="*/ 9066 w 13634"/>
              <a:gd name="connsiteY42" fmla="*/ 10467 h 12306"/>
              <a:gd name="connsiteX43" fmla="*/ 9615 w 13634"/>
              <a:gd name="connsiteY43" fmla="*/ 10707 h 12306"/>
              <a:gd name="connsiteX44" fmla="*/ 9924 w 13634"/>
              <a:gd name="connsiteY44" fmla="*/ 10467 h 12306"/>
              <a:gd name="connsiteX45" fmla="*/ 9718 w 13634"/>
              <a:gd name="connsiteY45" fmla="*/ 9651 h 12306"/>
              <a:gd name="connsiteX46" fmla="*/ 9684 w 13634"/>
              <a:gd name="connsiteY46" fmla="*/ 8883 h 12306"/>
              <a:gd name="connsiteX47" fmla="*/ 9341 w 13634"/>
              <a:gd name="connsiteY47" fmla="*/ 8739 h 12306"/>
              <a:gd name="connsiteX48" fmla="*/ 8619 w 13634"/>
              <a:gd name="connsiteY48" fmla="*/ 8307 h 12306"/>
              <a:gd name="connsiteX49" fmla="*/ 8276 w 13634"/>
              <a:gd name="connsiteY49" fmla="*/ 7875 h 12306"/>
              <a:gd name="connsiteX50" fmla="*/ 7381 w 13634"/>
              <a:gd name="connsiteY50" fmla="*/ 8892 h 12306"/>
              <a:gd name="connsiteX51" fmla="*/ 7844 w 13634"/>
              <a:gd name="connsiteY51" fmla="*/ 7425 h 12306"/>
              <a:gd name="connsiteX52" fmla="*/ 8580 w 13634"/>
              <a:gd name="connsiteY52" fmla="*/ 5628 h 12306"/>
              <a:gd name="connsiteX53" fmla="*/ 8372 w 13634"/>
              <a:gd name="connsiteY53" fmla="*/ 6692 h 12306"/>
              <a:gd name="connsiteX54" fmla="*/ 8864 w 13634"/>
              <a:gd name="connsiteY54" fmla="*/ 7223 h 12306"/>
              <a:gd name="connsiteX55" fmla="*/ 12004 w 13634"/>
              <a:gd name="connsiteY55" fmla="*/ 10671 h 12306"/>
              <a:gd name="connsiteX56" fmla="*/ 13601 w 13634"/>
              <a:gd name="connsiteY56" fmla="*/ 7045 h 12306"/>
              <a:gd name="connsiteX57" fmla="*/ 12589 w 13634"/>
              <a:gd name="connsiteY57" fmla="*/ 6198 h 12306"/>
              <a:gd name="connsiteX58" fmla="*/ 12020 w 13634"/>
              <a:gd name="connsiteY58" fmla="*/ 6784 h 12306"/>
              <a:gd name="connsiteX59" fmla="*/ 11536 w 13634"/>
              <a:gd name="connsiteY59" fmla="*/ 7049 h 12306"/>
              <a:gd name="connsiteX60" fmla="*/ 11147 w 13634"/>
              <a:gd name="connsiteY60" fmla="*/ 7337 h 12306"/>
              <a:gd name="connsiteX61" fmla="*/ 10774 w 13634"/>
              <a:gd name="connsiteY61" fmla="*/ 7282 h 12306"/>
              <a:gd name="connsiteX62" fmla="*/ 10783 w 13634"/>
              <a:gd name="connsiteY62" fmla="*/ 7319 h 12306"/>
              <a:gd name="connsiteX63" fmla="*/ 10775 w 13634"/>
              <a:gd name="connsiteY63" fmla="*/ 7211 h 12306"/>
              <a:gd name="connsiteX64" fmla="*/ 10421 w 13634"/>
              <a:gd name="connsiteY64" fmla="*/ 7120 h 12306"/>
              <a:gd name="connsiteX65" fmla="*/ 10329 w 13634"/>
              <a:gd name="connsiteY65" fmla="*/ 6881 h 12306"/>
              <a:gd name="connsiteX66" fmla="*/ 10224 w 13634"/>
              <a:gd name="connsiteY66" fmla="*/ 6803 h 12306"/>
              <a:gd name="connsiteX67" fmla="*/ 10074 w 13634"/>
              <a:gd name="connsiteY67" fmla="*/ 6524 h 12306"/>
              <a:gd name="connsiteX68" fmla="*/ 10041 w 13634"/>
              <a:gd name="connsiteY68" fmla="*/ 6197 h 12306"/>
              <a:gd name="connsiteX69" fmla="*/ 9880 w 13634"/>
              <a:gd name="connsiteY69" fmla="*/ 6026 h 12306"/>
              <a:gd name="connsiteX70" fmla="*/ 9660 w 13634"/>
              <a:gd name="connsiteY70" fmla="*/ 5979 h 12306"/>
              <a:gd name="connsiteX71" fmla="*/ 9479 w 13634"/>
              <a:gd name="connsiteY71" fmla="*/ 5826 h 12306"/>
              <a:gd name="connsiteX72" fmla="*/ 9336 w 13634"/>
              <a:gd name="connsiteY72" fmla="*/ 5746 h 12306"/>
              <a:gd name="connsiteX73" fmla="*/ 9215 w 13634"/>
              <a:gd name="connsiteY73" fmla="*/ 5505 h 12306"/>
              <a:gd name="connsiteX74" fmla="*/ 9000 w 13634"/>
              <a:gd name="connsiteY74" fmla="*/ 5766 h 12306"/>
              <a:gd name="connsiteX75" fmla="*/ 8833 w 13634"/>
              <a:gd name="connsiteY75" fmla="*/ 5377 h 12306"/>
              <a:gd name="connsiteX76" fmla="*/ 8791 w 13634"/>
              <a:gd name="connsiteY76" fmla="*/ 4923 h 12306"/>
              <a:gd name="connsiteX77" fmla="*/ 8669 w 13634"/>
              <a:gd name="connsiteY77" fmla="*/ 4647 h 12306"/>
              <a:gd name="connsiteX78" fmla="*/ 8711 w 13634"/>
              <a:gd name="connsiteY78" fmla="*/ 3762 h 12306"/>
              <a:gd name="connsiteX79" fmla="*/ 8448 w 13634"/>
              <a:gd name="connsiteY79" fmla="*/ 3406 h 12306"/>
              <a:gd name="connsiteX80" fmla="*/ 8357 w 13634"/>
              <a:gd name="connsiteY80" fmla="*/ 2985 h 12306"/>
              <a:gd name="connsiteX81" fmla="*/ 8156 w 13634"/>
              <a:gd name="connsiteY81" fmla="*/ 2957 h 12306"/>
              <a:gd name="connsiteX82" fmla="*/ 7702 w 13634"/>
              <a:gd name="connsiteY82" fmla="*/ 3152 h 12306"/>
              <a:gd name="connsiteX83" fmla="*/ 7506 w 13634"/>
              <a:gd name="connsiteY83" fmla="*/ 2780 h 12306"/>
              <a:gd name="connsiteX84" fmla="*/ 7137 w 13634"/>
              <a:gd name="connsiteY84" fmla="*/ 2491 h 12306"/>
              <a:gd name="connsiteX85" fmla="*/ 7081 w 13634"/>
              <a:gd name="connsiteY85" fmla="*/ 2253 h 12306"/>
              <a:gd name="connsiteX86" fmla="*/ 6972 w 13634"/>
              <a:gd name="connsiteY86" fmla="*/ 1849 h 12306"/>
              <a:gd name="connsiteX87" fmla="*/ 6782 w 13634"/>
              <a:gd name="connsiteY87" fmla="*/ 1696 h 12306"/>
              <a:gd name="connsiteX88" fmla="*/ 6559 w 13634"/>
              <a:gd name="connsiteY88" fmla="*/ 1829 h 12306"/>
              <a:gd name="connsiteX89" fmla="*/ 6499 w 13634"/>
              <a:gd name="connsiteY89" fmla="*/ 1988 h 12306"/>
              <a:gd name="connsiteX90" fmla="*/ 6272 w 13634"/>
              <a:gd name="connsiteY90" fmla="*/ 1778 h 12306"/>
              <a:gd name="connsiteX91" fmla="*/ 5936 w 13634"/>
              <a:gd name="connsiteY91" fmla="*/ 1734 h 12306"/>
              <a:gd name="connsiteX92" fmla="*/ 5534 w 13634"/>
              <a:gd name="connsiteY92" fmla="*/ 1696 h 12306"/>
              <a:gd name="connsiteX93" fmla="*/ 4828 w 13634"/>
              <a:gd name="connsiteY93" fmla="*/ 1335 h 12306"/>
              <a:gd name="connsiteX94" fmla="*/ 4698 w 13634"/>
              <a:gd name="connsiteY94" fmla="*/ 1744 h 12306"/>
              <a:gd name="connsiteX95" fmla="*/ 4733 w 13634"/>
              <a:gd name="connsiteY95" fmla="*/ 1945 h 12306"/>
              <a:gd name="connsiteX96" fmla="*/ 4742 w 13634"/>
              <a:gd name="connsiteY96" fmla="*/ 2000 h 12306"/>
              <a:gd name="connsiteX97" fmla="*/ 4749 w 13634"/>
              <a:gd name="connsiteY97" fmla="*/ 2135 h 12306"/>
              <a:gd name="connsiteX98" fmla="*/ 3890 w 13634"/>
              <a:gd name="connsiteY98" fmla="*/ 2909 h 12306"/>
              <a:gd name="connsiteX99" fmla="*/ 3768 w 13634"/>
              <a:gd name="connsiteY99" fmla="*/ 2997 h 12306"/>
              <a:gd name="connsiteX100" fmla="*/ 3580 w 13634"/>
              <a:gd name="connsiteY100" fmla="*/ 2246 h 12306"/>
              <a:gd name="connsiteX101" fmla="*/ 3097 w 13634"/>
              <a:gd name="connsiteY101" fmla="*/ 1782 h 12306"/>
              <a:gd name="connsiteX102" fmla="*/ 2866 w 13634"/>
              <a:gd name="connsiteY102" fmla="*/ 1892 h 12306"/>
              <a:gd name="connsiteX103" fmla="*/ 2722 w 13634"/>
              <a:gd name="connsiteY103" fmla="*/ 1622 h 12306"/>
              <a:gd name="connsiteX104" fmla="*/ 2482 w 13634"/>
              <a:gd name="connsiteY104" fmla="*/ 1499 h 12306"/>
              <a:gd name="connsiteX105" fmla="*/ 2150 w 13634"/>
              <a:gd name="connsiteY105" fmla="*/ 576 h 12306"/>
              <a:gd name="connsiteX106" fmla="*/ 2032 w 13634"/>
              <a:gd name="connsiteY106" fmla="*/ 501 h 12306"/>
              <a:gd name="connsiteX107" fmla="*/ 1149 w 13634"/>
              <a:gd name="connsiteY107" fmla="*/ 286 h 12306"/>
              <a:gd name="connsiteX108" fmla="*/ 994 w 13634"/>
              <a:gd name="connsiteY108" fmla="*/ 603 h 12306"/>
              <a:gd name="connsiteX109" fmla="*/ 789 w 13634"/>
              <a:gd name="connsiteY109" fmla="*/ 55 h 12306"/>
              <a:gd name="connsiteX110" fmla="*/ 588 w 13634"/>
              <a:gd name="connsiteY110" fmla="*/ 201 h 12306"/>
              <a:gd name="connsiteX111" fmla="*/ 460 w 13634"/>
              <a:gd name="connsiteY111" fmla="*/ 585 h 12306"/>
              <a:gd name="connsiteX112" fmla="*/ 296 w 13634"/>
              <a:gd name="connsiteY112" fmla="*/ 640 h 12306"/>
              <a:gd name="connsiteX0" fmla="*/ 296 w 13660"/>
              <a:gd name="connsiteY0" fmla="*/ 640 h 12306"/>
              <a:gd name="connsiteX1" fmla="*/ 171 w 13660"/>
              <a:gd name="connsiteY1" fmla="*/ 853 h 12306"/>
              <a:gd name="connsiteX2" fmla="*/ 189 w 13660"/>
              <a:gd name="connsiteY2" fmla="*/ 1401 h 12306"/>
              <a:gd name="connsiteX3" fmla="*/ 359 w 13660"/>
              <a:gd name="connsiteY3" fmla="*/ 1783 h 12306"/>
              <a:gd name="connsiteX4" fmla="*/ 336 w 13660"/>
              <a:gd name="connsiteY4" fmla="*/ 2382 h 12306"/>
              <a:gd name="connsiteX5" fmla="*/ 790 w 13660"/>
              <a:gd name="connsiteY5" fmla="*/ 3603 h 12306"/>
              <a:gd name="connsiteX6" fmla="*/ 687 w 13660"/>
              <a:gd name="connsiteY6" fmla="*/ 3699 h 12306"/>
              <a:gd name="connsiteX7" fmla="*/ 446 w 13660"/>
              <a:gd name="connsiteY7" fmla="*/ 4131 h 12306"/>
              <a:gd name="connsiteX8" fmla="*/ 206 w 13660"/>
              <a:gd name="connsiteY8" fmla="*/ 4610 h 12306"/>
              <a:gd name="connsiteX9" fmla="*/ 69 w 13660"/>
              <a:gd name="connsiteY9" fmla="*/ 4899 h 12306"/>
              <a:gd name="connsiteX10" fmla="*/ 0 w 13660"/>
              <a:gd name="connsiteY10" fmla="*/ 5187 h 12306"/>
              <a:gd name="connsiteX11" fmla="*/ 481 w 13660"/>
              <a:gd name="connsiteY11" fmla="*/ 6243 h 12306"/>
              <a:gd name="connsiteX12" fmla="*/ 755 w 13660"/>
              <a:gd name="connsiteY12" fmla="*/ 7059 h 12306"/>
              <a:gd name="connsiteX13" fmla="*/ 961 w 13660"/>
              <a:gd name="connsiteY13" fmla="*/ 7443 h 12306"/>
              <a:gd name="connsiteX14" fmla="*/ 927 w 13660"/>
              <a:gd name="connsiteY14" fmla="*/ 7827 h 12306"/>
              <a:gd name="connsiteX15" fmla="*/ 858 w 13660"/>
              <a:gd name="connsiteY15" fmla="*/ 8115 h 12306"/>
              <a:gd name="connsiteX16" fmla="*/ 790 w 13660"/>
              <a:gd name="connsiteY16" fmla="*/ 9459 h 12306"/>
              <a:gd name="connsiteX17" fmla="*/ 1201 w 13660"/>
              <a:gd name="connsiteY17" fmla="*/ 10179 h 12306"/>
              <a:gd name="connsiteX18" fmla="*/ 1340 w 13660"/>
              <a:gd name="connsiteY18" fmla="*/ 10755 h 12306"/>
              <a:gd name="connsiteX19" fmla="*/ 1408 w 13660"/>
              <a:gd name="connsiteY19" fmla="*/ 11044 h 12306"/>
              <a:gd name="connsiteX20" fmla="*/ 1820 w 13660"/>
              <a:gd name="connsiteY20" fmla="*/ 10947 h 12306"/>
              <a:gd name="connsiteX21" fmla="*/ 2026 w 13660"/>
              <a:gd name="connsiteY21" fmla="*/ 10851 h 12306"/>
              <a:gd name="connsiteX22" fmla="*/ 2850 w 13660"/>
              <a:gd name="connsiteY22" fmla="*/ 10563 h 12306"/>
              <a:gd name="connsiteX23" fmla="*/ 3331 w 13660"/>
              <a:gd name="connsiteY23" fmla="*/ 10371 h 12306"/>
              <a:gd name="connsiteX24" fmla="*/ 3743 w 13660"/>
              <a:gd name="connsiteY24" fmla="*/ 10611 h 12306"/>
              <a:gd name="connsiteX25" fmla="*/ 3743 w 13660"/>
              <a:gd name="connsiteY25" fmla="*/ 10611 h 12306"/>
              <a:gd name="connsiteX26" fmla="*/ 3950 w 13660"/>
              <a:gd name="connsiteY26" fmla="*/ 10707 h 12306"/>
              <a:gd name="connsiteX27" fmla="*/ 4155 w 13660"/>
              <a:gd name="connsiteY27" fmla="*/ 11331 h 12306"/>
              <a:gd name="connsiteX28" fmla="*/ 4396 w 13660"/>
              <a:gd name="connsiteY28" fmla="*/ 11715 h 12306"/>
              <a:gd name="connsiteX29" fmla="*/ 4808 w 13660"/>
              <a:gd name="connsiteY29" fmla="*/ 11907 h 12306"/>
              <a:gd name="connsiteX30" fmla="*/ 5220 w 13660"/>
              <a:gd name="connsiteY30" fmla="*/ 12196 h 12306"/>
              <a:gd name="connsiteX31" fmla="*/ 5666 w 13660"/>
              <a:gd name="connsiteY31" fmla="*/ 11955 h 12306"/>
              <a:gd name="connsiteX32" fmla="*/ 6284 w 13660"/>
              <a:gd name="connsiteY32" fmla="*/ 11331 h 12306"/>
              <a:gd name="connsiteX33" fmla="*/ 6456 w 13660"/>
              <a:gd name="connsiteY33" fmla="*/ 10323 h 12306"/>
              <a:gd name="connsiteX34" fmla="*/ 6491 w 13660"/>
              <a:gd name="connsiteY34" fmla="*/ 10179 h 12306"/>
              <a:gd name="connsiteX35" fmla="*/ 6697 w 13660"/>
              <a:gd name="connsiteY35" fmla="*/ 10083 h 12306"/>
              <a:gd name="connsiteX36" fmla="*/ 7177 w 13660"/>
              <a:gd name="connsiteY36" fmla="*/ 10227 h 12306"/>
              <a:gd name="connsiteX37" fmla="*/ 7452 w 13660"/>
              <a:gd name="connsiteY37" fmla="*/ 10563 h 12306"/>
              <a:gd name="connsiteX38" fmla="*/ 7864 w 13660"/>
              <a:gd name="connsiteY38" fmla="*/ 10515 h 12306"/>
              <a:gd name="connsiteX39" fmla="*/ 8310 w 13660"/>
              <a:gd name="connsiteY39" fmla="*/ 10851 h 12306"/>
              <a:gd name="connsiteX40" fmla="*/ 8791 w 13660"/>
              <a:gd name="connsiteY40" fmla="*/ 10755 h 12306"/>
              <a:gd name="connsiteX41" fmla="*/ 8825 w 13660"/>
              <a:gd name="connsiteY41" fmla="*/ 10611 h 12306"/>
              <a:gd name="connsiteX42" fmla="*/ 9066 w 13660"/>
              <a:gd name="connsiteY42" fmla="*/ 10467 h 12306"/>
              <a:gd name="connsiteX43" fmla="*/ 9615 w 13660"/>
              <a:gd name="connsiteY43" fmla="*/ 10707 h 12306"/>
              <a:gd name="connsiteX44" fmla="*/ 9924 w 13660"/>
              <a:gd name="connsiteY44" fmla="*/ 10467 h 12306"/>
              <a:gd name="connsiteX45" fmla="*/ 9718 w 13660"/>
              <a:gd name="connsiteY45" fmla="*/ 9651 h 12306"/>
              <a:gd name="connsiteX46" fmla="*/ 9684 w 13660"/>
              <a:gd name="connsiteY46" fmla="*/ 8883 h 12306"/>
              <a:gd name="connsiteX47" fmla="*/ 9341 w 13660"/>
              <a:gd name="connsiteY47" fmla="*/ 8739 h 12306"/>
              <a:gd name="connsiteX48" fmla="*/ 8619 w 13660"/>
              <a:gd name="connsiteY48" fmla="*/ 8307 h 12306"/>
              <a:gd name="connsiteX49" fmla="*/ 8276 w 13660"/>
              <a:gd name="connsiteY49" fmla="*/ 7875 h 12306"/>
              <a:gd name="connsiteX50" fmla="*/ 7381 w 13660"/>
              <a:gd name="connsiteY50" fmla="*/ 8892 h 12306"/>
              <a:gd name="connsiteX51" fmla="*/ 7844 w 13660"/>
              <a:gd name="connsiteY51" fmla="*/ 7425 h 12306"/>
              <a:gd name="connsiteX52" fmla="*/ 8580 w 13660"/>
              <a:gd name="connsiteY52" fmla="*/ 5628 h 12306"/>
              <a:gd name="connsiteX53" fmla="*/ 8372 w 13660"/>
              <a:gd name="connsiteY53" fmla="*/ 6692 h 12306"/>
              <a:gd name="connsiteX54" fmla="*/ 8864 w 13660"/>
              <a:gd name="connsiteY54" fmla="*/ 7223 h 12306"/>
              <a:gd name="connsiteX55" fmla="*/ 12833 w 13660"/>
              <a:gd name="connsiteY55" fmla="*/ 7986 h 12306"/>
              <a:gd name="connsiteX56" fmla="*/ 13601 w 13660"/>
              <a:gd name="connsiteY56" fmla="*/ 7045 h 12306"/>
              <a:gd name="connsiteX57" fmla="*/ 12589 w 13660"/>
              <a:gd name="connsiteY57" fmla="*/ 6198 h 12306"/>
              <a:gd name="connsiteX58" fmla="*/ 12020 w 13660"/>
              <a:gd name="connsiteY58" fmla="*/ 6784 h 12306"/>
              <a:gd name="connsiteX59" fmla="*/ 11536 w 13660"/>
              <a:gd name="connsiteY59" fmla="*/ 7049 h 12306"/>
              <a:gd name="connsiteX60" fmla="*/ 11147 w 13660"/>
              <a:gd name="connsiteY60" fmla="*/ 7337 h 12306"/>
              <a:gd name="connsiteX61" fmla="*/ 10774 w 13660"/>
              <a:gd name="connsiteY61" fmla="*/ 7282 h 12306"/>
              <a:gd name="connsiteX62" fmla="*/ 10783 w 13660"/>
              <a:gd name="connsiteY62" fmla="*/ 7319 h 12306"/>
              <a:gd name="connsiteX63" fmla="*/ 10775 w 13660"/>
              <a:gd name="connsiteY63" fmla="*/ 7211 h 12306"/>
              <a:gd name="connsiteX64" fmla="*/ 10421 w 13660"/>
              <a:gd name="connsiteY64" fmla="*/ 7120 h 12306"/>
              <a:gd name="connsiteX65" fmla="*/ 10329 w 13660"/>
              <a:gd name="connsiteY65" fmla="*/ 6881 h 12306"/>
              <a:gd name="connsiteX66" fmla="*/ 10224 w 13660"/>
              <a:gd name="connsiteY66" fmla="*/ 6803 h 12306"/>
              <a:gd name="connsiteX67" fmla="*/ 10074 w 13660"/>
              <a:gd name="connsiteY67" fmla="*/ 6524 h 12306"/>
              <a:gd name="connsiteX68" fmla="*/ 10041 w 13660"/>
              <a:gd name="connsiteY68" fmla="*/ 6197 h 12306"/>
              <a:gd name="connsiteX69" fmla="*/ 9880 w 13660"/>
              <a:gd name="connsiteY69" fmla="*/ 6026 h 12306"/>
              <a:gd name="connsiteX70" fmla="*/ 9660 w 13660"/>
              <a:gd name="connsiteY70" fmla="*/ 5979 h 12306"/>
              <a:gd name="connsiteX71" fmla="*/ 9479 w 13660"/>
              <a:gd name="connsiteY71" fmla="*/ 5826 h 12306"/>
              <a:gd name="connsiteX72" fmla="*/ 9336 w 13660"/>
              <a:gd name="connsiteY72" fmla="*/ 5746 h 12306"/>
              <a:gd name="connsiteX73" fmla="*/ 9215 w 13660"/>
              <a:gd name="connsiteY73" fmla="*/ 5505 h 12306"/>
              <a:gd name="connsiteX74" fmla="*/ 9000 w 13660"/>
              <a:gd name="connsiteY74" fmla="*/ 5766 h 12306"/>
              <a:gd name="connsiteX75" fmla="*/ 8833 w 13660"/>
              <a:gd name="connsiteY75" fmla="*/ 5377 h 12306"/>
              <a:gd name="connsiteX76" fmla="*/ 8791 w 13660"/>
              <a:gd name="connsiteY76" fmla="*/ 4923 h 12306"/>
              <a:gd name="connsiteX77" fmla="*/ 8669 w 13660"/>
              <a:gd name="connsiteY77" fmla="*/ 4647 h 12306"/>
              <a:gd name="connsiteX78" fmla="*/ 8711 w 13660"/>
              <a:gd name="connsiteY78" fmla="*/ 3762 h 12306"/>
              <a:gd name="connsiteX79" fmla="*/ 8448 w 13660"/>
              <a:gd name="connsiteY79" fmla="*/ 3406 h 12306"/>
              <a:gd name="connsiteX80" fmla="*/ 8357 w 13660"/>
              <a:gd name="connsiteY80" fmla="*/ 2985 h 12306"/>
              <a:gd name="connsiteX81" fmla="*/ 8156 w 13660"/>
              <a:gd name="connsiteY81" fmla="*/ 2957 h 12306"/>
              <a:gd name="connsiteX82" fmla="*/ 7702 w 13660"/>
              <a:gd name="connsiteY82" fmla="*/ 3152 h 12306"/>
              <a:gd name="connsiteX83" fmla="*/ 7506 w 13660"/>
              <a:gd name="connsiteY83" fmla="*/ 2780 h 12306"/>
              <a:gd name="connsiteX84" fmla="*/ 7137 w 13660"/>
              <a:gd name="connsiteY84" fmla="*/ 2491 h 12306"/>
              <a:gd name="connsiteX85" fmla="*/ 7081 w 13660"/>
              <a:gd name="connsiteY85" fmla="*/ 2253 h 12306"/>
              <a:gd name="connsiteX86" fmla="*/ 6972 w 13660"/>
              <a:gd name="connsiteY86" fmla="*/ 1849 h 12306"/>
              <a:gd name="connsiteX87" fmla="*/ 6782 w 13660"/>
              <a:gd name="connsiteY87" fmla="*/ 1696 h 12306"/>
              <a:gd name="connsiteX88" fmla="*/ 6559 w 13660"/>
              <a:gd name="connsiteY88" fmla="*/ 1829 h 12306"/>
              <a:gd name="connsiteX89" fmla="*/ 6499 w 13660"/>
              <a:gd name="connsiteY89" fmla="*/ 1988 h 12306"/>
              <a:gd name="connsiteX90" fmla="*/ 6272 w 13660"/>
              <a:gd name="connsiteY90" fmla="*/ 1778 h 12306"/>
              <a:gd name="connsiteX91" fmla="*/ 5936 w 13660"/>
              <a:gd name="connsiteY91" fmla="*/ 1734 h 12306"/>
              <a:gd name="connsiteX92" fmla="*/ 5534 w 13660"/>
              <a:gd name="connsiteY92" fmla="*/ 1696 h 12306"/>
              <a:gd name="connsiteX93" fmla="*/ 4828 w 13660"/>
              <a:gd name="connsiteY93" fmla="*/ 1335 h 12306"/>
              <a:gd name="connsiteX94" fmla="*/ 4698 w 13660"/>
              <a:gd name="connsiteY94" fmla="*/ 1744 h 12306"/>
              <a:gd name="connsiteX95" fmla="*/ 4733 w 13660"/>
              <a:gd name="connsiteY95" fmla="*/ 1945 h 12306"/>
              <a:gd name="connsiteX96" fmla="*/ 4742 w 13660"/>
              <a:gd name="connsiteY96" fmla="*/ 2000 h 12306"/>
              <a:gd name="connsiteX97" fmla="*/ 4749 w 13660"/>
              <a:gd name="connsiteY97" fmla="*/ 2135 h 12306"/>
              <a:gd name="connsiteX98" fmla="*/ 3890 w 13660"/>
              <a:gd name="connsiteY98" fmla="*/ 2909 h 12306"/>
              <a:gd name="connsiteX99" fmla="*/ 3768 w 13660"/>
              <a:gd name="connsiteY99" fmla="*/ 2997 h 12306"/>
              <a:gd name="connsiteX100" fmla="*/ 3580 w 13660"/>
              <a:gd name="connsiteY100" fmla="*/ 2246 h 12306"/>
              <a:gd name="connsiteX101" fmla="*/ 3097 w 13660"/>
              <a:gd name="connsiteY101" fmla="*/ 1782 h 12306"/>
              <a:gd name="connsiteX102" fmla="*/ 2866 w 13660"/>
              <a:gd name="connsiteY102" fmla="*/ 1892 h 12306"/>
              <a:gd name="connsiteX103" fmla="*/ 2722 w 13660"/>
              <a:gd name="connsiteY103" fmla="*/ 1622 h 12306"/>
              <a:gd name="connsiteX104" fmla="*/ 2482 w 13660"/>
              <a:gd name="connsiteY104" fmla="*/ 1499 h 12306"/>
              <a:gd name="connsiteX105" fmla="*/ 2150 w 13660"/>
              <a:gd name="connsiteY105" fmla="*/ 576 h 12306"/>
              <a:gd name="connsiteX106" fmla="*/ 2032 w 13660"/>
              <a:gd name="connsiteY106" fmla="*/ 501 h 12306"/>
              <a:gd name="connsiteX107" fmla="*/ 1149 w 13660"/>
              <a:gd name="connsiteY107" fmla="*/ 286 h 12306"/>
              <a:gd name="connsiteX108" fmla="*/ 994 w 13660"/>
              <a:gd name="connsiteY108" fmla="*/ 603 h 12306"/>
              <a:gd name="connsiteX109" fmla="*/ 789 w 13660"/>
              <a:gd name="connsiteY109" fmla="*/ 55 h 12306"/>
              <a:gd name="connsiteX110" fmla="*/ 588 w 13660"/>
              <a:gd name="connsiteY110" fmla="*/ 201 h 12306"/>
              <a:gd name="connsiteX111" fmla="*/ 460 w 13660"/>
              <a:gd name="connsiteY111" fmla="*/ 585 h 12306"/>
              <a:gd name="connsiteX112" fmla="*/ 296 w 13660"/>
              <a:gd name="connsiteY112" fmla="*/ 640 h 12306"/>
              <a:gd name="connsiteX0" fmla="*/ 296 w 13621"/>
              <a:gd name="connsiteY0" fmla="*/ 640 h 12306"/>
              <a:gd name="connsiteX1" fmla="*/ 171 w 13621"/>
              <a:gd name="connsiteY1" fmla="*/ 853 h 12306"/>
              <a:gd name="connsiteX2" fmla="*/ 189 w 13621"/>
              <a:gd name="connsiteY2" fmla="*/ 1401 h 12306"/>
              <a:gd name="connsiteX3" fmla="*/ 359 w 13621"/>
              <a:gd name="connsiteY3" fmla="*/ 1783 h 12306"/>
              <a:gd name="connsiteX4" fmla="*/ 336 w 13621"/>
              <a:gd name="connsiteY4" fmla="*/ 2382 h 12306"/>
              <a:gd name="connsiteX5" fmla="*/ 790 w 13621"/>
              <a:gd name="connsiteY5" fmla="*/ 3603 h 12306"/>
              <a:gd name="connsiteX6" fmla="*/ 687 w 13621"/>
              <a:gd name="connsiteY6" fmla="*/ 3699 h 12306"/>
              <a:gd name="connsiteX7" fmla="*/ 446 w 13621"/>
              <a:gd name="connsiteY7" fmla="*/ 4131 h 12306"/>
              <a:gd name="connsiteX8" fmla="*/ 206 w 13621"/>
              <a:gd name="connsiteY8" fmla="*/ 4610 h 12306"/>
              <a:gd name="connsiteX9" fmla="*/ 69 w 13621"/>
              <a:gd name="connsiteY9" fmla="*/ 4899 h 12306"/>
              <a:gd name="connsiteX10" fmla="*/ 0 w 13621"/>
              <a:gd name="connsiteY10" fmla="*/ 5187 h 12306"/>
              <a:gd name="connsiteX11" fmla="*/ 481 w 13621"/>
              <a:gd name="connsiteY11" fmla="*/ 6243 h 12306"/>
              <a:gd name="connsiteX12" fmla="*/ 755 w 13621"/>
              <a:gd name="connsiteY12" fmla="*/ 7059 h 12306"/>
              <a:gd name="connsiteX13" fmla="*/ 961 w 13621"/>
              <a:gd name="connsiteY13" fmla="*/ 7443 h 12306"/>
              <a:gd name="connsiteX14" fmla="*/ 927 w 13621"/>
              <a:gd name="connsiteY14" fmla="*/ 7827 h 12306"/>
              <a:gd name="connsiteX15" fmla="*/ 858 w 13621"/>
              <a:gd name="connsiteY15" fmla="*/ 8115 h 12306"/>
              <a:gd name="connsiteX16" fmla="*/ 790 w 13621"/>
              <a:gd name="connsiteY16" fmla="*/ 9459 h 12306"/>
              <a:gd name="connsiteX17" fmla="*/ 1201 w 13621"/>
              <a:gd name="connsiteY17" fmla="*/ 10179 h 12306"/>
              <a:gd name="connsiteX18" fmla="*/ 1340 w 13621"/>
              <a:gd name="connsiteY18" fmla="*/ 10755 h 12306"/>
              <a:gd name="connsiteX19" fmla="*/ 1408 w 13621"/>
              <a:gd name="connsiteY19" fmla="*/ 11044 h 12306"/>
              <a:gd name="connsiteX20" fmla="*/ 1820 w 13621"/>
              <a:gd name="connsiteY20" fmla="*/ 10947 h 12306"/>
              <a:gd name="connsiteX21" fmla="*/ 2026 w 13621"/>
              <a:gd name="connsiteY21" fmla="*/ 10851 h 12306"/>
              <a:gd name="connsiteX22" fmla="*/ 2850 w 13621"/>
              <a:gd name="connsiteY22" fmla="*/ 10563 h 12306"/>
              <a:gd name="connsiteX23" fmla="*/ 3331 w 13621"/>
              <a:gd name="connsiteY23" fmla="*/ 10371 h 12306"/>
              <a:gd name="connsiteX24" fmla="*/ 3743 w 13621"/>
              <a:gd name="connsiteY24" fmla="*/ 10611 h 12306"/>
              <a:gd name="connsiteX25" fmla="*/ 3743 w 13621"/>
              <a:gd name="connsiteY25" fmla="*/ 10611 h 12306"/>
              <a:gd name="connsiteX26" fmla="*/ 3950 w 13621"/>
              <a:gd name="connsiteY26" fmla="*/ 10707 h 12306"/>
              <a:gd name="connsiteX27" fmla="*/ 4155 w 13621"/>
              <a:gd name="connsiteY27" fmla="*/ 11331 h 12306"/>
              <a:gd name="connsiteX28" fmla="*/ 4396 w 13621"/>
              <a:gd name="connsiteY28" fmla="*/ 11715 h 12306"/>
              <a:gd name="connsiteX29" fmla="*/ 4808 w 13621"/>
              <a:gd name="connsiteY29" fmla="*/ 11907 h 12306"/>
              <a:gd name="connsiteX30" fmla="*/ 5220 w 13621"/>
              <a:gd name="connsiteY30" fmla="*/ 12196 h 12306"/>
              <a:gd name="connsiteX31" fmla="*/ 5666 w 13621"/>
              <a:gd name="connsiteY31" fmla="*/ 11955 h 12306"/>
              <a:gd name="connsiteX32" fmla="*/ 6284 w 13621"/>
              <a:gd name="connsiteY32" fmla="*/ 11331 h 12306"/>
              <a:gd name="connsiteX33" fmla="*/ 6456 w 13621"/>
              <a:gd name="connsiteY33" fmla="*/ 10323 h 12306"/>
              <a:gd name="connsiteX34" fmla="*/ 6491 w 13621"/>
              <a:gd name="connsiteY34" fmla="*/ 10179 h 12306"/>
              <a:gd name="connsiteX35" fmla="*/ 6697 w 13621"/>
              <a:gd name="connsiteY35" fmla="*/ 10083 h 12306"/>
              <a:gd name="connsiteX36" fmla="*/ 7177 w 13621"/>
              <a:gd name="connsiteY36" fmla="*/ 10227 h 12306"/>
              <a:gd name="connsiteX37" fmla="*/ 7452 w 13621"/>
              <a:gd name="connsiteY37" fmla="*/ 10563 h 12306"/>
              <a:gd name="connsiteX38" fmla="*/ 7864 w 13621"/>
              <a:gd name="connsiteY38" fmla="*/ 10515 h 12306"/>
              <a:gd name="connsiteX39" fmla="*/ 8310 w 13621"/>
              <a:gd name="connsiteY39" fmla="*/ 10851 h 12306"/>
              <a:gd name="connsiteX40" fmla="*/ 8791 w 13621"/>
              <a:gd name="connsiteY40" fmla="*/ 10755 h 12306"/>
              <a:gd name="connsiteX41" fmla="*/ 8825 w 13621"/>
              <a:gd name="connsiteY41" fmla="*/ 10611 h 12306"/>
              <a:gd name="connsiteX42" fmla="*/ 9066 w 13621"/>
              <a:gd name="connsiteY42" fmla="*/ 10467 h 12306"/>
              <a:gd name="connsiteX43" fmla="*/ 9615 w 13621"/>
              <a:gd name="connsiteY43" fmla="*/ 10707 h 12306"/>
              <a:gd name="connsiteX44" fmla="*/ 9924 w 13621"/>
              <a:gd name="connsiteY44" fmla="*/ 10467 h 12306"/>
              <a:gd name="connsiteX45" fmla="*/ 9718 w 13621"/>
              <a:gd name="connsiteY45" fmla="*/ 9651 h 12306"/>
              <a:gd name="connsiteX46" fmla="*/ 9684 w 13621"/>
              <a:gd name="connsiteY46" fmla="*/ 8883 h 12306"/>
              <a:gd name="connsiteX47" fmla="*/ 9341 w 13621"/>
              <a:gd name="connsiteY47" fmla="*/ 8739 h 12306"/>
              <a:gd name="connsiteX48" fmla="*/ 8619 w 13621"/>
              <a:gd name="connsiteY48" fmla="*/ 8307 h 12306"/>
              <a:gd name="connsiteX49" fmla="*/ 8276 w 13621"/>
              <a:gd name="connsiteY49" fmla="*/ 7875 h 12306"/>
              <a:gd name="connsiteX50" fmla="*/ 7381 w 13621"/>
              <a:gd name="connsiteY50" fmla="*/ 8892 h 12306"/>
              <a:gd name="connsiteX51" fmla="*/ 7844 w 13621"/>
              <a:gd name="connsiteY51" fmla="*/ 7425 h 12306"/>
              <a:gd name="connsiteX52" fmla="*/ 8580 w 13621"/>
              <a:gd name="connsiteY52" fmla="*/ 5628 h 12306"/>
              <a:gd name="connsiteX53" fmla="*/ 8372 w 13621"/>
              <a:gd name="connsiteY53" fmla="*/ 6692 h 12306"/>
              <a:gd name="connsiteX54" fmla="*/ 8864 w 13621"/>
              <a:gd name="connsiteY54" fmla="*/ 7223 h 12306"/>
              <a:gd name="connsiteX55" fmla="*/ 12833 w 13621"/>
              <a:gd name="connsiteY55" fmla="*/ 7986 h 12306"/>
              <a:gd name="connsiteX56" fmla="*/ 13149 w 13621"/>
              <a:gd name="connsiteY56" fmla="*/ 7577 h 12306"/>
              <a:gd name="connsiteX57" fmla="*/ 13601 w 13621"/>
              <a:gd name="connsiteY57" fmla="*/ 7045 h 12306"/>
              <a:gd name="connsiteX58" fmla="*/ 12589 w 13621"/>
              <a:gd name="connsiteY58" fmla="*/ 6198 h 12306"/>
              <a:gd name="connsiteX59" fmla="*/ 12020 w 13621"/>
              <a:gd name="connsiteY59" fmla="*/ 6784 h 12306"/>
              <a:gd name="connsiteX60" fmla="*/ 11536 w 13621"/>
              <a:gd name="connsiteY60" fmla="*/ 7049 h 12306"/>
              <a:gd name="connsiteX61" fmla="*/ 11147 w 13621"/>
              <a:gd name="connsiteY61" fmla="*/ 7337 h 12306"/>
              <a:gd name="connsiteX62" fmla="*/ 10774 w 13621"/>
              <a:gd name="connsiteY62" fmla="*/ 7282 h 12306"/>
              <a:gd name="connsiteX63" fmla="*/ 10783 w 13621"/>
              <a:gd name="connsiteY63" fmla="*/ 7319 h 12306"/>
              <a:gd name="connsiteX64" fmla="*/ 10775 w 13621"/>
              <a:gd name="connsiteY64" fmla="*/ 7211 h 12306"/>
              <a:gd name="connsiteX65" fmla="*/ 10421 w 13621"/>
              <a:gd name="connsiteY65" fmla="*/ 7120 h 12306"/>
              <a:gd name="connsiteX66" fmla="*/ 10329 w 13621"/>
              <a:gd name="connsiteY66" fmla="*/ 6881 h 12306"/>
              <a:gd name="connsiteX67" fmla="*/ 10224 w 13621"/>
              <a:gd name="connsiteY67" fmla="*/ 6803 h 12306"/>
              <a:gd name="connsiteX68" fmla="*/ 10074 w 13621"/>
              <a:gd name="connsiteY68" fmla="*/ 6524 h 12306"/>
              <a:gd name="connsiteX69" fmla="*/ 10041 w 13621"/>
              <a:gd name="connsiteY69" fmla="*/ 6197 h 12306"/>
              <a:gd name="connsiteX70" fmla="*/ 9880 w 13621"/>
              <a:gd name="connsiteY70" fmla="*/ 6026 h 12306"/>
              <a:gd name="connsiteX71" fmla="*/ 9660 w 13621"/>
              <a:gd name="connsiteY71" fmla="*/ 5979 h 12306"/>
              <a:gd name="connsiteX72" fmla="*/ 9479 w 13621"/>
              <a:gd name="connsiteY72" fmla="*/ 5826 h 12306"/>
              <a:gd name="connsiteX73" fmla="*/ 9336 w 13621"/>
              <a:gd name="connsiteY73" fmla="*/ 5746 h 12306"/>
              <a:gd name="connsiteX74" fmla="*/ 9215 w 13621"/>
              <a:gd name="connsiteY74" fmla="*/ 5505 h 12306"/>
              <a:gd name="connsiteX75" fmla="*/ 9000 w 13621"/>
              <a:gd name="connsiteY75" fmla="*/ 5766 h 12306"/>
              <a:gd name="connsiteX76" fmla="*/ 8833 w 13621"/>
              <a:gd name="connsiteY76" fmla="*/ 5377 h 12306"/>
              <a:gd name="connsiteX77" fmla="*/ 8791 w 13621"/>
              <a:gd name="connsiteY77" fmla="*/ 4923 h 12306"/>
              <a:gd name="connsiteX78" fmla="*/ 8669 w 13621"/>
              <a:gd name="connsiteY78" fmla="*/ 4647 h 12306"/>
              <a:gd name="connsiteX79" fmla="*/ 8711 w 13621"/>
              <a:gd name="connsiteY79" fmla="*/ 3762 h 12306"/>
              <a:gd name="connsiteX80" fmla="*/ 8448 w 13621"/>
              <a:gd name="connsiteY80" fmla="*/ 3406 h 12306"/>
              <a:gd name="connsiteX81" fmla="*/ 8357 w 13621"/>
              <a:gd name="connsiteY81" fmla="*/ 2985 h 12306"/>
              <a:gd name="connsiteX82" fmla="*/ 8156 w 13621"/>
              <a:gd name="connsiteY82" fmla="*/ 2957 h 12306"/>
              <a:gd name="connsiteX83" fmla="*/ 7702 w 13621"/>
              <a:gd name="connsiteY83" fmla="*/ 3152 h 12306"/>
              <a:gd name="connsiteX84" fmla="*/ 7506 w 13621"/>
              <a:gd name="connsiteY84" fmla="*/ 2780 h 12306"/>
              <a:gd name="connsiteX85" fmla="*/ 7137 w 13621"/>
              <a:gd name="connsiteY85" fmla="*/ 2491 h 12306"/>
              <a:gd name="connsiteX86" fmla="*/ 7081 w 13621"/>
              <a:gd name="connsiteY86" fmla="*/ 2253 h 12306"/>
              <a:gd name="connsiteX87" fmla="*/ 6972 w 13621"/>
              <a:gd name="connsiteY87" fmla="*/ 1849 h 12306"/>
              <a:gd name="connsiteX88" fmla="*/ 6782 w 13621"/>
              <a:gd name="connsiteY88" fmla="*/ 1696 h 12306"/>
              <a:gd name="connsiteX89" fmla="*/ 6559 w 13621"/>
              <a:gd name="connsiteY89" fmla="*/ 1829 h 12306"/>
              <a:gd name="connsiteX90" fmla="*/ 6499 w 13621"/>
              <a:gd name="connsiteY90" fmla="*/ 1988 h 12306"/>
              <a:gd name="connsiteX91" fmla="*/ 6272 w 13621"/>
              <a:gd name="connsiteY91" fmla="*/ 1778 h 12306"/>
              <a:gd name="connsiteX92" fmla="*/ 5936 w 13621"/>
              <a:gd name="connsiteY92" fmla="*/ 1734 h 12306"/>
              <a:gd name="connsiteX93" fmla="*/ 5534 w 13621"/>
              <a:gd name="connsiteY93" fmla="*/ 1696 h 12306"/>
              <a:gd name="connsiteX94" fmla="*/ 4828 w 13621"/>
              <a:gd name="connsiteY94" fmla="*/ 1335 h 12306"/>
              <a:gd name="connsiteX95" fmla="*/ 4698 w 13621"/>
              <a:gd name="connsiteY95" fmla="*/ 1744 h 12306"/>
              <a:gd name="connsiteX96" fmla="*/ 4733 w 13621"/>
              <a:gd name="connsiteY96" fmla="*/ 1945 h 12306"/>
              <a:gd name="connsiteX97" fmla="*/ 4742 w 13621"/>
              <a:gd name="connsiteY97" fmla="*/ 2000 h 12306"/>
              <a:gd name="connsiteX98" fmla="*/ 4749 w 13621"/>
              <a:gd name="connsiteY98" fmla="*/ 2135 h 12306"/>
              <a:gd name="connsiteX99" fmla="*/ 3890 w 13621"/>
              <a:gd name="connsiteY99" fmla="*/ 2909 h 12306"/>
              <a:gd name="connsiteX100" fmla="*/ 3768 w 13621"/>
              <a:gd name="connsiteY100" fmla="*/ 2997 h 12306"/>
              <a:gd name="connsiteX101" fmla="*/ 3580 w 13621"/>
              <a:gd name="connsiteY101" fmla="*/ 2246 h 12306"/>
              <a:gd name="connsiteX102" fmla="*/ 3097 w 13621"/>
              <a:gd name="connsiteY102" fmla="*/ 1782 h 12306"/>
              <a:gd name="connsiteX103" fmla="*/ 2866 w 13621"/>
              <a:gd name="connsiteY103" fmla="*/ 1892 h 12306"/>
              <a:gd name="connsiteX104" fmla="*/ 2722 w 13621"/>
              <a:gd name="connsiteY104" fmla="*/ 1622 h 12306"/>
              <a:gd name="connsiteX105" fmla="*/ 2482 w 13621"/>
              <a:gd name="connsiteY105" fmla="*/ 1499 h 12306"/>
              <a:gd name="connsiteX106" fmla="*/ 2150 w 13621"/>
              <a:gd name="connsiteY106" fmla="*/ 576 h 12306"/>
              <a:gd name="connsiteX107" fmla="*/ 2032 w 13621"/>
              <a:gd name="connsiteY107" fmla="*/ 501 h 12306"/>
              <a:gd name="connsiteX108" fmla="*/ 1149 w 13621"/>
              <a:gd name="connsiteY108" fmla="*/ 286 h 12306"/>
              <a:gd name="connsiteX109" fmla="*/ 994 w 13621"/>
              <a:gd name="connsiteY109" fmla="*/ 603 h 12306"/>
              <a:gd name="connsiteX110" fmla="*/ 789 w 13621"/>
              <a:gd name="connsiteY110" fmla="*/ 55 h 12306"/>
              <a:gd name="connsiteX111" fmla="*/ 588 w 13621"/>
              <a:gd name="connsiteY111" fmla="*/ 201 h 12306"/>
              <a:gd name="connsiteX112" fmla="*/ 460 w 13621"/>
              <a:gd name="connsiteY112" fmla="*/ 585 h 12306"/>
              <a:gd name="connsiteX113" fmla="*/ 296 w 13621"/>
              <a:gd name="connsiteY113" fmla="*/ 640 h 12306"/>
              <a:gd name="connsiteX0" fmla="*/ 296 w 13619"/>
              <a:gd name="connsiteY0" fmla="*/ 640 h 12306"/>
              <a:gd name="connsiteX1" fmla="*/ 171 w 13619"/>
              <a:gd name="connsiteY1" fmla="*/ 853 h 12306"/>
              <a:gd name="connsiteX2" fmla="*/ 189 w 13619"/>
              <a:gd name="connsiteY2" fmla="*/ 1401 h 12306"/>
              <a:gd name="connsiteX3" fmla="*/ 359 w 13619"/>
              <a:gd name="connsiteY3" fmla="*/ 1783 h 12306"/>
              <a:gd name="connsiteX4" fmla="*/ 336 w 13619"/>
              <a:gd name="connsiteY4" fmla="*/ 2382 h 12306"/>
              <a:gd name="connsiteX5" fmla="*/ 790 w 13619"/>
              <a:gd name="connsiteY5" fmla="*/ 3603 h 12306"/>
              <a:gd name="connsiteX6" fmla="*/ 687 w 13619"/>
              <a:gd name="connsiteY6" fmla="*/ 3699 h 12306"/>
              <a:gd name="connsiteX7" fmla="*/ 446 w 13619"/>
              <a:gd name="connsiteY7" fmla="*/ 4131 h 12306"/>
              <a:gd name="connsiteX8" fmla="*/ 206 w 13619"/>
              <a:gd name="connsiteY8" fmla="*/ 4610 h 12306"/>
              <a:gd name="connsiteX9" fmla="*/ 69 w 13619"/>
              <a:gd name="connsiteY9" fmla="*/ 4899 h 12306"/>
              <a:gd name="connsiteX10" fmla="*/ 0 w 13619"/>
              <a:gd name="connsiteY10" fmla="*/ 5187 h 12306"/>
              <a:gd name="connsiteX11" fmla="*/ 481 w 13619"/>
              <a:gd name="connsiteY11" fmla="*/ 6243 h 12306"/>
              <a:gd name="connsiteX12" fmla="*/ 755 w 13619"/>
              <a:gd name="connsiteY12" fmla="*/ 7059 h 12306"/>
              <a:gd name="connsiteX13" fmla="*/ 961 w 13619"/>
              <a:gd name="connsiteY13" fmla="*/ 7443 h 12306"/>
              <a:gd name="connsiteX14" fmla="*/ 927 w 13619"/>
              <a:gd name="connsiteY14" fmla="*/ 7827 h 12306"/>
              <a:gd name="connsiteX15" fmla="*/ 858 w 13619"/>
              <a:gd name="connsiteY15" fmla="*/ 8115 h 12306"/>
              <a:gd name="connsiteX16" fmla="*/ 790 w 13619"/>
              <a:gd name="connsiteY16" fmla="*/ 9459 h 12306"/>
              <a:gd name="connsiteX17" fmla="*/ 1201 w 13619"/>
              <a:gd name="connsiteY17" fmla="*/ 10179 h 12306"/>
              <a:gd name="connsiteX18" fmla="*/ 1340 w 13619"/>
              <a:gd name="connsiteY18" fmla="*/ 10755 h 12306"/>
              <a:gd name="connsiteX19" fmla="*/ 1408 w 13619"/>
              <a:gd name="connsiteY19" fmla="*/ 11044 h 12306"/>
              <a:gd name="connsiteX20" fmla="*/ 1820 w 13619"/>
              <a:gd name="connsiteY20" fmla="*/ 10947 h 12306"/>
              <a:gd name="connsiteX21" fmla="*/ 2026 w 13619"/>
              <a:gd name="connsiteY21" fmla="*/ 10851 h 12306"/>
              <a:gd name="connsiteX22" fmla="*/ 2850 w 13619"/>
              <a:gd name="connsiteY22" fmla="*/ 10563 h 12306"/>
              <a:gd name="connsiteX23" fmla="*/ 3331 w 13619"/>
              <a:gd name="connsiteY23" fmla="*/ 10371 h 12306"/>
              <a:gd name="connsiteX24" fmla="*/ 3743 w 13619"/>
              <a:gd name="connsiteY24" fmla="*/ 10611 h 12306"/>
              <a:gd name="connsiteX25" fmla="*/ 3743 w 13619"/>
              <a:gd name="connsiteY25" fmla="*/ 10611 h 12306"/>
              <a:gd name="connsiteX26" fmla="*/ 3950 w 13619"/>
              <a:gd name="connsiteY26" fmla="*/ 10707 h 12306"/>
              <a:gd name="connsiteX27" fmla="*/ 4155 w 13619"/>
              <a:gd name="connsiteY27" fmla="*/ 11331 h 12306"/>
              <a:gd name="connsiteX28" fmla="*/ 4396 w 13619"/>
              <a:gd name="connsiteY28" fmla="*/ 11715 h 12306"/>
              <a:gd name="connsiteX29" fmla="*/ 4808 w 13619"/>
              <a:gd name="connsiteY29" fmla="*/ 11907 h 12306"/>
              <a:gd name="connsiteX30" fmla="*/ 5220 w 13619"/>
              <a:gd name="connsiteY30" fmla="*/ 12196 h 12306"/>
              <a:gd name="connsiteX31" fmla="*/ 5666 w 13619"/>
              <a:gd name="connsiteY31" fmla="*/ 11955 h 12306"/>
              <a:gd name="connsiteX32" fmla="*/ 6284 w 13619"/>
              <a:gd name="connsiteY32" fmla="*/ 11331 h 12306"/>
              <a:gd name="connsiteX33" fmla="*/ 6456 w 13619"/>
              <a:gd name="connsiteY33" fmla="*/ 10323 h 12306"/>
              <a:gd name="connsiteX34" fmla="*/ 6491 w 13619"/>
              <a:gd name="connsiteY34" fmla="*/ 10179 h 12306"/>
              <a:gd name="connsiteX35" fmla="*/ 6697 w 13619"/>
              <a:gd name="connsiteY35" fmla="*/ 10083 h 12306"/>
              <a:gd name="connsiteX36" fmla="*/ 7177 w 13619"/>
              <a:gd name="connsiteY36" fmla="*/ 10227 h 12306"/>
              <a:gd name="connsiteX37" fmla="*/ 7452 w 13619"/>
              <a:gd name="connsiteY37" fmla="*/ 10563 h 12306"/>
              <a:gd name="connsiteX38" fmla="*/ 7864 w 13619"/>
              <a:gd name="connsiteY38" fmla="*/ 10515 h 12306"/>
              <a:gd name="connsiteX39" fmla="*/ 8310 w 13619"/>
              <a:gd name="connsiteY39" fmla="*/ 10851 h 12306"/>
              <a:gd name="connsiteX40" fmla="*/ 8791 w 13619"/>
              <a:gd name="connsiteY40" fmla="*/ 10755 h 12306"/>
              <a:gd name="connsiteX41" fmla="*/ 8825 w 13619"/>
              <a:gd name="connsiteY41" fmla="*/ 10611 h 12306"/>
              <a:gd name="connsiteX42" fmla="*/ 9066 w 13619"/>
              <a:gd name="connsiteY42" fmla="*/ 10467 h 12306"/>
              <a:gd name="connsiteX43" fmla="*/ 9615 w 13619"/>
              <a:gd name="connsiteY43" fmla="*/ 10707 h 12306"/>
              <a:gd name="connsiteX44" fmla="*/ 9924 w 13619"/>
              <a:gd name="connsiteY44" fmla="*/ 10467 h 12306"/>
              <a:gd name="connsiteX45" fmla="*/ 9718 w 13619"/>
              <a:gd name="connsiteY45" fmla="*/ 9651 h 12306"/>
              <a:gd name="connsiteX46" fmla="*/ 9684 w 13619"/>
              <a:gd name="connsiteY46" fmla="*/ 8883 h 12306"/>
              <a:gd name="connsiteX47" fmla="*/ 9341 w 13619"/>
              <a:gd name="connsiteY47" fmla="*/ 8739 h 12306"/>
              <a:gd name="connsiteX48" fmla="*/ 8619 w 13619"/>
              <a:gd name="connsiteY48" fmla="*/ 8307 h 12306"/>
              <a:gd name="connsiteX49" fmla="*/ 8276 w 13619"/>
              <a:gd name="connsiteY49" fmla="*/ 7875 h 12306"/>
              <a:gd name="connsiteX50" fmla="*/ 7381 w 13619"/>
              <a:gd name="connsiteY50" fmla="*/ 8892 h 12306"/>
              <a:gd name="connsiteX51" fmla="*/ 7844 w 13619"/>
              <a:gd name="connsiteY51" fmla="*/ 7425 h 12306"/>
              <a:gd name="connsiteX52" fmla="*/ 8580 w 13619"/>
              <a:gd name="connsiteY52" fmla="*/ 5628 h 12306"/>
              <a:gd name="connsiteX53" fmla="*/ 8372 w 13619"/>
              <a:gd name="connsiteY53" fmla="*/ 6692 h 12306"/>
              <a:gd name="connsiteX54" fmla="*/ 8864 w 13619"/>
              <a:gd name="connsiteY54" fmla="*/ 7223 h 12306"/>
              <a:gd name="connsiteX55" fmla="*/ 12833 w 13619"/>
              <a:gd name="connsiteY55" fmla="*/ 7986 h 12306"/>
              <a:gd name="connsiteX56" fmla="*/ 12963 w 13619"/>
              <a:gd name="connsiteY56" fmla="*/ 7865 h 12306"/>
              <a:gd name="connsiteX57" fmla="*/ 13149 w 13619"/>
              <a:gd name="connsiteY57" fmla="*/ 7577 h 12306"/>
              <a:gd name="connsiteX58" fmla="*/ 13601 w 13619"/>
              <a:gd name="connsiteY58" fmla="*/ 7045 h 12306"/>
              <a:gd name="connsiteX59" fmla="*/ 12589 w 13619"/>
              <a:gd name="connsiteY59" fmla="*/ 6198 h 12306"/>
              <a:gd name="connsiteX60" fmla="*/ 12020 w 13619"/>
              <a:gd name="connsiteY60" fmla="*/ 6784 h 12306"/>
              <a:gd name="connsiteX61" fmla="*/ 11536 w 13619"/>
              <a:gd name="connsiteY61" fmla="*/ 7049 h 12306"/>
              <a:gd name="connsiteX62" fmla="*/ 11147 w 13619"/>
              <a:gd name="connsiteY62" fmla="*/ 7337 h 12306"/>
              <a:gd name="connsiteX63" fmla="*/ 10774 w 13619"/>
              <a:gd name="connsiteY63" fmla="*/ 7282 h 12306"/>
              <a:gd name="connsiteX64" fmla="*/ 10783 w 13619"/>
              <a:gd name="connsiteY64" fmla="*/ 7319 h 12306"/>
              <a:gd name="connsiteX65" fmla="*/ 10775 w 13619"/>
              <a:gd name="connsiteY65" fmla="*/ 7211 h 12306"/>
              <a:gd name="connsiteX66" fmla="*/ 10421 w 13619"/>
              <a:gd name="connsiteY66" fmla="*/ 7120 h 12306"/>
              <a:gd name="connsiteX67" fmla="*/ 10329 w 13619"/>
              <a:gd name="connsiteY67" fmla="*/ 6881 h 12306"/>
              <a:gd name="connsiteX68" fmla="*/ 10224 w 13619"/>
              <a:gd name="connsiteY68" fmla="*/ 6803 h 12306"/>
              <a:gd name="connsiteX69" fmla="*/ 10074 w 13619"/>
              <a:gd name="connsiteY69" fmla="*/ 6524 h 12306"/>
              <a:gd name="connsiteX70" fmla="*/ 10041 w 13619"/>
              <a:gd name="connsiteY70" fmla="*/ 6197 h 12306"/>
              <a:gd name="connsiteX71" fmla="*/ 9880 w 13619"/>
              <a:gd name="connsiteY71" fmla="*/ 6026 h 12306"/>
              <a:gd name="connsiteX72" fmla="*/ 9660 w 13619"/>
              <a:gd name="connsiteY72" fmla="*/ 5979 h 12306"/>
              <a:gd name="connsiteX73" fmla="*/ 9479 w 13619"/>
              <a:gd name="connsiteY73" fmla="*/ 5826 h 12306"/>
              <a:gd name="connsiteX74" fmla="*/ 9336 w 13619"/>
              <a:gd name="connsiteY74" fmla="*/ 5746 h 12306"/>
              <a:gd name="connsiteX75" fmla="*/ 9215 w 13619"/>
              <a:gd name="connsiteY75" fmla="*/ 5505 h 12306"/>
              <a:gd name="connsiteX76" fmla="*/ 9000 w 13619"/>
              <a:gd name="connsiteY76" fmla="*/ 5766 h 12306"/>
              <a:gd name="connsiteX77" fmla="*/ 8833 w 13619"/>
              <a:gd name="connsiteY77" fmla="*/ 5377 h 12306"/>
              <a:gd name="connsiteX78" fmla="*/ 8791 w 13619"/>
              <a:gd name="connsiteY78" fmla="*/ 4923 h 12306"/>
              <a:gd name="connsiteX79" fmla="*/ 8669 w 13619"/>
              <a:gd name="connsiteY79" fmla="*/ 4647 h 12306"/>
              <a:gd name="connsiteX80" fmla="*/ 8711 w 13619"/>
              <a:gd name="connsiteY80" fmla="*/ 3762 h 12306"/>
              <a:gd name="connsiteX81" fmla="*/ 8448 w 13619"/>
              <a:gd name="connsiteY81" fmla="*/ 3406 h 12306"/>
              <a:gd name="connsiteX82" fmla="*/ 8357 w 13619"/>
              <a:gd name="connsiteY82" fmla="*/ 2985 h 12306"/>
              <a:gd name="connsiteX83" fmla="*/ 8156 w 13619"/>
              <a:gd name="connsiteY83" fmla="*/ 2957 h 12306"/>
              <a:gd name="connsiteX84" fmla="*/ 7702 w 13619"/>
              <a:gd name="connsiteY84" fmla="*/ 3152 h 12306"/>
              <a:gd name="connsiteX85" fmla="*/ 7506 w 13619"/>
              <a:gd name="connsiteY85" fmla="*/ 2780 h 12306"/>
              <a:gd name="connsiteX86" fmla="*/ 7137 w 13619"/>
              <a:gd name="connsiteY86" fmla="*/ 2491 h 12306"/>
              <a:gd name="connsiteX87" fmla="*/ 7081 w 13619"/>
              <a:gd name="connsiteY87" fmla="*/ 2253 h 12306"/>
              <a:gd name="connsiteX88" fmla="*/ 6972 w 13619"/>
              <a:gd name="connsiteY88" fmla="*/ 1849 h 12306"/>
              <a:gd name="connsiteX89" fmla="*/ 6782 w 13619"/>
              <a:gd name="connsiteY89" fmla="*/ 1696 h 12306"/>
              <a:gd name="connsiteX90" fmla="*/ 6559 w 13619"/>
              <a:gd name="connsiteY90" fmla="*/ 1829 h 12306"/>
              <a:gd name="connsiteX91" fmla="*/ 6499 w 13619"/>
              <a:gd name="connsiteY91" fmla="*/ 1988 h 12306"/>
              <a:gd name="connsiteX92" fmla="*/ 6272 w 13619"/>
              <a:gd name="connsiteY92" fmla="*/ 1778 h 12306"/>
              <a:gd name="connsiteX93" fmla="*/ 5936 w 13619"/>
              <a:gd name="connsiteY93" fmla="*/ 1734 h 12306"/>
              <a:gd name="connsiteX94" fmla="*/ 5534 w 13619"/>
              <a:gd name="connsiteY94" fmla="*/ 1696 h 12306"/>
              <a:gd name="connsiteX95" fmla="*/ 4828 w 13619"/>
              <a:gd name="connsiteY95" fmla="*/ 1335 h 12306"/>
              <a:gd name="connsiteX96" fmla="*/ 4698 w 13619"/>
              <a:gd name="connsiteY96" fmla="*/ 1744 h 12306"/>
              <a:gd name="connsiteX97" fmla="*/ 4733 w 13619"/>
              <a:gd name="connsiteY97" fmla="*/ 1945 h 12306"/>
              <a:gd name="connsiteX98" fmla="*/ 4742 w 13619"/>
              <a:gd name="connsiteY98" fmla="*/ 2000 h 12306"/>
              <a:gd name="connsiteX99" fmla="*/ 4749 w 13619"/>
              <a:gd name="connsiteY99" fmla="*/ 2135 h 12306"/>
              <a:gd name="connsiteX100" fmla="*/ 3890 w 13619"/>
              <a:gd name="connsiteY100" fmla="*/ 2909 h 12306"/>
              <a:gd name="connsiteX101" fmla="*/ 3768 w 13619"/>
              <a:gd name="connsiteY101" fmla="*/ 2997 h 12306"/>
              <a:gd name="connsiteX102" fmla="*/ 3580 w 13619"/>
              <a:gd name="connsiteY102" fmla="*/ 2246 h 12306"/>
              <a:gd name="connsiteX103" fmla="*/ 3097 w 13619"/>
              <a:gd name="connsiteY103" fmla="*/ 1782 h 12306"/>
              <a:gd name="connsiteX104" fmla="*/ 2866 w 13619"/>
              <a:gd name="connsiteY104" fmla="*/ 1892 h 12306"/>
              <a:gd name="connsiteX105" fmla="*/ 2722 w 13619"/>
              <a:gd name="connsiteY105" fmla="*/ 1622 h 12306"/>
              <a:gd name="connsiteX106" fmla="*/ 2482 w 13619"/>
              <a:gd name="connsiteY106" fmla="*/ 1499 h 12306"/>
              <a:gd name="connsiteX107" fmla="*/ 2150 w 13619"/>
              <a:gd name="connsiteY107" fmla="*/ 576 h 12306"/>
              <a:gd name="connsiteX108" fmla="*/ 2032 w 13619"/>
              <a:gd name="connsiteY108" fmla="*/ 501 h 12306"/>
              <a:gd name="connsiteX109" fmla="*/ 1149 w 13619"/>
              <a:gd name="connsiteY109" fmla="*/ 286 h 12306"/>
              <a:gd name="connsiteX110" fmla="*/ 994 w 13619"/>
              <a:gd name="connsiteY110" fmla="*/ 603 h 12306"/>
              <a:gd name="connsiteX111" fmla="*/ 789 w 13619"/>
              <a:gd name="connsiteY111" fmla="*/ 55 h 12306"/>
              <a:gd name="connsiteX112" fmla="*/ 588 w 13619"/>
              <a:gd name="connsiteY112" fmla="*/ 201 h 12306"/>
              <a:gd name="connsiteX113" fmla="*/ 460 w 13619"/>
              <a:gd name="connsiteY113" fmla="*/ 585 h 12306"/>
              <a:gd name="connsiteX114" fmla="*/ 296 w 13619"/>
              <a:gd name="connsiteY114" fmla="*/ 640 h 12306"/>
              <a:gd name="connsiteX0" fmla="*/ 296 w 13619"/>
              <a:gd name="connsiteY0" fmla="*/ 640 h 12306"/>
              <a:gd name="connsiteX1" fmla="*/ 171 w 13619"/>
              <a:gd name="connsiteY1" fmla="*/ 853 h 12306"/>
              <a:gd name="connsiteX2" fmla="*/ 189 w 13619"/>
              <a:gd name="connsiteY2" fmla="*/ 1401 h 12306"/>
              <a:gd name="connsiteX3" fmla="*/ 359 w 13619"/>
              <a:gd name="connsiteY3" fmla="*/ 1783 h 12306"/>
              <a:gd name="connsiteX4" fmla="*/ 336 w 13619"/>
              <a:gd name="connsiteY4" fmla="*/ 2382 h 12306"/>
              <a:gd name="connsiteX5" fmla="*/ 790 w 13619"/>
              <a:gd name="connsiteY5" fmla="*/ 3603 h 12306"/>
              <a:gd name="connsiteX6" fmla="*/ 687 w 13619"/>
              <a:gd name="connsiteY6" fmla="*/ 3699 h 12306"/>
              <a:gd name="connsiteX7" fmla="*/ 446 w 13619"/>
              <a:gd name="connsiteY7" fmla="*/ 4131 h 12306"/>
              <a:gd name="connsiteX8" fmla="*/ 206 w 13619"/>
              <a:gd name="connsiteY8" fmla="*/ 4610 h 12306"/>
              <a:gd name="connsiteX9" fmla="*/ 69 w 13619"/>
              <a:gd name="connsiteY9" fmla="*/ 4899 h 12306"/>
              <a:gd name="connsiteX10" fmla="*/ 0 w 13619"/>
              <a:gd name="connsiteY10" fmla="*/ 5187 h 12306"/>
              <a:gd name="connsiteX11" fmla="*/ 481 w 13619"/>
              <a:gd name="connsiteY11" fmla="*/ 6243 h 12306"/>
              <a:gd name="connsiteX12" fmla="*/ 755 w 13619"/>
              <a:gd name="connsiteY12" fmla="*/ 7059 h 12306"/>
              <a:gd name="connsiteX13" fmla="*/ 961 w 13619"/>
              <a:gd name="connsiteY13" fmla="*/ 7443 h 12306"/>
              <a:gd name="connsiteX14" fmla="*/ 927 w 13619"/>
              <a:gd name="connsiteY14" fmla="*/ 7827 h 12306"/>
              <a:gd name="connsiteX15" fmla="*/ 858 w 13619"/>
              <a:gd name="connsiteY15" fmla="*/ 8115 h 12306"/>
              <a:gd name="connsiteX16" fmla="*/ 790 w 13619"/>
              <a:gd name="connsiteY16" fmla="*/ 9459 h 12306"/>
              <a:gd name="connsiteX17" fmla="*/ 1201 w 13619"/>
              <a:gd name="connsiteY17" fmla="*/ 10179 h 12306"/>
              <a:gd name="connsiteX18" fmla="*/ 1340 w 13619"/>
              <a:gd name="connsiteY18" fmla="*/ 10755 h 12306"/>
              <a:gd name="connsiteX19" fmla="*/ 1408 w 13619"/>
              <a:gd name="connsiteY19" fmla="*/ 11044 h 12306"/>
              <a:gd name="connsiteX20" fmla="*/ 1820 w 13619"/>
              <a:gd name="connsiteY20" fmla="*/ 10947 h 12306"/>
              <a:gd name="connsiteX21" fmla="*/ 2026 w 13619"/>
              <a:gd name="connsiteY21" fmla="*/ 10851 h 12306"/>
              <a:gd name="connsiteX22" fmla="*/ 2850 w 13619"/>
              <a:gd name="connsiteY22" fmla="*/ 10563 h 12306"/>
              <a:gd name="connsiteX23" fmla="*/ 3331 w 13619"/>
              <a:gd name="connsiteY23" fmla="*/ 10371 h 12306"/>
              <a:gd name="connsiteX24" fmla="*/ 3743 w 13619"/>
              <a:gd name="connsiteY24" fmla="*/ 10611 h 12306"/>
              <a:gd name="connsiteX25" fmla="*/ 3743 w 13619"/>
              <a:gd name="connsiteY25" fmla="*/ 10611 h 12306"/>
              <a:gd name="connsiteX26" fmla="*/ 3950 w 13619"/>
              <a:gd name="connsiteY26" fmla="*/ 10707 h 12306"/>
              <a:gd name="connsiteX27" fmla="*/ 4155 w 13619"/>
              <a:gd name="connsiteY27" fmla="*/ 11331 h 12306"/>
              <a:gd name="connsiteX28" fmla="*/ 4396 w 13619"/>
              <a:gd name="connsiteY28" fmla="*/ 11715 h 12306"/>
              <a:gd name="connsiteX29" fmla="*/ 4808 w 13619"/>
              <a:gd name="connsiteY29" fmla="*/ 11907 h 12306"/>
              <a:gd name="connsiteX30" fmla="*/ 5220 w 13619"/>
              <a:gd name="connsiteY30" fmla="*/ 12196 h 12306"/>
              <a:gd name="connsiteX31" fmla="*/ 5666 w 13619"/>
              <a:gd name="connsiteY31" fmla="*/ 11955 h 12306"/>
              <a:gd name="connsiteX32" fmla="*/ 6284 w 13619"/>
              <a:gd name="connsiteY32" fmla="*/ 11331 h 12306"/>
              <a:gd name="connsiteX33" fmla="*/ 6456 w 13619"/>
              <a:gd name="connsiteY33" fmla="*/ 10323 h 12306"/>
              <a:gd name="connsiteX34" fmla="*/ 6491 w 13619"/>
              <a:gd name="connsiteY34" fmla="*/ 10179 h 12306"/>
              <a:gd name="connsiteX35" fmla="*/ 6697 w 13619"/>
              <a:gd name="connsiteY35" fmla="*/ 10083 h 12306"/>
              <a:gd name="connsiteX36" fmla="*/ 7177 w 13619"/>
              <a:gd name="connsiteY36" fmla="*/ 10227 h 12306"/>
              <a:gd name="connsiteX37" fmla="*/ 7452 w 13619"/>
              <a:gd name="connsiteY37" fmla="*/ 10563 h 12306"/>
              <a:gd name="connsiteX38" fmla="*/ 7864 w 13619"/>
              <a:gd name="connsiteY38" fmla="*/ 10515 h 12306"/>
              <a:gd name="connsiteX39" fmla="*/ 8310 w 13619"/>
              <a:gd name="connsiteY39" fmla="*/ 10851 h 12306"/>
              <a:gd name="connsiteX40" fmla="*/ 8791 w 13619"/>
              <a:gd name="connsiteY40" fmla="*/ 10755 h 12306"/>
              <a:gd name="connsiteX41" fmla="*/ 8825 w 13619"/>
              <a:gd name="connsiteY41" fmla="*/ 10611 h 12306"/>
              <a:gd name="connsiteX42" fmla="*/ 9066 w 13619"/>
              <a:gd name="connsiteY42" fmla="*/ 10467 h 12306"/>
              <a:gd name="connsiteX43" fmla="*/ 9615 w 13619"/>
              <a:gd name="connsiteY43" fmla="*/ 10707 h 12306"/>
              <a:gd name="connsiteX44" fmla="*/ 9924 w 13619"/>
              <a:gd name="connsiteY44" fmla="*/ 10467 h 12306"/>
              <a:gd name="connsiteX45" fmla="*/ 9718 w 13619"/>
              <a:gd name="connsiteY45" fmla="*/ 9651 h 12306"/>
              <a:gd name="connsiteX46" fmla="*/ 9684 w 13619"/>
              <a:gd name="connsiteY46" fmla="*/ 8883 h 12306"/>
              <a:gd name="connsiteX47" fmla="*/ 9341 w 13619"/>
              <a:gd name="connsiteY47" fmla="*/ 8739 h 12306"/>
              <a:gd name="connsiteX48" fmla="*/ 8619 w 13619"/>
              <a:gd name="connsiteY48" fmla="*/ 8307 h 12306"/>
              <a:gd name="connsiteX49" fmla="*/ 8276 w 13619"/>
              <a:gd name="connsiteY49" fmla="*/ 7875 h 12306"/>
              <a:gd name="connsiteX50" fmla="*/ 7381 w 13619"/>
              <a:gd name="connsiteY50" fmla="*/ 8892 h 12306"/>
              <a:gd name="connsiteX51" fmla="*/ 7844 w 13619"/>
              <a:gd name="connsiteY51" fmla="*/ 7425 h 12306"/>
              <a:gd name="connsiteX52" fmla="*/ 8580 w 13619"/>
              <a:gd name="connsiteY52" fmla="*/ 5628 h 12306"/>
              <a:gd name="connsiteX53" fmla="*/ 8372 w 13619"/>
              <a:gd name="connsiteY53" fmla="*/ 6692 h 12306"/>
              <a:gd name="connsiteX54" fmla="*/ 8864 w 13619"/>
              <a:gd name="connsiteY54" fmla="*/ 7223 h 12306"/>
              <a:gd name="connsiteX55" fmla="*/ 11886 w 13619"/>
              <a:gd name="connsiteY55" fmla="*/ 8672 h 12306"/>
              <a:gd name="connsiteX56" fmla="*/ 12963 w 13619"/>
              <a:gd name="connsiteY56" fmla="*/ 7865 h 12306"/>
              <a:gd name="connsiteX57" fmla="*/ 13149 w 13619"/>
              <a:gd name="connsiteY57" fmla="*/ 7577 h 12306"/>
              <a:gd name="connsiteX58" fmla="*/ 13601 w 13619"/>
              <a:gd name="connsiteY58" fmla="*/ 7045 h 12306"/>
              <a:gd name="connsiteX59" fmla="*/ 12589 w 13619"/>
              <a:gd name="connsiteY59" fmla="*/ 6198 h 12306"/>
              <a:gd name="connsiteX60" fmla="*/ 12020 w 13619"/>
              <a:gd name="connsiteY60" fmla="*/ 6784 h 12306"/>
              <a:gd name="connsiteX61" fmla="*/ 11536 w 13619"/>
              <a:gd name="connsiteY61" fmla="*/ 7049 h 12306"/>
              <a:gd name="connsiteX62" fmla="*/ 11147 w 13619"/>
              <a:gd name="connsiteY62" fmla="*/ 7337 h 12306"/>
              <a:gd name="connsiteX63" fmla="*/ 10774 w 13619"/>
              <a:gd name="connsiteY63" fmla="*/ 7282 h 12306"/>
              <a:gd name="connsiteX64" fmla="*/ 10783 w 13619"/>
              <a:gd name="connsiteY64" fmla="*/ 7319 h 12306"/>
              <a:gd name="connsiteX65" fmla="*/ 10775 w 13619"/>
              <a:gd name="connsiteY65" fmla="*/ 7211 h 12306"/>
              <a:gd name="connsiteX66" fmla="*/ 10421 w 13619"/>
              <a:gd name="connsiteY66" fmla="*/ 7120 h 12306"/>
              <a:gd name="connsiteX67" fmla="*/ 10329 w 13619"/>
              <a:gd name="connsiteY67" fmla="*/ 6881 h 12306"/>
              <a:gd name="connsiteX68" fmla="*/ 10224 w 13619"/>
              <a:gd name="connsiteY68" fmla="*/ 6803 h 12306"/>
              <a:gd name="connsiteX69" fmla="*/ 10074 w 13619"/>
              <a:gd name="connsiteY69" fmla="*/ 6524 h 12306"/>
              <a:gd name="connsiteX70" fmla="*/ 10041 w 13619"/>
              <a:gd name="connsiteY70" fmla="*/ 6197 h 12306"/>
              <a:gd name="connsiteX71" fmla="*/ 9880 w 13619"/>
              <a:gd name="connsiteY71" fmla="*/ 6026 h 12306"/>
              <a:gd name="connsiteX72" fmla="*/ 9660 w 13619"/>
              <a:gd name="connsiteY72" fmla="*/ 5979 h 12306"/>
              <a:gd name="connsiteX73" fmla="*/ 9479 w 13619"/>
              <a:gd name="connsiteY73" fmla="*/ 5826 h 12306"/>
              <a:gd name="connsiteX74" fmla="*/ 9336 w 13619"/>
              <a:gd name="connsiteY74" fmla="*/ 5746 h 12306"/>
              <a:gd name="connsiteX75" fmla="*/ 9215 w 13619"/>
              <a:gd name="connsiteY75" fmla="*/ 5505 h 12306"/>
              <a:gd name="connsiteX76" fmla="*/ 9000 w 13619"/>
              <a:gd name="connsiteY76" fmla="*/ 5766 h 12306"/>
              <a:gd name="connsiteX77" fmla="*/ 8833 w 13619"/>
              <a:gd name="connsiteY77" fmla="*/ 5377 h 12306"/>
              <a:gd name="connsiteX78" fmla="*/ 8791 w 13619"/>
              <a:gd name="connsiteY78" fmla="*/ 4923 h 12306"/>
              <a:gd name="connsiteX79" fmla="*/ 8669 w 13619"/>
              <a:gd name="connsiteY79" fmla="*/ 4647 h 12306"/>
              <a:gd name="connsiteX80" fmla="*/ 8711 w 13619"/>
              <a:gd name="connsiteY80" fmla="*/ 3762 h 12306"/>
              <a:gd name="connsiteX81" fmla="*/ 8448 w 13619"/>
              <a:gd name="connsiteY81" fmla="*/ 3406 h 12306"/>
              <a:gd name="connsiteX82" fmla="*/ 8357 w 13619"/>
              <a:gd name="connsiteY82" fmla="*/ 2985 h 12306"/>
              <a:gd name="connsiteX83" fmla="*/ 8156 w 13619"/>
              <a:gd name="connsiteY83" fmla="*/ 2957 h 12306"/>
              <a:gd name="connsiteX84" fmla="*/ 7702 w 13619"/>
              <a:gd name="connsiteY84" fmla="*/ 3152 h 12306"/>
              <a:gd name="connsiteX85" fmla="*/ 7506 w 13619"/>
              <a:gd name="connsiteY85" fmla="*/ 2780 h 12306"/>
              <a:gd name="connsiteX86" fmla="*/ 7137 w 13619"/>
              <a:gd name="connsiteY86" fmla="*/ 2491 h 12306"/>
              <a:gd name="connsiteX87" fmla="*/ 7081 w 13619"/>
              <a:gd name="connsiteY87" fmla="*/ 2253 h 12306"/>
              <a:gd name="connsiteX88" fmla="*/ 6972 w 13619"/>
              <a:gd name="connsiteY88" fmla="*/ 1849 h 12306"/>
              <a:gd name="connsiteX89" fmla="*/ 6782 w 13619"/>
              <a:gd name="connsiteY89" fmla="*/ 1696 h 12306"/>
              <a:gd name="connsiteX90" fmla="*/ 6559 w 13619"/>
              <a:gd name="connsiteY90" fmla="*/ 1829 h 12306"/>
              <a:gd name="connsiteX91" fmla="*/ 6499 w 13619"/>
              <a:gd name="connsiteY91" fmla="*/ 1988 h 12306"/>
              <a:gd name="connsiteX92" fmla="*/ 6272 w 13619"/>
              <a:gd name="connsiteY92" fmla="*/ 1778 h 12306"/>
              <a:gd name="connsiteX93" fmla="*/ 5936 w 13619"/>
              <a:gd name="connsiteY93" fmla="*/ 1734 h 12306"/>
              <a:gd name="connsiteX94" fmla="*/ 5534 w 13619"/>
              <a:gd name="connsiteY94" fmla="*/ 1696 h 12306"/>
              <a:gd name="connsiteX95" fmla="*/ 4828 w 13619"/>
              <a:gd name="connsiteY95" fmla="*/ 1335 h 12306"/>
              <a:gd name="connsiteX96" fmla="*/ 4698 w 13619"/>
              <a:gd name="connsiteY96" fmla="*/ 1744 h 12306"/>
              <a:gd name="connsiteX97" fmla="*/ 4733 w 13619"/>
              <a:gd name="connsiteY97" fmla="*/ 1945 h 12306"/>
              <a:gd name="connsiteX98" fmla="*/ 4742 w 13619"/>
              <a:gd name="connsiteY98" fmla="*/ 2000 h 12306"/>
              <a:gd name="connsiteX99" fmla="*/ 4749 w 13619"/>
              <a:gd name="connsiteY99" fmla="*/ 2135 h 12306"/>
              <a:gd name="connsiteX100" fmla="*/ 3890 w 13619"/>
              <a:gd name="connsiteY100" fmla="*/ 2909 h 12306"/>
              <a:gd name="connsiteX101" fmla="*/ 3768 w 13619"/>
              <a:gd name="connsiteY101" fmla="*/ 2997 h 12306"/>
              <a:gd name="connsiteX102" fmla="*/ 3580 w 13619"/>
              <a:gd name="connsiteY102" fmla="*/ 2246 h 12306"/>
              <a:gd name="connsiteX103" fmla="*/ 3097 w 13619"/>
              <a:gd name="connsiteY103" fmla="*/ 1782 h 12306"/>
              <a:gd name="connsiteX104" fmla="*/ 2866 w 13619"/>
              <a:gd name="connsiteY104" fmla="*/ 1892 h 12306"/>
              <a:gd name="connsiteX105" fmla="*/ 2722 w 13619"/>
              <a:gd name="connsiteY105" fmla="*/ 1622 h 12306"/>
              <a:gd name="connsiteX106" fmla="*/ 2482 w 13619"/>
              <a:gd name="connsiteY106" fmla="*/ 1499 h 12306"/>
              <a:gd name="connsiteX107" fmla="*/ 2150 w 13619"/>
              <a:gd name="connsiteY107" fmla="*/ 576 h 12306"/>
              <a:gd name="connsiteX108" fmla="*/ 2032 w 13619"/>
              <a:gd name="connsiteY108" fmla="*/ 501 h 12306"/>
              <a:gd name="connsiteX109" fmla="*/ 1149 w 13619"/>
              <a:gd name="connsiteY109" fmla="*/ 286 h 12306"/>
              <a:gd name="connsiteX110" fmla="*/ 994 w 13619"/>
              <a:gd name="connsiteY110" fmla="*/ 603 h 12306"/>
              <a:gd name="connsiteX111" fmla="*/ 789 w 13619"/>
              <a:gd name="connsiteY111" fmla="*/ 55 h 12306"/>
              <a:gd name="connsiteX112" fmla="*/ 588 w 13619"/>
              <a:gd name="connsiteY112" fmla="*/ 201 h 12306"/>
              <a:gd name="connsiteX113" fmla="*/ 460 w 13619"/>
              <a:gd name="connsiteY113" fmla="*/ 585 h 12306"/>
              <a:gd name="connsiteX114" fmla="*/ 296 w 13619"/>
              <a:gd name="connsiteY114" fmla="*/ 640 h 12306"/>
              <a:gd name="connsiteX0" fmla="*/ 296 w 13619"/>
              <a:gd name="connsiteY0" fmla="*/ 640 h 12306"/>
              <a:gd name="connsiteX1" fmla="*/ 171 w 13619"/>
              <a:gd name="connsiteY1" fmla="*/ 853 h 12306"/>
              <a:gd name="connsiteX2" fmla="*/ 189 w 13619"/>
              <a:gd name="connsiteY2" fmla="*/ 1401 h 12306"/>
              <a:gd name="connsiteX3" fmla="*/ 359 w 13619"/>
              <a:gd name="connsiteY3" fmla="*/ 1783 h 12306"/>
              <a:gd name="connsiteX4" fmla="*/ 336 w 13619"/>
              <a:gd name="connsiteY4" fmla="*/ 2382 h 12306"/>
              <a:gd name="connsiteX5" fmla="*/ 790 w 13619"/>
              <a:gd name="connsiteY5" fmla="*/ 3603 h 12306"/>
              <a:gd name="connsiteX6" fmla="*/ 687 w 13619"/>
              <a:gd name="connsiteY6" fmla="*/ 3699 h 12306"/>
              <a:gd name="connsiteX7" fmla="*/ 446 w 13619"/>
              <a:gd name="connsiteY7" fmla="*/ 4131 h 12306"/>
              <a:gd name="connsiteX8" fmla="*/ 206 w 13619"/>
              <a:gd name="connsiteY8" fmla="*/ 4610 h 12306"/>
              <a:gd name="connsiteX9" fmla="*/ 69 w 13619"/>
              <a:gd name="connsiteY9" fmla="*/ 4899 h 12306"/>
              <a:gd name="connsiteX10" fmla="*/ 0 w 13619"/>
              <a:gd name="connsiteY10" fmla="*/ 5187 h 12306"/>
              <a:gd name="connsiteX11" fmla="*/ 481 w 13619"/>
              <a:gd name="connsiteY11" fmla="*/ 6243 h 12306"/>
              <a:gd name="connsiteX12" fmla="*/ 755 w 13619"/>
              <a:gd name="connsiteY12" fmla="*/ 7059 h 12306"/>
              <a:gd name="connsiteX13" fmla="*/ 961 w 13619"/>
              <a:gd name="connsiteY13" fmla="*/ 7443 h 12306"/>
              <a:gd name="connsiteX14" fmla="*/ 927 w 13619"/>
              <a:gd name="connsiteY14" fmla="*/ 7827 h 12306"/>
              <a:gd name="connsiteX15" fmla="*/ 858 w 13619"/>
              <a:gd name="connsiteY15" fmla="*/ 8115 h 12306"/>
              <a:gd name="connsiteX16" fmla="*/ 790 w 13619"/>
              <a:gd name="connsiteY16" fmla="*/ 9459 h 12306"/>
              <a:gd name="connsiteX17" fmla="*/ 1201 w 13619"/>
              <a:gd name="connsiteY17" fmla="*/ 10179 h 12306"/>
              <a:gd name="connsiteX18" fmla="*/ 1340 w 13619"/>
              <a:gd name="connsiteY18" fmla="*/ 10755 h 12306"/>
              <a:gd name="connsiteX19" fmla="*/ 1408 w 13619"/>
              <a:gd name="connsiteY19" fmla="*/ 11044 h 12306"/>
              <a:gd name="connsiteX20" fmla="*/ 1820 w 13619"/>
              <a:gd name="connsiteY20" fmla="*/ 10947 h 12306"/>
              <a:gd name="connsiteX21" fmla="*/ 2026 w 13619"/>
              <a:gd name="connsiteY21" fmla="*/ 10851 h 12306"/>
              <a:gd name="connsiteX22" fmla="*/ 2850 w 13619"/>
              <a:gd name="connsiteY22" fmla="*/ 10563 h 12306"/>
              <a:gd name="connsiteX23" fmla="*/ 3331 w 13619"/>
              <a:gd name="connsiteY23" fmla="*/ 10371 h 12306"/>
              <a:gd name="connsiteX24" fmla="*/ 3743 w 13619"/>
              <a:gd name="connsiteY24" fmla="*/ 10611 h 12306"/>
              <a:gd name="connsiteX25" fmla="*/ 3743 w 13619"/>
              <a:gd name="connsiteY25" fmla="*/ 10611 h 12306"/>
              <a:gd name="connsiteX26" fmla="*/ 3950 w 13619"/>
              <a:gd name="connsiteY26" fmla="*/ 10707 h 12306"/>
              <a:gd name="connsiteX27" fmla="*/ 4155 w 13619"/>
              <a:gd name="connsiteY27" fmla="*/ 11331 h 12306"/>
              <a:gd name="connsiteX28" fmla="*/ 4396 w 13619"/>
              <a:gd name="connsiteY28" fmla="*/ 11715 h 12306"/>
              <a:gd name="connsiteX29" fmla="*/ 4808 w 13619"/>
              <a:gd name="connsiteY29" fmla="*/ 11907 h 12306"/>
              <a:gd name="connsiteX30" fmla="*/ 5220 w 13619"/>
              <a:gd name="connsiteY30" fmla="*/ 12196 h 12306"/>
              <a:gd name="connsiteX31" fmla="*/ 5666 w 13619"/>
              <a:gd name="connsiteY31" fmla="*/ 11955 h 12306"/>
              <a:gd name="connsiteX32" fmla="*/ 6284 w 13619"/>
              <a:gd name="connsiteY32" fmla="*/ 11331 h 12306"/>
              <a:gd name="connsiteX33" fmla="*/ 6456 w 13619"/>
              <a:gd name="connsiteY33" fmla="*/ 10323 h 12306"/>
              <a:gd name="connsiteX34" fmla="*/ 6491 w 13619"/>
              <a:gd name="connsiteY34" fmla="*/ 10179 h 12306"/>
              <a:gd name="connsiteX35" fmla="*/ 6697 w 13619"/>
              <a:gd name="connsiteY35" fmla="*/ 10083 h 12306"/>
              <a:gd name="connsiteX36" fmla="*/ 7177 w 13619"/>
              <a:gd name="connsiteY36" fmla="*/ 10227 h 12306"/>
              <a:gd name="connsiteX37" fmla="*/ 7452 w 13619"/>
              <a:gd name="connsiteY37" fmla="*/ 10563 h 12306"/>
              <a:gd name="connsiteX38" fmla="*/ 7864 w 13619"/>
              <a:gd name="connsiteY38" fmla="*/ 10515 h 12306"/>
              <a:gd name="connsiteX39" fmla="*/ 8310 w 13619"/>
              <a:gd name="connsiteY39" fmla="*/ 10851 h 12306"/>
              <a:gd name="connsiteX40" fmla="*/ 8791 w 13619"/>
              <a:gd name="connsiteY40" fmla="*/ 10755 h 12306"/>
              <a:gd name="connsiteX41" fmla="*/ 8825 w 13619"/>
              <a:gd name="connsiteY41" fmla="*/ 10611 h 12306"/>
              <a:gd name="connsiteX42" fmla="*/ 9066 w 13619"/>
              <a:gd name="connsiteY42" fmla="*/ 10467 h 12306"/>
              <a:gd name="connsiteX43" fmla="*/ 9615 w 13619"/>
              <a:gd name="connsiteY43" fmla="*/ 10707 h 12306"/>
              <a:gd name="connsiteX44" fmla="*/ 9924 w 13619"/>
              <a:gd name="connsiteY44" fmla="*/ 10467 h 12306"/>
              <a:gd name="connsiteX45" fmla="*/ 9718 w 13619"/>
              <a:gd name="connsiteY45" fmla="*/ 9651 h 12306"/>
              <a:gd name="connsiteX46" fmla="*/ 9684 w 13619"/>
              <a:gd name="connsiteY46" fmla="*/ 8883 h 12306"/>
              <a:gd name="connsiteX47" fmla="*/ 9341 w 13619"/>
              <a:gd name="connsiteY47" fmla="*/ 8739 h 12306"/>
              <a:gd name="connsiteX48" fmla="*/ 8619 w 13619"/>
              <a:gd name="connsiteY48" fmla="*/ 8307 h 12306"/>
              <a:gd name="connsiteX49" fmla="*/ 8276 w 13619"/>
              <a:gd name="connsiteY49" fmla="*/ 7875 h 12306"/>
              <a:gd name="connsiteX50" fmla="*/ 7381 w 13619"/>
              <a:gd name="connsiteY50" fmla="*/ 8892 h 12306"/>
              <a:gd name="connsiteX51" fmla="*/ 7844 w 13619"/>
              <a:gd name="connsiteY51" fmla="*/ 7425 h 12306"/>
              <a:gd name="connsiteX52" fmla="*/ 8580 w 13619"/>
              <a:gd name="connsiteY52" fmla="*/ 5628 h 12306"/>
              <a:gd name="connsiteX53" fmla="*/ 8372 w 13619"/>
              <a:gd name="connsiteY53" fmla="*/ 6692 h 12306"/>
              <a:gd name="connsiteX54" fmla="*/ 8864 w 13619"/>
              <a:gd name="connsiteY54" fmla="*/ 7223 h 12306"/>
              <a:gd name="connsiteX55" fmla="*/ 11886 w 13619"/>
              <a:gd name="connsiteY55" fmla="*/ 8672 h 12306"/>
              <a:gd name="connsiteX56" fmla="*/ 12963 w 13619"/>
              <a:gd name="connsiteY56" fmla="*/ 7865 h 12306"/>
              <a:gd name="connsiteX57" fmla="*/ 13149 w 13619"/>
              <a:gd name="connsiteY57" fmla="*/ 7577 h 12306"/>
              <a:gd name="connsiteX58" fmla="*/ 13601 w 13619"/>
              <a:gd name="connsiteY58" fmla="*/ 7045 h 12306"/>
              <a:gd name="connsiteX59" fmla="*/ 12589 w 13619"/>
              <a:gd name="connsiteY59" fmla="*/ 6198 h 12306"/>
              <a:gd name="connsiteX60" fmla="*/ 12020 w 13619"/>
              <a:gd name="connsiteY60" fmla="*/ 6784 h 12306"/>
              <a:gd name="connsiteX61" fmla="*/ 11536 w 13619"/>
              <a:gd name="connsiteY61" fmla="*/ 7049 h 12306"/>
              <a:gd name="connsiteX62" fmla="*/ 11147 w 13619"/>
              <a:gd name="connsiteY62" fmla="*/ 7337 h 12306"/>
              <a:gd name="connsiteX63" fmla="*/ 10774 w 13619"/>
              <a:gd name="connsiteY63" fmla="*/ 7282 h 12306"/>
              <a:gd name="connsiteX64" fmla="*/ 10783 w 13619"/>
              <a:gd name="connsiteY64" fmla="*/ 7319 h 12306"/>
              <a:gd name="connsiteX65" fmla="*/ 10775 w 13619"/>
              <a:gd name="connsiteY65" fmla="*/ 7211 h 12306"/>
              <a:gd name="connsiteX66" fmla="*/ 10421 w 13619"/>
              <a:gd name="connsiteY66" fmla="*/ 7120 h 12306"/>
              <a:gd name="connsiteX67" fmla="*/ 10329 w 13619"/>
              <a:gd name="connsiteY67" fmla="*/ 6881 h 12306"/>
              <a:gd name="connsiteX68" fmla="*/ 10224 w 13619"/>
              <a:gd name="connsiteY68" fmla="*/ 6803 h 12306"/>
              <a:gd name="connsiteX69" fmla="*/ 10074 w 13619"/>
              <a:gd name="connsiteY69" fmla="*/ 6524 h 12306"/>
              <a:gd name="connsiteX70" fmla="*/ 10041 w 13619"/>
              <a:gd name="connsiteY70" fmla="*/ 6197 h 12306"/>
              <a:gd name="connsiteX71" fmla="*/ 9880 w 13619"/>
              <a:gd name="connsiteY71" fmla="*/ 6026 h 12306"/>
              <a:gd name="connsiteX72" fmla="*/ 9660 w 13619"/>
              <a:gd name="connsiteY72" fmla="*/ 5979 h 12306"/>
              <a:gd name="connsiteX73" fmla="*/ 9479 w 13619"/>
              <a:gd name="connsiteY73" fmla="*/ 5826 h 12306"/>
              <a:gd name="connsiteX74" fmla="*/ 9336 w 13619"/>
              <a:gd name="connsiteY74" fmla="*/ 5746 h 12306"/>
              <a:gd name="connsiteX75" fmla="*/ 9215 w 13619"/>
              <a:gd name="connsiteY75" fmla="*/ 5505 h 12306"/>
              <a:gd name="connsiteX76" fmla="*/ 9000 w 13619"/>
              <a:gd name="connsiteY76" fmla="*/ 5766 h 12306"/>
              <a:gd name="connsiteX77" fmla="*/ 8833 w 13619"/>
              <a:gd name="connsiteY77" fmla="*/ 5377 h 12306"/>
              <a:gd name="connsiteX78" fmla="*/ 8791 w 13619"/>
              <a:gd name="connsiteY78" fmla="*/ 4923 h 12306"/>
              <a:gd name="connsiteX79" fmla="*/ 8669 w 13619"/>
              <a:gd name="connsiteY79" fmla="*/ 4647 h 12306"/>
              <a:gd name="connsiteX80" fmla="*/ 8711 w 13619"/>
              <a:gd name="connsiteY80" fmla="*/ 3762 h 12306"/>
              <a:gd name="connsiteX81" fmla="*/ 8448 w 13619"/>
              <a:gd name="connsiteY81" fmla="*/ 3406 h 12306"/>
              <a:gd name="connsiteX82" fmla="*/ 8357 w 13619"/>
              <a:gd name="connsiteY82" fmla="*/ 2985 h 12306"/>
              <a:gd name="connsiteX83" fmla="*/ 8156 w 13619"/>
              <a:gd name="connsiteY83" fmla="*/ 2957 h 12306"/>
              <a:gd name="connsiteX84" fmla="*/ 7702 w 13619"/>
              <a:gd name="connsiteY84" fmla="*/ 3152 h 12306"/>
              <a:gd name="connsiteX85" fmla="*/ 7506 w 13619"/>
              <a:gd name="connsiteY85" fmla="*/ 2780 h 12306"/>
              <a:gd name="connsiteX86" fmla="*/ 7137 w 13619"/>
              <a:gd name="connsiteY86" fmla="*/ 2491 h 12306"/>
              <a:gd name="connsiteX87" fmla="*/ 7081 w 13619"/>
              <a:gd name="connsiteY87" fmla="*/ 2253 h 12306"/>
              <a:gd name="connsiteX88" fmla="*/ 6972 w 13619"/>
              <a:gd name="connsiteY88" fmla="*/ 1849 h 12306"/>
              <a:gd name="connsiteX89" fmla="*/ 6782 w 13619"/>
              <a:gd name="connsiteY89" fmla="*/ 1696 h 12306"/>
              <a:gd name="connsiteX90" fmla="*/ 6559 w 13619"/>
              <a:gd name="connsiteY90" fmla="*/ 1829 h 12306"/>
              <a:gd name="connsiteX91" fmla="*/ 6499 w 13619"/>
              <a:gd name="connsiteY91" fmla="*/ 1988 h 12306"/>
              <a:gd name="connsiteX92" fmla="*/ 6272 w 13619"/>
              <a:gd name="connsiteY92" fmla="*/ 1778 h 12306"/>
              <a:gd name="connsiteX93" fmla="*/ 5936 w 13619"/>
              <a:gd name="connsiteY93" fmla="*/ 1734 h 12306"/>
              <a:gd name="connsiteX94" fmla="*/ 5534 w 13619"/>
              <a:gd name="connsiteY94" fmla="*/ 1696 h 12306"/>
              <a:gd name="connsiteX95" fmla="*/ 4828 w 13619"/>
              <a:gd name="connsiteY95" fmla="*/ 1335 h 12306"/>
              <a:gd name="connsiteX96" fmla="*/ 4698 w 13619"/>
              <a:gd name="connsiteY96" fmla="*/ 1744 h 12306"/>
              <a:gd name="connsiteX97" fmla="*/ 4733 w 13619"/>
              <a:gd name="connsiteY97" fmla="*/ 1945 h 12306"/>
              <a:gd name="connsiteX98" fmla="*/ 4742 w 13619"/>
              <a:gd name="connsiteY98" fmla="*/ 2000 h 12306"/>
              <a:gd name="connsiteX99" fmla="*/ 4749 w 13619"/>
              <a:gd name="connsiteY99" fmla="*/ 2135 h 12306"/>
              <a:gd name="connsiteX100" fmla="*/ 3890 w 13619"/>
              <a:gd name="connsiteY100" fmla="*/ 2909 h 12306"/>
              <a:gd name="connsiteX101" fmla="*/ 3768 w 13619"/>
              <a:gd name="connsiteY101" fmla="*/ 2997 h 12306"/>
              <a:gd name="connsiteX102" fmla="*/ 3580 w 13619"/>
              <a:gd name="connsiteY102" fmla="*/ 2246 h 12306"/>
              <a:gd name="connsiteX103" fmla="*/ 3097 w 13619"/>
              <a:gd name="connsiteY103" fmla="*/ 1782 h 12306"/>
              <a:gd name="connsiteX104" fmla="*/ 2866 w 13619"/>
              <a:gd name="connsiteY104" fmla="*/ 1892 h 12306"/>
              <a:gd name="connsiteX105" fmla="*/ 2722 w 13619"/>
              <a:gd name="connsiteY105" fmla="*/ 1622 h 12306"/>
              <a:gd name="connsiteX106" fmla="*/ 2482 w 13619"/>
              <a:gd name="connsiteY106" fmla="*/ 1499 h 12306"/>
              <a:gd name="connsiteX107" fmla="*/ 2150 w 13619"/>
              <a:gd name="connsiteY107" fmla="*/ 576 h 12306"/>
              <a:gd name="connsiteX108" fmla="*/ 2032 w 13619"/>
              <a:gd name="connsiteY108" fmla="*/ 501 h 12306"/>
              <a:gd name="connsiteX109" fmla="*/ 1149 w 13619"/>
              <a:gd name="connsiteY109" fmla="*/ 286 h 12306"/>
              <a:gd name="connsiteX110" fmla="*/ 994 w 13619"/>
              <a:gd name="connsiteY110" fmla="*/ 603 h 12306"/>
              <a:gd name="connsiteX111" fmla="*/ 789 w 13619"/>
              <a:gd name="connsiteY111" fmla="*/ 55 h 12306"/>
              <a:gd name="connsiteX112" fmla="*/ 588 w 13619"/>
              <a:gd name="connsiteY112" fmla="*/ 201 h 12306"/>
              <a:gd name="connsiteX113" fmla="*/ 460 w 13619"/>
              <a:gd name="connsiteY113" fmla="*/ 585 h 12306"/>
              <a:gd name="connsiteX114" fmla="*/ 296 w 13619"/>
              <a:gd name="connsiteY114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886 w 13624"/>
              <a:gd name="connsiteY55" fmla="*/ 8672 h 12306"/>
              <a:gd name="connsiteX56" fmla="*/ 12963 w 13624"/>
              <a:gd name="connsiteY56" fmla="*/ 7865 h 12306"/>
              <a:gd name="connsiteX57" fmla="*/ 13149 w 13624"/>
              <a:gd name="connsiteY57" fmla="*/ 7577 h 12306"/>
              <a:gd name="connsiteX58" fmla="*/ 13274 w 13624"/>
              <a:gd name="connsiteY58" fmla="*/ 7331 h 12306"/>
              <a:gd name="connsiteX59" fmla="*/ 13601 w 13624"/>
              <a:gd name="connsiteY59" fmla="*/ 7045 h 12306"/>
              <a:gd name="connsiteX60" fmla="*/ 12589 w 13624"/>
              <a:gd name="connsiteY60" fmla="*/ 6198 h 12306"/>
              <a:gd name="connsiteX61" fmla="*/ 12020 w 13624"/>
              <a:gd name="connsiteY61" fmla="*/ 6784 h 12306"/>
              <a:gd name="connsiteX62" fmla="*/ 11536 w 13624"/>
              <a:gd name="connsiteY62" fmla="*/ 7049 h 12306"/>
              <a:gd name="connsiteX63" fmla="*/ 11147 w 13624"/>
              <a:gd name="connsiteY63" fmla="*/ 7337 h 12306"/>
              <a:gd name="connsiteX64" fmla="*/ 10774 w 13624"/>
              <a:gd name="connsiteY64" fmla="*/ 7282 h 12306"/>
              <a:gd name="connsiteX65" fmla="*/ 10783 w 13624"/>
              <a:gd name="connsiteY65" fmla="*/ 7319 h 12306"/>
              <a:gd name="connsiteX66" fmla="*/ 10775 w 13624"/>
              <a:gd name="connsiteY66" fmla="*/ 7211 h 12306"/>
              <a:gd name="connsiteX67" fmla="*/ 10421 w 13624"/>
              <a:gd name="connsiteY67" fmla="*/ 7120 h 12306"/>
              <a:gd name="connsiteX68" fmla="*/ 10329 w 13624"/>
              <a:gd name="connsiteY68" fmla="*/ 6881 h 12306"/>
              <a:gd name="connsiteX69" fmla="*/ 10224 w 13624"/>
              <a:gd name="connsiteY69" fmla="*/ 6803 h 12306"/>
              <a:gd name="connsiteX70" fmla="*/ 10074 w 13624"/>
              <a:gd name="connsiteY70" fmla="*/ 6524 h 12306"/>
              <a:gd name="connsiteX71" fmla="*/ 10041 w 13624"/>
              <a:gd name="connsiteY71" fmla="*/ 6197 h 12306"/>
              <a:gd name="connsiteX72" fmla="*/ 9880 w 13624"/>
              <a:gd name="connsiteY72" fmla="*/ 6026 h 12306"/>
              <a:gd name="connsiteX73" fmla="*/ 9660 w 13624"/>
              <a:gd name="connsiteY73" fmla="*/ 5979 h 12306"/>
              <a:gd name="connsiteX74" fmla="*/ 9479 w 13624"/>
              <a:gd name="connsiteY74" fmla="*/ 5826 h 12306"/>
              <a:gd name="connsiteX75" fmla="*/ 9336 w 13624"/>
              <a:gd name="connsiteY75" fmla="*/ 5746 h 12306"/>
              <a:gd name="connsiteX76" fmla="*/ 9215 w 13624"/>
              <a:gd name="connsiteY76" fmla="*/ 5505 h 12306"/>
              <a:gd name="connsiteX77" fmla="*/ 9000 w 13624"/>
              <a:gd name="connsiteY77" fmla="*/ 5766 h 12306"/>
              <a:gd name="connsiteX78" fmla="*/ 8833 w 13624"/>
              <a:gd name="connsiteY78" fmla="*/ 5377 h 12306"/>
              <a:gd name="connsiteX79" fmla="*/ 8791 w 13624"/>
              <a:gd name="connsiteY79" fmla="*/ 4923 h 12306"/>
              <a:gd name="connsiteX80" fmla="*/ 8669 w 13624"/>
              <a:gd name="connsiteY80" fmla="*/ 4647 h 12306"/>
              <a:gd name="connsiteX81" fmla="*/ 8711 w 13624"/>
              <a:gd name="connsiteY81" fmla="*/ 3762 h 12306"/>
              <a:gd name="connsiteX82" fmla="*/ 8448 w 13624"/>
              <a:gd name="connsiteY82" fmla="*/ 3406 h 12306"/>
              <a:gd name="connsiteX83" fmla="*/ 8357 w 13624"/>
              <a:gd name="connsiteY83" fmla="*/ 2985 h 12306"/>
              <a:gd name="connsiteX84" fmla="*/ 8156 w 13624"/>
              <a:gd name="connsiteY84" fmla="*/ 2957 h 12306"/>
              <a:gd name="connsiteX85" fmla="*/ 7702 w 13624"/>
              <a:gd name="connsiteY85" fmla="*/ 3152 h 12306"/>
              <a:gd name="connsiteX86" fmla="*/ 7506 w 13624"/>
              <a:gd name="connsiteY86" fmla="*/ 2780 h 12306"/>
              <a:gd name="connsiteX87" fmla="*/ 7137 w 13624"/>
              <a:gd name="connsiteY87" fmla="*/ 2491 h 12306"/>
              <a:gd name="connsiteX88" fmla="*/ 7081 w 13624"/>
              <a:gd name="connsiteY88" fmla="*/ 2253 h 12306"/>
              <a:gd name="connsiteX89" fmla="*/ 6972 w 13624"/>
              <a:gd name="connsiteY89" fmla="*/ 1849 h 12306"/>
              <a:gd name="connsiteX90" fmla="*/ 6782 w 13624"/>
              <a:gd name="connsiteY90" fmla="*/ 1696 h 12306"/>
              <a:gd name="connsiteX91" fmla="*/ 6559 w 13624"/>
              <a:gd name="connsiteY91" fmla="*/ 1829 h 12306"/>
              <a:gd name="connsiteX92" fmla="*/ 6499 w 13624"/>
              <a:gd name="connsiteY92" fmla="*/ 1988 h 12306"/>
              <a:gd name="connsiteX93" fmla="*/ 6272 w 13624"/>
              <a:gd name="connsiteY93" fmla="*/ 1778 h 12306"/>
              <a:gd name="connsiteX94" fmla="*/ 5936 w 13624"/>
              <a:gd name="connsiteY94" fmla="*/ 1734 h 12306"/>
              <a:gd name="connsiteX95" fmla="*/ 5534 w 13624"/>
              <a:gd name="connsiteY95" fmla="*/ 1696 h 12306"/>
              <a:gd name="connsiteX96" fmla="*/ 4828 w 13624"/>
              <a:gd name="connsiteY96" fmla="*/ 1335 h 12306"/>
              <a:gd name="connsiteX97" fmla="*/ 4698 w 13624"/>
              <a:gd name="connsiteY97" fmla="*/ 1744 h 12306"/>
              <a:gd name="connsiteX98" fmla="*/ 4733 w 13624"/>
              <a:gd name="connsiteY98" fmla="*/ 1945 h 12306"/>
              <a:gd name="connsiteX99" fmla="*/ 4742 w 13624"/>
              <a:gd name="connsiteY99" fmla="*/ 2000 h 12306"/>
              <a:gd name="connsiteX100" fmla="*/ 4749 w 13624"/>
              <a:gd name="connsiteY100" fmla="*/ 2135 h 12306"/>
              <a:gd name="connsiteX101" fmla="*/ 3890 w 13624"/>
              <a:gd name="connsiteY101" fmla="*/ 2909 h 12306"/>
              <a:gd name="connsiteX102" fmla="*/ 3768 w 13624"/>
              <a:gd name="connsiteY102" fmla="*/ 2997 h 12306"/>
              <a:gd name="connsiteX103" fmla="*/ 3580 w 13624"/>
              <a:gd name="connsiteY103" fmla="*/ 2246 h 12306"/>
              <a:gd name="connsiteX104" fmla="*/ 3097 w 13624"/>
              <a:gd name="connsiteY104" fmla="*/ 1782 h 12306"/>
              <a:gd name="connsiteX105" fmla="*/ 2866 w 13624"/>
              <a:gd name="connsiteY105" fmla="*/ 1892 h 12306"/>
              <a:gd name="connsiteX106" fmla="*/ 2722 w 13624"/>
              <a:gd name="connsiteY106" fmla="*/ 1622 h 12306"/>
              <a:gd name="connsiteX107" fmla="*/ 2482 w 13624"/>
              <a:gd name="connsiteY107" fmla="*/ 1499 h 12306"/>
              <a:gd name="connsiteX108" fmla="*/ 2150 w 13624"/>
              <a:gd name="connsiteY108" fmla="*/ 576 h 12306"/>
              <a:gd name="connsiteX109" fmla="*/ 2032 w 13624"/>
              <a:gd name="connsiteY109" fmla="*/ 501 h 12306"/>
              <a:gd name="connsiteX110" fmla="*/ 1149 w 13624"/>
              <a:gd name="connsiteY110" fmla="*/ 286 h 12306"/>
              <a:gd name="connsiteX111" fmla="*/ 994 w 13624"/>
              <a:gd name="connsiteY111" fmla="*/ 603 h 12306"/>
              <a:gd name="connsiteX112" fmla="*/ 789 w 13624"/>
              <a:gd name="connsiteY112" fmla="*/ 55 h 12306"/>
              <a:gd name="connsiteX113" fmla="*/ 588 w 13624"/>
              <a:gd name="connsiteY113" fmla="*/ 201 h 12306"/>
              <a:gd name="connsiteX114" fmla="*/ 460 w 13624"/>
              <a:gd name="connsiteY114" fmla="*/ 585 h 12306"/>
              <a:gd name="connsiteX115" fmla="*/ 296 w 13624"/>
              <a:gd name="connsiteY115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886 w 13624"/>
              <a:gd name="connsiteY55" fmla="*/ 8672 h 12306"/>
              <a:gd name="connsiteX56" fmla="*/ 12795 w 13624"/>
              <a:gd name="connsiteY56" fmla="*/ 8521 h 12306"/>
              <a:gd name="connsiteX57" fmla="*/ 12963 w 13624"/>
              <a:gd name="connsiteY57" fmla="*/ 7865 h 12306"/>
              <a:gd name="connsiteX58" fmla="*/ 13149 w 13624"/>
              <a:gd name="connsiteY58" fmla="*/ 7577 h 12306"/>
              <a:gd name="connsiteX59" fmla="*/ 13274 w 13624"/>
              <a:gd name="connsiteY59" fmla="*/ 7331 h 12306"/>
              <a:gd name="connsiteX60" fmla="*/ 13601 w 13624"/>
              <a:gd name="connsiteY60" fmla="*/ 7045 h 12306"/>
              <a:gd name="connsiteX61" fmla="*/ 12589 w 13624"/>
              <a:gd name="connsiteY61" fmla="*/ 6198 h 12306"/>
              <a:gd name="connsiteX62" fmla="*/ 12020 w 13624"/>
              <a:gd name="connsiteY62" fmla="*/ 6784 h 12306"/>
              <a:gd name="connsiteX63" fmla="*/ 11536 w 13624"/>
              <a:gd name="connsiteY63" fmla="*/ 7049 h 12306"/>
              <a:gd name="connsiteX64" fmla="*/ 11147 w 13624"/>
              <a:gd name="connsiteY64" fmla="*/ 7337 h 12306"/>
              <a:gd name="connsiteX65" fmla="*/ 10774 w 13624"/>
              <a:gd name="connsiteY65" fmla="*/ 7282 h 12306"/>
              <a:gd name="connsiteX66" fmla="*/ 10783 w 13624"/>
              <a:gd name="connsiteY66" fmla="*/ 7319 h 12306"/>
              <a:gd name="connsiteX67" fmla="*/ 10775 w 13624"/>
              <a:gd name="connsiteY67" fmla="*/ 7211 h 12306"/>
              <a:gd name="connsiteX68" fmla="*/ 10421 w 13624"/>
              <a:gd name="connsiteY68" fmla="*/ 7120 h 12306"/>
              <a:gd name="connsiteX69" fmla="*/ 10329 w 13624"/>
              <a:gd name="connsiteY69" fmla="*/ 6881 h 12306"/>
              <a:gd name="connsiteX70" fmla="*/ 10224 w 13624"/>
              <a:gd name="connsiteY70" fmla="*/ 6803 h 12306"/>
              <a:gd name="connsiteX71" fmla="*/ 10074 w 13624"/>
              <a:gd name="connsiteY71" fmla="*/ 6524 h 12306"/>
              <a:gd name="connsiteX72" fmla="*/ 10041 w 13624"/>
              <a:gd name="connsiteY72" fmla="*/ 6197 h 12306"/>
              <a:gd name="connsiteX73" fmla="*/ 9880 w 13624"/>
              <a:gd name="connsiteY73" fmla="*/ 6026 h 12306"/>
              <a:gd name="connsiteX74" fmla="*/ 9660 w 13624"/>
              <a:gd name="connsiteY74" fmla="*/ 5979 h 12306"/>
              <a:gd name="connsiteX75" fmla="*/ 9479 w 13624"/>
              <a:gd name="connsiteY75" fmla="*/ 5826 h 12306"/>
              <a:gd name="connsiteX76" fmla="*/ 9336 w 13624"/>
              <a:gd name="connsiteY76" fmla="*/ 5746 h 12306"/>
              <a:gd name="connsiteX77" fmla="*/ 9215 w 13624"/>
              <a:gd name="connsiteY77" fmla="*/ 5505 h 12306"/>
              <a:gd name="connsiteX78" fmla="*/ 9000 w 13624"/>
              <a:gd name="connsiteY78" fmla="*/ 5766 h 12306"/>
              <a:gd name="connsiteX79" fmla="*/ 8833 w 13624"/>
              <a:gd name="connsiteY79" fmla="*/ 5377 h 12306"/>
              <a:gd name="connsiteX80" fmla="*/ 8791 w 13624"/>
              <a:gd name="connsiteY80" fmla="*/ 4923 h 12306"/>
              <a:gd name="connsiteX81" fmla="*/ 8669 w 13624"/>
              <a:gd name="connsiteY81" fmla="*/ 4647 h 12306"/>
              <a:gd name="connsiteX82" fmla="*/ 8711 w 13624"/>
              <a:gd name="connsiteY82" fmla="*/ 3762 h 12306"/>
              <a:gd name="connsiteX83" fmla="*/ 8448 w 13624"/>
              <a:gd name="connsiteY83" fmla="*/ 3406 h 12306"/>
              <a:gd name="connsiteX84" fmla="*/ 8357 w 13624"/>
              <a:gd name="connsiteY84" fmla="*/ 2985 h 12306"/>
              <a:gd name="connsiteX85" fmla="*/ 8156 w 13624"/>
              <a:gd name="connsiteY85" fmla="*/ 2957 h 12306"/>
              <a:gd name="connsiteX86" fmla="*/ 7702 w 13624"/>
              <a:gd name="connsiteY86" fmla="*/ 3152 h 12306"/>
              <a:gd name="connsiteX87" fmla="*/ 7506 w 13624"/>
              <a:gd name="connsiteY87" fmla="*/ 2780 h 12306"/>
              <a:gd name="connsiteX88" fmla="*/ 7137 w 13624"/>
              <a:gd name="connsiteY88" fmla="*/ 2491 h 12306"/>
              <a:gd name="connsiteX89" fmla="*/ 7081 w 13624"/>
              <a:gd name="connsiteY89" fmla="*/ 2253 h 12306"/>
              <a:gd name="connsiteX90" fmla="*/ 6972 w 13624"/>
              <a:gd name="connsiteY90" fmla="*/ 1849 h 12306"/>
              <a:gd name="connsiteX91" fmla="*/ 6782 w 13624"/>
              <a:gd name="connsiteY91" fmla="*/ 1696 h 12306"/>
              <a:gd name="connsiteX92" fmla="*/ 6559 w 13624"/>
              <a:gd name="connsiteY92" fmla="*/ 1829 h 12306"/>
              <a:gd name="connsiteX93" fmla="*/ 6499 w 13624"/>
              <a:gd name="connsiteY93" fmla="*/ 1988 h 12306"/>
              <a:gd name="connsiteX94" fmla="*/ 6272 w 13624"/>
              <a:gd name="connsiteY94" fmla="*/ 1778 h 12306"/>
              <a:gd name="connsiteX95" fmla="*/ 5936 w 13624"/>
              <a:gd name="connsiteY95" fmla="*/ 1734 h 12306"/>
              <a:gd name="connsiteX96" fmla="*/ 5534 w 13624"/>
              <a:gd name="connsiteY96" fmla="*/ 1696 h 12306"/>
              <a:gd name="connsiteX97" fmla="*/ 4828 w 13624"/>
              <a:gd name="connsiteY97" fmla="*/ 1335 h 12306"/>
              <a:gd name="connsiteX98" fmla="*/ 4698 w 13624"/>
              <a:gd name="connsiteY98" fmla="*/ 1744 h 12306"/>
              <a:gd name="connsiteX99" fmla="*/ 4733 w 13624"/>
              <a:gd name="connsiteY99" fmla="*/ 1945 h 12306"/>
              <a:gd name="connsiteX100" fmla="*/ 4742 w 13624"/>
              <a:gd name="connsiteY100" fmla="*/ 2000 h 12306"/>
              <a:gd name="connsiteX101" fmla="*/ 4749 w 13624"/>
              <a:gd name="connsiteY101" fmla="*/ 2135 h 12306"/>
              <a:gd name="connsiteX102" fmla="*/ 3890 w 13624"/>
              <a:gd name="connsiteY102" fmla="*/ 2909 h 12306"/>
              <a:gd name="connsiteX103" fmla="*/ 3768 w 13624"/>
              <a:gd name="connsiteY103" fmla="*/ 2997 h 12306"/>
              <a:gd name="connsiteX104" fmla="*/ 3580 w 13624"/>
              <a:gd name="connsiteY104" fmla="*/ 2246 h 12306"/>
              <a:gd name="connsiteX105" fmla="*/ 3097 w 13624"/>
              <a:gd name="connsiteY105" fmla="*/ 1782 h 12306"/>
              <a:gd name="connsiteX106" fmla="*/ 2866 w 13624"/>
              <a:gd name="connsiteY106" fmla="*/ 1892 h 12306"/>
              <a:gd name="connsiteX107" fmla="*/ 2722 w 13624"/>
              <a:gd name="connsiteY107" fmla="*/ 1622 h 12306"/>
              <a:gd name="connsiteX108" fmla="*/ 2482 w 13624"/>
              <a:gd name="connsiteY108" fmla="*/ 1499 h 12306"/>
              <a:gd name="connsiteX109" fmla="*/ 2150 w 13624"/>
              <a:gd name="connsiteY109" fmla="*/ 576 h 12306"/>
              <a:gd name="connsiteX110" fmla="*/ 2032 w 13624"/>
              <a:gd name="connsiteY110" fmla="*/ 501 h 12306"/>
              <a:gd name="connsiteX111" fmla="*/ 1149 w 13624"/>
              <a:gd name="connsiteY111" fmla="*/ 286 h 12306"/>
              <a:gd name="connsiteX112" fmla="*/ 994 w 13624"/>
              <a:gd name="connsiteY112" fmla="*/ 603 h 12306"/>
              <a:gd name="connsiteX113" fmla="*/ 789 w 13624"/>
              <a:gd name="connsiteY113" fmla="*/ 55 h 12306"/>
              <a:gd name="connsiteX114" fmla="*/ 588 w 13624"/>
              <a:gd name="connsiteY114" fmla="*/ 201 h 12306"/>
              <a:gd name="connsiteX115" fmla="*/ 460 w 13624"/>
              <a:gd name="connsiteY115" fmla="*/ 585 h 12306"/>
              <a:gd name="connsiteX116" fmla="*/ 296 w 13624"/>
              <a:gd name="connsiteY116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866 w 13624"/>
              <a:gd name="connsiteY55" fmla="*/ 8373 h 12306"/>
              <a:gd name="connsiteX56" fmla="*/ 12795 w 13624"/>
              <a:gd name="connsiteY56" fmla="*/ 8521 h 12306"/>
              <a:gd name="connsiteX57" fmla="*/ 12963 w 13624"/>
              <a:gd name="connsiteY57" fmla="*/ 7865 h 12306"/>
              <a:gd name="connsiteX58" fmla="*/ 13149 w 13624"/>
              <a:gd name="connsiteY58" fmla="*/ 7577 h 12306"/>
              <a:gd name="connsiteX59" fmla="*/ 13274 w 13624"/>
              <a:gd name="connsiteY59" fmla="*/ 7331 h 12306"/>
              <a:gd name="connsiteX60" fmla="*/ 13601 w 13624"/>
              <a:gd name="connsiteY60" fmla="*/ 7045 h 12306"/>
              <a:gd name="connsiteX61" fmla="*/ 12589 w 13624"/>
              <a:gd name="connsiteY61" fmla="*/ 6198 h 12306"/>
              <a:gd name="connsiteX62" fmla="*/ 12020 w 13624"/>
              <a:gd name="connsiteY62" fmla="*/ 6784 h 12306"/>
              <a:gd name="connsiteX63" fmla="*/ 11536 w 13624"/>
              <a:gd name="connsiteY63" fmla="*/ 7049 h 12306"/>
              <a:gd name="connsiteX64" fmla="*/ 11147 w 13624"/>
              <a:gd name="connsiteY64" fmla="*/ 7337 h 12306"/>
              <a:gd name="connsiteX65" fmla="*/ 10774 w 13624"/>
              <a:gd name="connsiteY65" fmla="*/ 7282 h 12306"/>
              <a:gd name="connsiteX66" fmla="*/ 10783 w 13624"/>
              <a:gd name="connsiteY66" fmla="*/ 7319 h 12306"/>
              <a:gd name="connsiteX67" fmla="*/ 10775 w 13624"/>
              <a:gd name="connsiteY67" fmla="*/ 7211 h 12306"/>
              <a:gd name="connsiteX68" fmla="*/ 10421 w 13624"/>
              <a:gd name="connsiteY68" fmla="*/ 7120 h 12306"/>
              <a:gd name="connsiteX69" fmla="*/ 10329 w 13624"/>
              <a:gd name="connsiteY69" fmla="*/ 6881 h 12306"/>
              <a:gd name="connsiteX70" fmla="*/ 10224 w 13624"/>
              <a:gd name="connsiteY70" fmla="*/ 6803 h 12306"/>
              <a:gd name="connsiteX71" fmla="*/ 10074 w 13624"/>
              <a:gd name="connsiteY71" fmla="*/ 6524 h 12306"/>
              <a:gd name="connsiteX72" fmla="*/ 10041 w 13624"/>
              <a:gd name="connsiteY72" fmla="*/ 6197 h 12306"/>
              <a:gd name="connsiteX73" fmla="*/ 9880 w 13624"/>
              <a:gd name="connsiteY73" fmla="*/ 6026 h 12306"/>
              <a:gd name="connsiteX74" fmla="*/ 9660 w 13624"/>
              <a:gd name="connsiteY74" fmla="*/ 5979 h 12306"/>
              <a:gd name="connsiteX75" fmla="*/ 9479 w 13624"/>
              <a:gd name="connsiteY75" fmla="*/ 5826 h 12306"/>
              <a:gd name="connsiteX76" fmla="*/ 9336 w 13624"/>
              <a:gd name="connsiteY76" fmla="*/ 5746 h 12306"/>
              <a:gd name="connsiteX77" fmla="*/ 9215 w 13624"/>
              <a:gd name="connsiteY77" fmla="*/ 5505 h 12306"/>
              <a:gd name="connsiteX78" fmla="*/ 9000 w 13624"/>
              <a:gd name="connsiteY78" fmla="*/ 5766 h 12306"/>
              <a:gd name="connsiteX79" fmla="*/ 8833 w 13624"/>
              <a:gd name="connsiteY79" fmla="*/ 5377 h 12306"/>
              <a:gd name="connsiteX80" fmla="*/ 8791 w 13624"/>
              <a:gd name="connsiteY80" fmla="*/ 4923 h 12306"/>
              <a:gd name="connsiteX81" fmla="*/ 8669 w 13624"/>
              <a:gd name="connsiteY81" fmla="*/ 4647 h 12306"/>
              <a:gd name="connsiteX82" fmla="*/ 8711 w 13624"/>
              <a:gd name="connsiteY82" fmla="*/ 3762 h 12306"/>
              <a:gd name="connsiteX83" fmla="*/ 8448 w 13624"/>
              <a:gd name="connsiteY83" fmla="*/ 3406 h 12306"/>
              <a:gd name="connsiteX84" fmla="*/ 8357 w 13624"/>
              <a:gd name="connsiteY84" fmla="*/ 2985 h 12306"/>
              <a:gd name="connsiteX85" fmla="*/ 8156 w 13624"/>
              <a:gd name="connsiteY85" fmla="*/ 2957 h 12306"/>
              <a:gd name="connsiteX86" fmla="*/ 7702 w 13624"/>
              <a:gd name="connsiteY86" fmla="*/ 3152 h 12306"/>
              <a:gd name="connsiteX87" fmla="*/ 7506 w 13624"/>
              <a:gd name="connsiteY87" fmla="*/ 2780 h 12306"/>
              <a:gd name="connsiteX88" fmla="*/ 7137 w 13624"/>
              <a:gd name="connsiteY88" fmla="*/ 2491 h 12306"/>
              <a:gd name="connsiteX89" fmla="*/ 7081 w 13624"/>
              <a:gd name="connsiteY89" fmla="*/ 2253 h 12306"/>
              <a:gd name="connsiteX90" fmla="*/ 6972 w 13624"/>
              <a:gd name="connsiteY90" fmla="*/ 1849 h 12306"/>
              <a:gd name="connsiteX91" fmla="*/ 6782 w 13624"/>
              <a:gd name="connsiteY91" fmla="*/ 1696 h 12306"/>
              <a:gd name="connsiteX92" fmla="*/ 6559 w 13624"/>
              <a:gd name="connsiteY92" fmla="*/ 1829 h 12306"/>
              <a:gd name="connsiteX93" fmla="*/ 6499 w 13624"/>
              <a:gd name="connsiteY93" fmla="*/ 1988 h 12306"/>
              <a:gd name="connsiteX94" fmla="*/ 6272 w 13624"/>
              <a:gd name="connsiteY94" fmla="*/ 1778 h 12306"/>
              <a:gd name="connsiteX95" fmla="*/ 5936 w 13624"/>
              <a:gd name="connsiteY95" fmla="*/ 1734 h 12306"/>
              <a:gd name="connsiteX96" fmla="*/ 5534 w 13624"/>
              <a:gd name="connsiteY96" fmla="*/ 1696 h 12306"/>
              <a:gd name="connsiteX97" fmla="*/ 4828 w 13624"/>
              <a:gd name="connsiteY97" fmla="*/ 1335 h 12306"/>
              <a:gd name="connsiteX98" fmla="*/ 4698 w 13624"/>
              <a:gd name="connsiteY98" fmla="*/ 1744 h 12306"/>
              <a:gd name="connsiteX99" fmla="*/ 4733 w 13624"/>
              <a:gd name="connsiteY99" fmla="*/ 1945 h 12306"/>
              <a:gd name="connsiteX100" fmla="*/ 4742 w 13624"/>
              <a:gd name="connsiteY100" fmla="*/ 2000 h 12306"/>
              <a:gd name="connsiteX101" fmla="*/ 4749 w 13624"/>
              <a:gd name="connsiteY101" fmla="*/ 2135 h 12306"/>
              <a:gd name="connsiteX102" fmla="*/ 3890 w 13624"/>
              <a:gd name="connsiteY102" fmla="*/ 2909 h 12306"/>
              <a:gd name="connsiteX103" fmla="*/ 3768 w 13624"/>
              <a:gd name="connsiteY103" fmla="*/ 2997 h 12306"/>
              <a:gd name="connsiteX104" fmla="*/ 3580 w 13624"/>
              <a:gd name="connsiteY104" fmla="*/ 2246 h 12306"/>
              <a:gd name="connsiteX105" fmla="*/ 3097 w 13624"/>
              <a:gd name="connsiteY105" fmla="*/ 1782 h 12306"/>
              <a:gd name="connsiteX106" fmla="*/ 2866 w 13624"/>
              <a:gd name="connsiteY106" fmla="*/ 1892 h 12306"/>
              <a:gd name="connsiteX107" fmla="*/ 2722 w 13624"/>
              <a:gd name="connsiteY107" fmla="*/ 1622 h 12306"/>
              <a:gd name="connsiteX108" fmla="*/ 2482 w 13624"/>
              <a:gd name="connsiteY108" fmla="*/ 1499 h 12306"/>
              <a:gd name="connsiteX109" fmla="*/ 2150 w 13624"/>
              <a:gd name="connsiteY109" fmla="*/ 576 h 12306"/>
              <a:gd name="connsiteX110" fmla="*/ 2032 w 13624"/>
              <a:gd name="connsiteY110" fmla="*/ 501 h 12306"/>
              <a:gd name="connsiteX111" fmla="*/ 1149 w 13624"/>
              <a:gd name="connsiteY111" fmla="*/ 286 h 12306"/>
              <a:gd name="connsiteX112" fmla="*/ 994 w 13624"/>
              <a:gd name="connsiteY112" fmla="*/ 603 h 12306"/>
              <a:gd name="connsiteX113" fmla="*/ 789 w 13624"/>
              <a:gd name="connsiteY113" fmla="*/ 55 h 12306"/>
              <a:gd name="connsiteX114" fmla="*/ 588 w 13624"/>
              <a:gd name="connsiteY114" fmla="*/ 201 h 12306"/>
              <a:gd name="connsiteX115" fmla="*/ 460 w 13624"/>
              <a:gd name="connsiteY115" fmla="*/ 585 h 12306"/>
              <a:gd name="connsiteX116" fmla="*/ 296 w 13624"/>
              <a:gd name="connsiteY116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866 w 13624"/>
              <a:gd name="connsiteY55" fmla="*/ 8373 h 12306"/>
              <a:gd name="connsiteX56" fmla="*/ 12326 w 13624"/>
              <a:gd name="connsiteY56" fmla="*/ 8177 h 12306"/>
              <a:gd name="connsiteX57" fmla="*/ 12795 w 13624"/>
              <a:gd name="connsiteY57" fmla="*/ 8521 h 12306"/>
              <a:gd name="connsiteX58" fmla="*/ 12963 w 13624"/>
              <a:gd name="connsiteY58" fmla="*/ 7865 h 12306"/>
              <a:gd name="connsiteX59" fmla="*/ 13149 w 13624"/>
              <a:gd name="connsiteY59" fmla="*/ 7577 h 12306"/>
              <a:gd name="connsiteX60" fmla="*/ 13274 w 13624"/>
              <a:gd name="connsiteY60" fmla="*/ 7331 h 12306"/>
              <a:gd name="connsiteX61" fmla="*/ 13601 w 13624"/>
              <a:gd name="connsiteY61" fmla="*/ 7045 h 12306"/>
              <a:gd name="connsiteX62" fmla="*/ 12589 w 13624"/>
              <a:gd name="connsiteY62" fmla="*/ 6198 h 12306"/>
              <a:gd name="connsiteX63" fmla="*/ 12020 w 13624"/>
              <a:gd name="connsiteY63" fmla="*/ 6784 h 12306"/>
              <a:gd name="connsiteX64" fmla="*/ 11536 w 13624"/>
              <a:gd name="connsiteY64" fmla="*/ 7049 h 12306"/>
              <a:gd name="connsiteX65" fmla="*/ 11147 w 13624"/>
              <a:gd name="connsiteY65" fmla="*/ 7337 h 12306"/>
              <a:gd name="connsiteX66" fmla="*/ 10774 w 13624"/>
              <a:gd name="connsiteY66" fmla="*/ 7282 h 12306"/>
              <a:gd name="connsiteX67" fmla="*/ 10783 w 13624"/>
              <a:gd name="connsiteY67" fmla="*/ 7319 h 12306"/>
              <a:gd name="connsiteX68" fmla="*/ 10775 w 13624"/>
              <a:gd name="connsiteY68" fmla="*/ 7211 h 12306"/>
              <a:gd name="connsiteX69" fmla="*/ 10421 w 13624"/>
              <a:gd name="connsiteY69" fmla="*/ 7120 h 12306"/>
              <a:gd name="connsiteX70" fmla="*/ 10329 w 13624"/>
              <a:gd name="connsiteY70" fmla="*/ 6881 h 12306"/>
              <a:gd name="connsiteX71" fmla="*/ 10224 w 13624"/>
              <a:gd name="connsiteY71" fmla="*/ 6803 h 12306"/>
              <a:gd name="connsiteX72" fmla="*/ 10074 w 13624"/>
              <a:gd name="connsiteY72" fmla="*/ 6524 h 12306"/>
              <a:gd name="connsiteX73" fmla="*/ 10041 w 13624"/>
              <a:gd name="connsiteY73" fmla="*/ 6197 h 12306"/>
              <a:gd name="connsiteX74" fmla="*/ 9880 w 13624"/>
              <a:gd name="connsiteY74" fmla="*/ 6026 h 12306"/>
              <a:gd name="connsiteX75" fmla="*/ 9660 w 13624"/>
              <a:gd name="connsiteY75" fmla="*/ 5979 h 12306"/>
              <a:gd name="connsiteX76" fmla="*/ 9479 w 13624"/>
              <a:gd name="connsiteY76" fmla="*/ 5826 h 12306"/>
              <a:gd name="connsiteX77" fmla="*/ 9336 w 13624"/>
              <a:gd name="connsiteY77" fmla="*/ 5746 h 12306"/>
              <a:gd name="connsiteX78" fmla="*/ 9215 w 13624"/>
              <a:gd name="connsiteY78" fmla="*/ 5505 h 12306"/>
              <a:gd name="connsiteX79" fmla="*/ 9000 w 13624"/>
              <a:gd name="connsiteY79" fmla="*/ 5766 h 12306"/>
              <a:gd name="connsiteX80" fmla="*/ 8833 w 13624"/>
              <a:gd name="connsiteY80" fmla="*/ 5377 h 12306"/>
              <a:gd name="connsiteX81" fmla="*/ 8791 w 13624"/>
              <a:gd name="connsiteY81" fmla="*/ 4923 h 12306"/>
              <a:gd name="connsiteX82" fmla="*/ 8669 w 13624"/>
              <a:gd name="connsiteY82" fmla="*/ 4647 h 12306"/>
              <a:gd name="connsiteX83" fmla="*/ 8711 w 13624"/>
              <a:gd name="connsiteY83" fmla="*/ 3762 h 12306"/>
              <a:gd name="connsiteX84" fmla="*/ 8448 w 13624"/>
              <a:gd name="connsiteY84" fmla="*/ 3406 h 12306"/>
              <a:gd name="connsiteX85" fmla="*/ 8357 w 13624"/>
              <a:gd name="connsiteY85" fmla="*/ 2985 h 12306"/>
              <a:gd name="connsiteX86" fmla="*/ 8156 w 13624"/>
              <a:gd name="connsiteY86" fmla="*/ 2957 h 12306"/>
              <a:gd name="connsiteX87" fmla="*/ 7702 w 13624"/>
              <a:gd name="connsiteY87" fmla="*/ 3152 h 12306"/>
              <a:gd name="connsiteX88" fmla="*/ 7506 w 13624"/>
              <a:gd name="connsiteY88" fmla="*/ 2780 h 12306"/>
              <a:gd name="connsiteX89" fmla="*/ 7137 w 13624"/>
              <a:gd name="connsiteY89" fmla="*/ 2491 h 12306"/>
              <a:gd name="connsiteX90" fmla="*/ 7081 w 13624"/>
              <a:gd name="connsiteY90" fmla="*/ 2253 h 12306"/>
              <a:gd name="connsiteX91" fmla="*/ 6972 w 13624"/>
              <a:gd name="connsiteY91" fmla="*/ 1849 h 12306"/>
              <a:gd name="connsiteX92" fmla="*/ 6782 w 13624"/>
              <a:gd name="connsiteY92" fmla="*/ 1696 h 12306"/>
              <a:gd name="connsiteX93" fmla="*/ 6559 w 13624"/>
              <a:gd name="connsiteY93" fmla="*/ 1829 h 12306"/>
              <a:gd name="connsiteX94" fmla="*/ 6499 w 13624"/>
              <a:gd name="connsiteY94" fmla="*/ 1988 h 12306"/>
              <a:gd name="connsiteX95" fmla="*/ 6272 w 13624"/>
              <a:gd name="connsiteY95" fmla="*/ 1778 h 12306"/>
              <a:gd name="connsiteX96" fmla="*/ 5936 w 13624"/>
              <a:gd name="connsiteY96" fmla="*/ 1734 h 12306"/>
              <a:gd name="connsiteX97" fmla="*/ 5534 w 13624"/>
              <a:gd name="connsiteY97" fmla="*/ 1696 h 12306"/>
              <a:gd name="connsiteX98" fmla="*/ 4828 w 13624"/>
              <a:gd name="connsiteY98" fmla="*/ 1335 h 12306"/>
              <a:gd name="connsiteX99" fmla="*/ 4698 w 13624"/>
              <a:gd name="connsiteY99" fmla="*/ 1744 h 12306"/>
              <a:gd name="connsiteX100" fmla="*/ 4733 w 13624"/>
              <a:gd name="connsiteY100" fmla="*/ 1945 h 12306"/>
              <a:gd name="connsiteX101" fmla="*/ 4742 w 13624"/>
              <a:gd name="connsiteY101" fmla="*/ 2000 h 12306"/>
              <a:gd name="connsiteX102" fmla="*/ 4749 w 13624"/>
              <a:gd name="connsiteY102" fmla="*/ 2135 h 12306"/>
              <a:gd name="connsiteX103" fmla="*/ 3890 w 13624"/>
              <a:gd name="connsiteY103" fmla="*/ 2909 h 12306"/>
              <a:gd name="connsiteX104" fmla="*/ 3768 w 13624"/>
              <a:gd name="connsiteY104" fmla="*/ 2997 h 12306"/>
              <a:gd name="connsiteX105" fmla="*/ 3580 w 13624"/>
              <a:gd name="connsiteY105" fmla="*/ 2246 h 12306"/>
              <a:gd name="connsiteX106" fmla="*/ 3097 w 13624"/>
              <a:gd name="connsiteY106" fmla="*/ 1782 h 12306"/>
              <a:gd name="connsiteX107" fmla="*/ 2866 w 13624"/>
              <a:gd name="connsiteY107" fmla="*/ 1892 h 12306"/>
              <a:gd name="connsiteX108" fmla="*/ 2722 w 13624"/>
              <a:gd name="connsiteY108" fmla="*/ 1622 h 12306"/>
              <a:gd name="connsiteX109" fmla="*/ 2482 w 13624"/>
              <a:gd name="connsiteY109" fmla="*/ 1499 h 12306"/>
              <a:gd name="connsiteX110" fmla="*/ 2150 w 13624"/>
              <a:gd name="connsiteY110" fmla="*/ 576 h 12306"/>
              <a:gd name="connsiteX111" fmla="*/ 2032 w 13624"/>
              <a:gd name="connsiteY111" fmla="*/ 501 h 12306"/>
              <a:gd name="connsiteX112" fmla="*/ 1149 w 13624"/>
              <a:gd name="connsiteY112" fmla="*/ 286 h 12306"/>
              <a:gd name="connsiteX113" fmla="*/ 994 w 13624"/>
              <a:gd name="connsiteY113" fmla="*/ 603 h 12306"/>
              <a:gd name="connsiteX114" fmla="*/ 789 w 13624"/>
              <a:gd name="connsiteY114" fmla="*/ 55 h 12306"/>
              <a:gd name="connsiteX115" fmla="*/ 588 w 13624"/>
              <a:gd name="connsiteY115" fmla="*/ 201 h 12306"/>
              <a:gd name="connsiteX116" fmla="*/ 460 w 13624"/>
              <a:gd name="connsiteY116" fmla="*/ 585 h 12306"/>
              <a:gd name="connsiteX117" fmla="*/ 296 w 13624"/>
              <a:gd name="connsiteY117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866 w 13624"/>
              <a:gd name="connsiteY55" fmla="*/ 8373 h 12306"/>
              <a:gd name="connsiteX56" fmla="*/ 12326 w 13624"/>
              <a:gd name="connsiteY56" fmla="*/ 8177 h 12306"/>
              <a:gd name="connsiteX57" fmla="*/ 12808 w 13624"/>
              <a:gd name="connsiteY57" fmla="*/ 8453 h 12306"/>
              <a:gd name="connsiteX58" fmla="*/ 12963 w 13624"/>
              <a:gd name="connsiteY58" fmla="*/ 7865 h 12306"/>
              <a:gd name="connsiteX59" fmla="*/ 13149 w 13624"/>
              <a:gd name="connsiteY59" fmla="*/ 7577 h 12306"/>
              <a:gd name="connsiteX60" fmla="*/ 13274 w 13624"/>
              <a:gd name="connsiteY60" fmla="*/ 7331 h 12306"/>
              <a:gd name="connsiteX61" fmla="*/ 13601 w 13624"/>
              <a:gd name="connsiteY61" fmla="*/ 7045 h 12306"/>
              <a:gd name="connsiteX62" fmla="*/ 12589 w 13624"/>
              <a:gd name="connsiteY62" fmla="*/ 6198 h 12306"/>
              <a:gd name="connsiteX63" fmla="*/ 12020 w 13624"/>
              <a:gd name="connsiteY63" fmla="*/ 6784 h 12306"/>
              <a:gd name="connsiteX64" fmla="*/ 11536 w 13624"/>
              <a:gd name="connsiteY64" fmla="*/ 7049 h 12306"/>
              <a:gd name="connsiteX65" fmla="*/ 11147 w 13624"/>
              <a:gd name="connsiteY65" fmla="*/ 7337 h 12306"/>
              <a:gd name="connsiteX66" fmla="*/ 10774 w 13624"/>
              <a:gd name="connsiteY66" fmla="*/ 7282 h 12306"/>
              <a:gd name="connsiteX67" fmla="*/ 10783 w 13624"/>
              <a:gd name="connsiteY67" fmla="*/ 7319 h 12306"/>
              <a:gd name="connsiteX68" fmla="*/ 10775 w 13624"/>
              <a:gd name="connsiteY68" fmla="*/ 7211 h 12306"/>
              <a:gd name="connsiteX69" fmla="*/ 10421 w 13624"/>
              <a:gd name="connsiteY69" fmla="*/ 7120 h 12306"/>
              <a:gd name="connsiteX70" fmla="*/ 10329 w 13624"/>
              <a:gd name="connsiteY70" fmla="*/ 6881 h 12306"/>
              <a:gd name="connsiteX71" fmla="*/ 10224 w 13624"/>
              <a:gd name="connsiteY71" fmla="*/ 6803 h 12306"/>
              <a:gd name="connsiteX72" fmla="*/ 10074 w 13624"/>
              <a:gd name="connsiteY72" fmla="*/ 6524 h 12306"/>
              <a:gd name="connsiteX73" fmla="*/ 10041 w 13624"/>
              <a:gd name="connsiteY73" fmla="*/ 6197 h 12306"/>
              <a:gd name="connsiteX74" fmla="*/ 9880 w 13624"/>
              <a:gd name="connsiteY74" fmla="*/ 6026 h 12306"/>
              <a:gd name="connsiteX75" fmla="*/ 9660 w 13624"/>
              <a:gd name="connsiteY75" fmla="*/ 5979 h 12306"/>
              <a:gd name="connsiteX76" fmla="*/ 9479 w 13624"/>
              <a:gd name="connsiteY76" fmla="*/ 5826 h 12306"/>
              <a:gd name="connsiteX77" fmla="*/ 9336 w 13624"/>
              <a:gd name="connsiteY77" fmla="*/ 5746 h 12306"/>
              <a:gd name="connsiteX78" fmla="*/ 9215 w 13624"/>
              <a:gd name="connsiteY78" fmla="*/ 5505 h 12306"/>
              <a:gd name="connsiteX79" fmla="*/ 9000 w 13624"/>
              <a:gd name="connsiteY79" fmla="*/ 5766 h 12306"/>
              <a:gd name="connsiteX80" fmla="*/ 8833 w 13624"/>
              <a:gd name="connsiteY80" fmla="*/ 5377 h 12306"/>
              <a:gd name="connsiteX81" fmla="*/ 8791 w 13624"/>
              <a:gd name="connsiteY81" fmla="*/ 4923 h 12306"/>
              <a:gd name="connsiteX82" fmla="*/ 8669 w 13624"/>
              <a:gd name="connsiteY82" fmla="*/ 4647 h 12306"/>
              <a:gd name="connsiteX83" fmla="*/ 8711 w 13624"/>
              <a:gd name="connsiteY83" fmla="*/ 3762 h 12306"/>
              <a:gd name="connsiteX84" fmla="*/ 8448 w 13624"/>
              <a:gd name="connsiteY84" fmla="*/ 3406 h 12306"/>
              <a:gd name="connsiteX85" fmla="*/ 8357 w 13624"/>
              <a:gd name="connsiteY85" fmla="*/ 2985 h 12306"/>
              <a:gd name="connsiteX86" fmla="*/ 8156 w 13624"/>
              <a:gd name="connsiteY86" fmla="*/ 2957 h 12306"/>
              <a:gd name="connsiteX87" fmla="*/ 7702 w 13624"/>
              <a:gd name="connsiteY87" fmla="*/ 3152 h 12306"/>
              <a:gd name="connsiteX88" fmla="*/ 7506 w 13624"/>
              <a:gd name="connsiteY88" fmla="*/ 2780 h 12306"/>
              <a:gd name="connsiteX89" fmla="*/ 7137 w 13624"/>
              <a:gd name="connsiteY89" fmla="*/ 2491 h 12306"/>
              <a:gd name="connsiteX90" fmla="*/ 7081 w 13624"/>
              <a:gd name="connsiteY90" fmla="*/ 2253 h 12306"/>
              <a:gd name="connsiteX91" fmla="*/ 6972 w 13624"/>
              <a:gd name="connsiteY91" fmla="*/ 1849 h 12306"/>
              <a:gd name="connsiteX92" fmla="*/ 6782 w 13624"/>
              <a:gd name="connsiteY92" fmla="*/ 1696 h 12306"/>
              <a:gd name="connsiteX93" fmla="*/ 6559 w 13624"/>
              <a:gd name="connsiteY93" fmla="*/ 1829 h 12306"/>
              <a:gd name="connsiteX94" fmla="*/ 6499 w 13624"/>
              <a:gd name="connsiteY94" fmla="*/ 1988 h 12306"/>
              <a:gd name="connsiteX95" fmla="*/ 6272 w 13624"/>
              <a:gd name="connsiteY95" fmla="*/ 1778 h 12306"/>
              <a:gd name="connsiteX96" fmla="*/ 5936 w 13624"/>
              <a:gd name="connsiteY96" fmla="*/ 1734 h 12306"/>
              <a:gd name="connsiteX97" fmla="*/ 5534 w 13624"/>
              <a:gd name="connsiteY97" fmla="*/ 1696 h 12306"/>
              <a:gd name="connsiteX98" fmla="*/ 4828 w 13624"/>
              <a:gd name="connsiteY98" fmla="*/ 1335 h 12306"/>
              <a:gd name="connsiteX99" fmla="*/ 4698 w 13624"/>
              <a:gd name="connsiteY99" fmla="*/ 1744 h 12306"/>
              <a:gd name="connsiteX100" fmla="*/ 4733 w 13624"/>
              <a:gd name="connsiteY100" fmla="*/ 1945 h 12306"/>
              <a:gd name="connsiteX101" fmla="*/ 4742 w 13624"/>
              <a:gd name="connsiteY101" fmla="*/ 2000 h 12306"/>
              <a:gd name="connsiteX102" fmla="*/ 4749 w 13624"/>
              <a:gd name="connsiteY102" fmla="*/ 2135 h 12306"/>
              <a:gd name="connsiteX103" fmla="*/ 3890 w 13624"/>
              <a:gd name="connsiteY103" fmla="*/ 2909 h 12306"/>
              <a:gd name="connsiteX104" fmla="*/ 3768 w 13624"/>
              <a:gd name="connsiteY104" fmla="*/ 2997 h 12306"/>
              <a:gd name="connsiteX105" fmla="*/ 3580 w 13624"/>
              <a:gd name="connsiteY105" fmla="*/ 2246 h 12306"/>
              <a:gd name="connsiteX106" fmla="*/ 3097 w 13624"/>
              <a:gd name="connsiteY106" fmla="*/ 1782 h 12306"/>
              <a:gd name="connsiteX107" fmla="*/ 2866 w 13624"/>
              <a:gd name="connsiteY107" fmla="*/ 1892 h 12306"/>
              <a:gd name="connsiteX108" fmla="*/ 2722 w 13624"/>
              <a:gd name="connsiteY108" fmla="*/ 1622 h 12306"/>
              <a:gd name="connsiteX109" fmla="*/ 2482 w 13624"/>
              <a:gd name="connsiteY109" fmla="*/ 1499 h 12306"/>
              <a:gd name="connsiteX110" fmla="*/ 2150 w 13624"/>
              <a:gd name="connsiteY110" fmla="*/ 576 h 12306"/>
              <a:gd name="connsiteX111" fmla="*/ 2032 w 13624"/>
              <a:gd name="connsiteY111" fmla="*/ 501 h 12306"/>
              <a:gd name="connsiteX112" fmla="*/ 1149 w 13624"/>
              <a:gd name="connsiteY112" fmla="*/ 286 h 12306"/>
              <a:gd name="connsiteX113" fmla="*/ 994 w 13624"/>
              <a:gd name="connsiteY113" fmla="*/ 603 h 12306"/>
              <a:gd name="connsiteX114" fmla="*/ 789 w 13624"/>
              <a:gd name="connsiteY114" fmla="*/ 55 h 12306"/>
              <a:gd name="connsiteX115" fmla="*/ 588 w 13624"/>
              <a:gd name="connsiteY115" fmla="*/ 201 h 12306"/>
              <a:gd name="connsiteX116" fmla="*/ 460 w 13624"/>
              <a:gd name="connsiteY116" fmla="*/ 585 h 12306"/>
              <a:gd name="connsiteX117" fmla="*/ 296 w 13624"/>
              <a:gd name="connsiteY117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3 w 13624"/>
              <a:gd name="connsiteY55" fmla="*/ 8499 h 12306"/>
              <a:gd name="connsiteX56" fmla="*/ 12326 w 13624"/>
              <a:gd name="connsiteY56" fmla="*/ 8177 h 12306"/>
              <a:gd name="connsiteX57" fmla="*/ 12808 w 13624"/>
              <a:gd name="connsiteY57" fmla="*/ 8453 h 12306"/>
              <a:gd name="connsiteX58" fmla="*/ 12963 w 13624"/>
              <a:gd name="connsiteY58" fmla="*/ 7865 h 12306"/>
              <a:gd name="connsiteX59" fmla="*/ 13149 w 13624"/>
              <a:gd name="connsiteY59" fmla="*/ 7577 h 12306"/>
              <a:gd name="connsiteX60" fmla="*/ 13274 w 13624"/>
              <a:gd name="connsiteY60" fmla="*/ 7331 h 12306"/>
              <a:gd name="connsiteX61" fmla="*/ 13601 w 13624"/>
              <a:gd name="connsiteY61" fmla="*/ 7045 h 12306"/>
              <a:gd name="connsiteX62" fmla="*/ 12589 w 13624"/>
              <a:gd name="connsiteY62" fmla="*/ 6198 h 12306"/>
              <a:gd name="connsiteX63" fmla="*/ 12020 w 13624"/>
              <a:gd name="connsiteY63" fmla="*/ 6784 h 12306"/>
              <a:gd name="connsiteX64" fmla="*/ 11536 w 13624"/>
              <a:gd name="connsiteY64" fmla="*/ 7049 h 12306"/>
              <a:gd name="connsiteX65" fmla="*/ 11147 w 13624"/>
              <a:gd name="connsiteY65" fmla="*/ 7337 h 12306"/>
              <a:gd name="connsiteX66" fmla="*/ 10774 w 13624"/>
              <a:gd name="connsiteY66" fmla="*/ 7282 h 12306"/>
              <a:gd name="connsiteX67" fmla="*/ 10783 w 13624"/>
              <a:gd name="connsiteY67" fmla="*/ 7319 h 12306"/>
              <a:gd name="connsiteX68" fmla="*/ 10775 w 13624"/>
              <a:gd name="connsiteY68" fmla="*/ 7211 h 12306"/>
              <a:gd name="connsiteX69" fmla="*/ 10421 w 13624"/>
              <a:gd name="connsiteY69" fmla="*/ 7120 h 12306"/>
              <a:gd name="connsiteX70" fmla="*/ 10329 w 13624"/>
              <a:gd name="connsiteY70" fmla="*/ 6881 h 12306"/>
              <a:gd name="connsiteX71" fmla="*/ 10224 w 13624"/>
              <a:gd name="connsiteY71" fmla="*/ 6803 h 12306"/>
              <a:gd name="connsiteX72" fmla="*/ 10074 w 13624"/>
              <a:gd name="connsiteY72" fmla="*/ 6524 h 12306"/>
              <a:gd name="connsiteX73" fmla="*/ 10041 w 13624"/>
              <a:gd name="connsiteY73" fmla="*/ 6197 h 12306"/>
              <a:gd name="connsiteX74" fmla="*/ 9880 w 13624"/>
              <a:gd name="connsiteY74" fmla="*/ 6026 h 12306"/>
              <a:gd name="connsiteX75" fmla="*/ 9660 w 13624"/>
              <a:gd name="connsiteY75" fmla="*/ 5979 h 12306"/>
              <a:gd name="connsiteX76" fmla="*/ 9479 w 13624"/>
              <a:gd name="connsiteY76" fmla="*/ 5826 h 12306"/>
              <a:gd name="connsiteX77" fmla="*/ 9336 w 13624"/>
              <a:gd name="connsiteY77" fmla="*/ 5746 h 12306"/>
              <a:gd name="connsiteX78" fmla="*/ 9215 w 13624"/>
              <a:gd name="connsiteY78" fmla="*/ 5505 h 12306"/>
              <a:gd name="connsiteX79" fmla="*/ 9000 w 13624"/>
              <a:gd name="connsiteY79" fmla="*/ 5766 h 12306"/>
              <a:gd name="connsiteX80" fmla="*/ 8833 w 13624"/>
              <a:gd name="connsiteY80" fmla="*/ 5377 h 12306"/>
              <a:gd name="connsiteX81" fmla="*/ 8791 w 13624"/>
              <a:gd name="connsiteY81" fmla="*/ 4923 h 12306"/>
              <a:gd name="connsiteX82" fmla="*/ 8669 w 13624"/>
              <a:gd name="connsiteY82" fmla="*/ 4647 h 12306"/>
              <a:gd name="connsiteX83" fmla="*/ 8711 w 13624"/>
              <a:gd name="connsiteY83" fmla="*/ 3762 h 12306"/>
              <a:gd name="connsiteX84" fmla="*/ 8448 w 13624"/>
              <a:gd name="connsiteY84" fmla="*/ 3406 h 12306"/>
              <a:gd name="connsiteX85" fmla="*/ 8357 w 13624"/>
              <a:gd name="connsiteY85" fmla="*/ 2985 h 12306"/>
              <a:gd name="connsiteX86" fmla="*/ 8156 w 13624"/>
              <a:gd name="connsiteY86" fmla="*/ 2957 h 12306"/>
              <a:gd name="connsiteX87" fmla="*/ 7702 w 13624"/>
              <a:gd name="connsiteY87" fmla="*/ 3152 h 12306"/>
              <a:gd name="connsiteX88" fmla="*/ 7506 w 13624"/>
              <a:gd name="connsiteY88" fmla="*/ 2780 h 12306"/>
              <a:gd name="connsiteX89" fmla="*/ 7137 w 13624"/>
              <a:gd name="connsiteY89" fmla="*/ 2491 h 12306"/>
              <a:gd name="connsiteX90" fmla="*/ 7081 w 13624"/>
              <a:gd name="connsiteY90" fmla="*/ 2253 h 12306"/>
              <a:gd name="connsiteX91" fmla="*/ 6972 w 13624"/>
              <a:gd name="connsiteY91" fmla="*/ 1849 h 12306"/>
              <a:gd name="connsiteX92" fmla="*/ 6782 w 13624"/>
              <a:gd name="connsiteY92" fmla="*/ 1696 h 12306"/>
              <a:gd name="connsiteX93" fmla="*/ 6559 w 13624"/>
              <a:gd name="connsiteY93" fmla="*/ 1829 h 12306"/>
              <a:gd name="connsiteX94" fmla="*/ 6499 w 13624"/>
              <a:gd name="connsiteY94" fmla="*/ 1988 h 12306"/>
              <a:gd name="connsiteX95" fmla="*/ 6272 w 13624"/>
              <a:gd name="connsiteY95" fmla="*/ 1778 h 12306"/>
              <a:gd name="connsiteX96" fmla="*/ 5936 w 13624"/>
              <a:gd name="connsiteY96" fmla="*/ 1734 h 12306"/>
              <a:gd name="connsiteX97" fmla="*/ 5534 w 13624"/>
              <a:gd name="connsiteY97" fmla="*/ 1696 h 12306"/>
              <a:gd name="connsiteX98" fmla="*/ 4828 w 13624"/>
              <a:gd name="connsiteY98" fmla="*/ 1335 h 12306"/>
              <a:gd name="connsiteX99" fmla="*/ 4698 w 13624"/>
              <a:gd name="connsiteY99" fmla="*/ 1744 h 12306"/>
              <a:gd name="connsiteX100" fmla="*/ 4733 w 13624"/>
              <a:gd name="connsiteY100" fmla="*/ 1945 h 12306"/>
              <a:gd name="connsiteX101" fmla="*/ 4742 w 13624"/>
              <a:gd name="connsiteY101" fmla="*/ 2000 h 12306"/>
              <a:gd name="connsiteX102" fmla="*/ 4749 w 13624"/>
              <a:gd name="connsiteY102" fmla="*/ 2135 h 12306"/>
              <a:gd name="connsiteX103" fmla="*/ 3890 w 13624"/>
              <a:gd name="connsiteY103" fmla="*/ 2909 h 12306"/>
              <a:gd name="connsiteX104" fmla="*/ 3768 w 13624"/>
              <a:gd name="connsiteY104" fmla="*/ 2997 h 12306"/>
              <a:gd name="connsiteX105" fmla="*/ 3580 w 13624"/>
              <a:gd name="connsiteY105" fmla="*/ 2246 h 12306"/>
              <a:gd name="connsiteX106" fmla="*/ 3097 w 13624"/>
              <a:gd name="connsiteY106" fmla="*/ 1782 h 12306"/>
              <a:gd name="connsiteX107" fmla="*/ 2866 w 13624"/>
              <a:gd name="connsiteY107" fmla="*/ 1892 h 12306"/>
              <a:gd name="connsiteX108" fmla="*/ 2722 w 13624"/>
              <a:gd name="connsiteY108" fmla="*/ 1622 h 12306"/>
              <a:gd name="connsiteX109" fmla="*/ 2482 w 13624"/>
              <a:gd name="connsiteY109" fmla="*/ 1499 h 12306"/>
              <a:gd name="connsiteX110" fmla="*/ 2150 w 13624"/>
              <a:gd name="connsiteY110" fmla="*/ 576 h 12306"/>
              <a:gd name="connsiteX111" fmla="*/ 2032 w 13624"/>
              <a:gd name="connsiteY111" fmla="*/ 501 h 12306"/>
              <a:gd name="connsiteX112" fmla="*/ 1149 w 13624"/>
              <a:gd name="connsiteY112" fmla="*/ 286 h 12306"/>
              <a:gd name="connsiteX113" fmla="*/ 994 w 13624"/>
              <a:gd name="connsiteY113" fmla="*/ 603 h 12306"/>
              <a:gd name="connsiteX114" fmla="*/ 789 w 13624"/>
              <a:gd name="connsiteY114" fmla="*/ 55 h 12306"/>
              <a:gd name="connsiteX115" fmla="*/ 588 w 13624"/>
              <a:gd name="connsiteY115" fmla="*/ 201 h 12306"/>
              <a:gd name="connsiteX116" fmla="*/ 460 w 13624"/>
              <a:gd name="connsiteY116" fmla="*/ 585 h 12306"/>
              <a:gd name="connsiteX117" fmla="*/ 296 w 13624"/>
              <a:gd name="connsiteY117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3 w 13624"/>
              <a:gd name="connsiteY55" fmla="*/ 8499 h 12306"/>
              <a:gd name="connsiteX56" fmla="*/ 12043 w 13624"/>
              <a:gd name="connsiteY56" fmla="*/ 8369 h 12306"/>
              <a:gd name="connsiteX57" fmla="*/ 12326 w 13624"/>
              <a:gd name="connsiteY57" fmla="*/ 8177 h 12306"/>
              <a:gd name="connsiteX58" fmla="*/ 12808 w 13624"/>
              <a:gd name="connsiteY58" fmla="*/ 8453 h 12306"/>
              <a:gd name="connsiteX59" fmla="*/ 12963 w 13624"/>
              <a:gd name="connsiteY59" fmla="*/ 7865 h 12306"/>
              <a:gd name="connsiteX60" fmla="*/ 13149 w 13624"/>
              <a:gd name="connsiteY60" fmla="*/ 7577 h 12306"/>
              <a:gd name="connsiteX61" fmla="*/ 13274 w 13624"/>
              <a:gd name="connsiteY61" fmla="*/ 7331 h 12306"/>
              <a:gd name="connsiteX62" fmla="*/ 13601 w 13624"/>
              <a:gd name="connsiteY62" fmla="*/ 7045 h 12306"/>
              <a:gd name="connsiteX63" fmla="*/ 12589 w 13624"/>
              <a:gd name="connsiteY63" fmla="*/ 6198 h 12306"/>
              <a:gd name="connsiteX64" fmla="*/ 12020 w 13624"/>
              <a:gd name="connsiteY64" fmla="*/ 6784 h 12306"/>
              <a:gd name="connsiteX65" fmla="*/ 11536 w 13624"/>
              <a:gd name="connsiteY65" fmla="*/ 7049 h 12306"/>
              <a:gd name="connsiteX66" fmla="*/ 11147 w 13624"/>
              <a:gd name="connsiteY66" fmla="*/ 7337 h 12306"/>
              <a:gd name="connsiteX67" fmla="*/ 10774 w 13624"/>
              <a:gd name="connsiteY67" fmla="*/ 7282 h 12306"/>
              <a:gd name="connsiteX68" fmla="*/ 10783 w 13624"/>
              <a:gd name="connsiteY68" fmla="*/ 7319 h 12306"/>
              <a:gd name="connsiteX69" fmla="*/ 10775 w 13624"/>
              <a:gd name="connsiteY69" fmla="*/ 7211 h 12306"/>
              <a:gd name="connsiteX70" fmla="*/ 10421 w 13624"/>
              <a:gd name="connsiteY70" fmla="*/ 7120 h 12306"/>
              <a:gd name="connsiteX71" fmla="*/ 10329 w 13624"/>
              <a:gd name="connsiteY71" fmla="*/ 6881 h 12306"/>
              <a:gd name="connsiteX72" fmla="*/ 10224 w 13624"/>
              <a:gd name="connsiteY72" fmla="*/ 6803 h 12306"/>
              <a:gd name="connsiteX73" fmla="*/ 10074 w 13624"/>
              <a:gd name="connsiteY73" fmla="*/ 6524 h 12306"/>
              <a:gd name="connsiteX74" fmla="*/ 10041 w 13624"/>
              <a:gd name="connsiteY74" fmla="*/ 6197 h 12306"/>
              <a:gd name="connsiteX75" fmla="*/ 9880 w 13624"/>
              <a:gd name="connsiteY75" fmla="*/ 6026 h 12306"/>
              <a:gd name="connsiteX76" fmla="*/ 9660 w 13624"/>
              <a:gd name="connsiteY76" fmla="*/ 5979 h 12306"/>
              <a:gd name="connsiteX77" fmla="*/ 9479 w 13624"/>
              <a:gd name="connsiteY77" fmla="*/ 5826 h 12306"/>
              <a:gd name="connsiteX78" fmla="*/ 9336 w 13624"/>
              <a:gd name="connsiteY78" fmla="*/ 5746 h 12306"/>
              <a:gd name="connsiteX79" fmla="*/ 9215 w 13624"/>
              <a:gd name="connsiteY79" fmla="*/ 5505 h 12306"/>
              <a:gd name="connsiteX80" fmla="*/ 9000 w 13624"/>
              <a:gd name="connsiteY80" fmla="*/ 5766 h 12306"/>
              <a:gd name="connsiteX81" fmla="*/ 8833 w 13624"/>
              <a:gd name="connsiteY81" fmla="*/ 5377 h 12306"/>
              <a:gd name="connsiteX82" fmla="*/ 8791 w 13624"/>
              <a:gd name="connsiteY82" fmla="*/ 4923 h 12306"/>
              <a:gd name="connsiteX83" fmla="*/ 8669 w 13624"/>
              <a:gd name="connsiteY83" fmla="*/ 4647 h 12306"/>
              <a:gd name="connsiteX84" fmla="*/ 8711 w 13624"/>
              <a:gd name="connsiteY84" fmla="*/ 3762 h 12306"/>
              <a:gd name="connsiteX85" fmla="*/ 8448 w 13624"/>
              <a:gd name="connsiteY85" fmla="*/ 3406 h 12306"/>
              <a:gd name="connsiteX86" fmla="*/ 8357 w 13624"/>
              <a:gd name="connsiteY86" fmla="*/ 2985 h 12306"/>
              <a:gd name="connsiteX87" fmla="*/ 8156 w 13624"/>
              <a:gd name="connsiteY87" fmla="*/ 2957 h 12306"/>
              <a:gd name="connsiteX88" fmla="*/ 7702 w 13624"/>
              <a:gd name="connsiteY88" fmla="*/ 3152 h 12306"/>
              <a:gd name="connsiteX89" fmla="*/ 7506 w 13624"/>
              <a:gd name="connsiteY89" fmla="*/ 2780 h 12306"/>
              <a:gd name="connsiteX90" fmla="*/ 7137 w 13624"/>
              <a:gd name="connsiteY90" fmla="*/ 2491 h 12306"/>
              <a:gd name="connsiteX91" fmla="*/ 7081 w 13624"/>
              <a:gd name="connsiteY91" fmla="*/ 2253 h 12306"/>
              <a:gd name="connsiteX92" fmla="*/ 6972 w 13624"/>
              <a:gd name="connsiteY92" fmla="*/ 1849 h 12306"/>
              <a:gd name="connsiteX93" fmla="*/ 6782 w 13624"/>
              <a:gd name="connsiteY93" fmla="*/ 1696 h 12306"/>
              <a:gd name="connsiteX94" fmla="*/ 6559 w 13624"/>
              <a:gd name="connsiteY94" fmla="*/ 1829 h 12306"/>
              <a:gd name="connsiteX95" fmla="*/ 6499 w 13624"/>
              <a:gd name="connsiteY95" fmla="*/ 1988 h 12306"/>
              <a:gd name="connsiteX96" fmla="*/ 6272 w 13624"/>
              <a:gd name="connsiteY96" fmla="*/ 1778 h 12306"/>
              <a:gd name="connsiteX97" fmla="*/ 5936 w 13624"/>
              <a:gd name="connsiteY97" fmla="*/ 1734 h 12306"/>
              <a:gd name="connsiteX98" fmla="*/ 5534 w 13624"/>
              <a:gd name="connsiteY98" fmla="*/ 1696 h 12306"/>
              <a:gd name="connsiteX99" fmla="*/ 4828 w 13624"/>
              <a:gd name="connsiteY99" fmla="*/ 1335 h 12306"/>
              <a:gd name="connsiteX100" fmla="*/ 4698 w 13624"/>
              <a:gd name="connsiteY100" fmla="*/ 1744 h 12306"/>
              <a:gd name="connsiteX101" fmla="*/ 4733 w 13624"/>
              <a:gd name="connsiteY101" fmla="*/ 1945 h 12306"/>
              <a:gd name="connsiteX102" fmla="*/ 4742 w 13624"/>
              <a:gd name="connsiteY102" fmla="*/ 2000 h 12306"/>
              <a:gd name="connsiteX103" fmla="*/ 4749 w 13624"/>
              <a:gd name="connsiteY103" fmla="*/ 2135 h 12306"/>
              <a:gd name="connsiteX104" fmla="*/ 3890 w 13624"/>
              <a:gd name="connsiteY104" fmla="*/ 2909 h 12306"/>
              <a:gd name="connsiteX105" fmla="*/ 3768 w 13624"/>
              <a:gd name="connsiteY105" fmla="*/ 2997 h 12306"/>
              <a:gd name="connsiteX106" fmla="*/ 3580 w 13624"/>
              <a:gd name="connsiteY106" fmla="*/ 2246 h 12306"/>
              <a:gd name="connsiteX107" fmla="*/ 3097 w 13624"/>
              <a:gd name="connsiteY107" fmla="*/ 1782 h 12306"/>
              <a:gd name="connsiteX108" fmla="*/ 2866 w 13624"/>
              <a:gd name="connsiteY108" fmla="*/ 1892 h 12306"/>
              <a:gd name="connsiteX109" fmla="*/ 2722 w 13624"/>
              <a:gd name="connsiteY109" fmla="*/ 1622 h 12306"/>
              <a:gd name="connsiteX110" fmla="*/ 2482 w 13624"/>
              <a:gd name="connsiteY110" fmla="*/ 1499 h 12306"/>
              <a:gd name="connsiteX111" fmla="*/ 2150 w 13624"/>
              <a:gd name="connsiteY111" fmla="*/ 576 h 12306"/>
              <a:gd name="connsiteX112" fmla="*/ 2032 w 13624"/>
              <a:gd name="connsiteY112" fmla="*/ 501 h 12306"/>
              <a:gd name="connsiteX113" fmla="*/ 1149 w 13624"/>
              <a:gd name="connsiteY113" fmla="*/ 286 h 12306"/>
              <a:gd name="connsiteX114" fmla="*/ 994 w 13624"/>
              <a:gd name="connsiteY114" fmla="*/ 603 h 12306"/>
              <a:gd name="connsiteX115" fmla="*/ 789 w 13624"/>
              <a:gd name="connsiteY115" fmla="*/ 55 h 12306"/>
              <a:gd name="connsiteX116" fmla="*/ 588 w 13624"/>
              <a:gd name="connsiteY116" fmla="*/ 201 h 12306"/>
              <a:gd name="connsiteX117" fmla="*/ 460 w 13624"/>
              <a:gd name="connsiteY117" fmla="*/ 585 h 12306"/>
              <a:gd name="connsiteX118" fmla="*/ 296 w 13624"/>
              <a:gd name="connsiteY118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580 w 13624"/>
              <a:gd name="connsiteY52" fmla="*/ 5628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0 w 13624"/>
              <a:gd name="connsiteY55" fmla="*/ 8682 h 12306"/>
              <a:gd name="connsiteX56" fmla="*/ 12043 w 13624"/>
              <a:gd name="connsiteY56" fmla="*/ 8369 h 12306"/>
              <a:gd name="connsiteX57" fmla="*/ 12326 w 13624"/>
              <a:gd name="connsiteY57" fmla="*/ 8177 h 12306"/>
              <a:gd name="connsiteX58" fmla="*/ 12808 w 13624"/>
              <a:gd name="connsiteY58" fmla="*/ 8453 h 12306"/>
              <a:gd name="connsiteX59" fmla="*/ 12963 w 13624"/>
              <a:gd name="connsiteY59" fmla="*/ 7865 h 12306"/>
              <a:gd name="connsiteX60" fmla="*/ 13149 w 13624"/>
              <a:gd name="connsiteY60" fmla="*/ 7577 h 12306"/>
              <a:gd name="connsiteX61" fmla="*/ 13274 w 13624"/>
              <a:gd name="connsiteY61" fmla="*/ 7331 h 12306"/>
              <a:gd name="connsiteX62" fmla="*/ 13601 w 13624"/>
              <a:gd name="connsiteY62" fmla="*/ 7045 h 12306"/>
              <a:gd name="connsiteX63" fmla="*/ 12589 w 13624"/>
              <a:gd name="connsiteY63" fmla="*/ 6198 h 12306"/>
              <a:gd name="connsiteX64" fmla="*/ 12020 w 13624"/>
              <a:gd name="connsiteY64" fmla="*/ 6784 h 12306"/>
              <a:gd name="connsiteX65" fmla="*/ 11536 w 13624"/>
              <a:gd name="connsiteY65" fmla="*/ 7049 h 12306"/>
              <a:gd name="connsiteX66" fmla="*/ 11147 w 13624"/>
              <a:gd name="connsiteY66" fmla="*/ 7337 h 12306"/>
              <a:gd name="connsiteX67" fmla="*/ 10774 w 13624"/>
              <a:gd name="connsiteY67" fmla="*/ 7282 h 12306"/>
              <a:gd name="connsiteX68" fmla="*/ 10783 w 13624"/>
              <a:gd name="connsiteY68" fmla="*/ 7319 h 12306"/>
              <a:gd name="connsiteX69" fmla="*/ 10775 w 13624"/>
              <a:gd name="connsiteY69" fmla="*/ 7211 h 12306"/>
              <a:gd name="connsiteX70" fmla="*/ 10421 w 13624"/>
              <a:gd name="connsiteY70" fmla="*/ 7120 h 12306"/>
              <a:gd name="connsiteX71" fmla="*/ 10329 w 13624"/>
              <a:gd name="connsiteY71" fmla="*/ 6881 h 12306"/>
              <a:gd name="connsiteX72" fmla="*/ 10224 w 13624"/>
              <a:gd name="connsiteY72" fmla="*/ 6803 h 12306"/>
              <a:gd name="connsiteX73" fmla="*/ 10074 w 13624"/>
              <a:gd name="connsiteY73" fmla="*/ 6524 h 12306"/>
              <a:gd name="connsiteX74" fmla="*/ 10041 w 13624"/>
              <a:gd name="connsiteY74" fmla="*/ 6197 h 12306"/>
              <a:gd name="connsiteX75" fmla="*/ 9880 w 13624"/>
              <a:gd name="connsiteY75" fmla="*/ 6026 h 12306"/>
              <a:gd name="connsiteX76" fmla="*/ 9660 w 13624"/>
              <a:gd name="connsiteY76" fmla="*/ 5979 h 12306"/>
              <a:gd name="connsiteX77" fmla="*/ 9479 w 13624"/>
              <a:gd name="connsiteY77" fmla="*/ 5826 h 12306"/>
              <a:gd name="connsiteX78" fmla="*/ 9336 w 13624"/>
              <a:gd name="connsiteY78" fmla="*/ 5746 h 12306"/>
              <a:gd name="connsiteX79" fmla="*/ 9215 w 13624"/>
              <a:gd name="connsiteY79" fmla="*/ 5505 h 12306"/>
              <a:gd name="connsiteX80" fmla="*/ 9000 w 13624"/>
              <a:gd name="connsiteY80" fmla="*/ 5766 h 12306"/>
              <a:gd name="connsiteX81" fmla="*/ 8833 w 13624"/>
              <a:gd name="connsiteY81" fmla="*/ 5377 h 12306"/>
              <a:gd name="connsiteX82" fmla="*/ 8791 w 13624"/>
              <a:gd name="connsiteY82" fmla="*/ 4923 h 12306"/>
              <a:gd name="connsiteX83" fmla="*/ 8669 w 13624"/>
              <a:gd name="connsiteY83" fmla="*/ 4647 h 12306"/>
              <a:gd name="connsiteX84" fmla="*/ 8711 w 13624"/>
              <a:gd name="connsiteY84" fmla="*/ 3762 h 12306"/>
              <a:gd name="connsiteX85" fmla="*/ 8448 w 13624"/>
              <a:gd name="connsiteY85" fmla="*/ 3406 h 12306"/>
              <a:gd name="connsiteX86" fmla="*/ 8357 w 13624"/>
              <a:gd name="connsiteY86" fmla="*/ 2985 h 12306"/>
              <a:gd name="connsiteX87" fmla="*/ 8156 w 13624"/>
              <a:gd name="connsiteY87" fmla="*/ 2957 h 12306"/>
              <a:gd name="connsiteX88" fmla="*/ 7702 w 13624"/>
              <a:gd name="connsiteY88" fmla="*/ 3152 h 12306"/>
              <a:gd name="connsiteX89" fmla="*/ 7506 w 13624"/>
              <a:gd name="connsiteY89" fmla="*/ 2780 h 12306"/>
              <a:gd name="connsiteX90" fmla="*/ 7137 w 13624"/>
              <a:gd name="connsiteY90" fmla="*/ 2491 h 12306"/>
              <a:gd name="connsiteX91" fmla="*/ 7081 w 13624"/>
              <a:gd name="connsiteY91" fmla="*/ 2253 h 12306"/>
              <a:gd name="connsiteX92" fmla="*/ 6972 w 13624"/>
              <a:gd name="connsiteY92" fmla="*/ 1849 h 12306"/>
              <a:gd name="connsiteX93" fmla="*/ 6782 w 13624"/>
              <a:gd name="connsiteY93" fmla="*/ 1696 h 12306"/>
              <a:gd name="connsiteX94" fmla="*/ 6559 w 13624"/>
              <a:gd name="connsiteY94" fmla="*/ 1829 h 12306"/>
              <a:gd name="connsiteX95" fmla="*/ 6499 w 13624"/>
              <a:gd name="connsiteY95" fmla="*/ 1988 h 12306"/>
              <a:gd name="connsiteX96" fmla="*/ 6272 w 13624"/>
              <a:gd name="connsiteY96" fmla="*/ 1778 h 12306"/>
              <a:gd name="connsiteX97" fmla="*/ 5936 w 13624"/>
              <a:gd name="connsiteY97" fmla="*/ 1734 h 12306"/>
              <a:gd name="connsiteX98" fmla="*/ 5534 w 13624"/>
              <a:gd name="connsiteY98" fmla="*/ 1696 h 12306"/>
              <a:gd name="connsiteX99" fmla="*/ 4828 w 13624"/>
              <a:gd name="connsiteY99" fmla="*/ 1335 h 12306"/>
              <a:gd name="connsiteX100" fmla="*/ 4698 w 13624"/>
              <a:gd name="connsiteY100" fmla="*/ 1744 h 12306"/>
              <a:gd name="connsiteX101" fmla="*/ 4733 w 13624"/>
              <a:gd name="connsiteY101" fmla="*/ 1945 h 12306"/>
              <a:gd name="connsiteX102" fmla="*/ 4742 w 13624"/>
              <a:gd name="connsiteY102" fmla="*/ 2000 h 12306"/>
              <a:gd name="connsiteX103" fmla="*/ 4749 w 13624"/>
              <a:gd name="connsiteY103" fmla="*/ 2135 h 12306"/>
              <a:gd name="connsiteX104" fmla="*/ 3890 w 13624"/>
              <a:gd name="connsiteY104" fmla="*/ 2909 h 12306"/>
              <a:gd name="connsiteX105" fmla="*/ 3768 w 13624"/>
              <a:gd name="connsiteY105" fmla="*/ 2997 h 12306"/>
              <a:gd name="connsiteX106" fmla="*/ 3580 w 13624"/>
              <a:gd name="connsiteY106" fmla="*/ 2246 h 12306"/>
              <a:gd name="connsiteX107" fmla="*/ 3097 w 13624"/>
              <a:gd name="connsiteY107" fmla="*/ 1782 h 12306"/>
              <a:gd name="connsiteX108" fmla="*/ 2866 w 13624"/>
              <a:gd name="connsiteY108" fmla="*/ 1892 h 12306"/>
              <a:gd name="connsiteX109" fmla="*/ 2722 w 13624"/>
              <a:gd name="connsiteY109" fmla="*/ 1622 h 12306"/>
              <a:gd name="connsiteX110" fmla="*/ 2482 w 13624"/>
              <a:gd name="connsiteY110" fmla="*/ 1499 h 12306"/>
              <a:gd name="connsiteX111" fmla="*/ 2150 w 13624"/>
              <a:gd name="connsiteY111" fmla="*/ 576 h 12306"/>
              <a:gd name="connsiteX112" fmla="*/ 2032 w 13624"/>
              <a:gd name="connsiteY112" fmla="*/ 501 h 12306"/>
              <a:gd name="connsiteX113" fmla="*/ 1149 w 13624"/>
              <a:gd name="connsiteY113" fmla="*/ 286 h 12306"/>
              <a:gd name="connsiteX114" fmla="*/ 994 w 13624"/>
              <a:gd name="connsiteY114" fmla="*/ 603 h 12306"/>
              <a:gd name="connsiteX115" fmla="*/ 789 w 13624"/>
              <a:gd name="connsiteY115" fmla="*/ 55 h 12306"/>
              <a:gd name="connsiteX116" fmla="*/ 588 w 13624"/>
              <a:gd name="connsiteY116" fmla="*/ 201 h 12306"/>
              <a:gd name="connsiteX117" fmla="*/ 460 w 13624"/>
              <a:gd name="connsiteY117" fmla="*/ 585 h 12306"/>
              <a:gd name="connsiteX118" fmla="*/ 296 w 13624"/>
              <a:gd name="connsiteY118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8276 w 13624"/>
              <a:gd name="connsiteY49" fmla="*/ 7875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017 w 13624"/>
              <a:gd name="connsiteY52" fmla="*/ 7616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0 w 13624"/>
              <a:gd name="connsiteY55" fmla="*/ 8682 h 12306"/>
              <a:gd name="connsiteX56" fmla="*/ 12043 w 13624"/>
              <a:gd name="connsiteY56" fmla="*/ 8369 h 12306"/>
              <a:gd name="connsiteX57" fmla="*/ 12326 w 13624"/>
              <a:gd name="connsiteY57" fmla="*/ 8177 h 12306"/>
              <a:gd name="connsiteX58" fmla="*/ 12808 w 13624"/>
              <a:gd name="connsiteY58" fmla="*/ 8453 h 12306"/>
              <a:gd name="connsiteX59" fmla="*/ 12963 w 13624"/>
              <a:gd name="connsiteY59" fmla="*/ 7865 h 12306"/>
              <a:gd name="connsiteX60" fmla="*/ 13149 w 13624"/>
              <a:gd name="connsiteY60" fmla="*/ 7577 h 12306"/>
              <a:gd name="connsiteX61" fmla="*/ 13274 w 13624"/>
              <a:gd name="connsiteY61" fmla="*/ 7331 h 12306"/>
              <a:gd name="connsiteX62" fmla="*/ 13601 w 13624"/>
              <a:gd name="connsiteY62" fmla="*/ 7045 h 12306"/>
              <a:gd name="connsiteX63" fmla="*/ 12589 w 13624"/>
              <a:gd name="connsiteY63" fmla="*/ 6198 h 12306"/>
              <a:gd name="connsiteX64" fmla="*/ 12020 w 13624"/>
              <a:gd name="connsiteY64" fmla="*/ 6784 h 12306"/>
              <a:gd name="connsiteX65" fmla="*/ 11536 w 13624"/>
              <a:gd name="connsiteY65" fmla="*/ 7049 h 12306"/>
              <a:gd name="connsiteX66" fmla="*/ 11147 w 13624"/>
              <a:gd name="connsiteY66" fmla="*/ 7337 h 12306"/>
              <a:gd name="connsiteX67" fmla="*/ 10774 w 13624"/>
              <a:gd name="connsiteY67" fmla="*/ 7282 h 12306"/>
              <a:gd name="connsiteX68" fmla="*/ 10783 w 13624"/>
              <a:gd name="connsiteY68" fmla="*/ 7319 h 12306"/>
              <a:gd name="connsiteX69" fmla="*/ 10775 w 13624"/>
              <a:gd name="connsiteY69" fmla="*/ 7211 h 12306"/>
              <a:gd name="connsiteX70" fmla="*/ 10421 w 13624"/>
              <a:gd name="connsiteY70" fmla="*/ 7120 h 12306"/>
              <a:gd name="connsiteX71" fmla="*/ 10329 w 13624"/>
              <a:gd name="connsiteY71" fmla="*/ 6881 h 12306"/>
              <a:gd name="connsiteX72" fmla="*/ 10224 w 13624"/>
              <a:gd name="connsiteY72" fmla="*/ 6803 h 12306"/>
              <a:gd name="connsiteX73" fmla="*/ 10074 w 13624"/>
              <a:gd name="connsiteY73" fmla="*/ 6524 h 12306"/>
              <a:gd name="connsiteX74" fmla="*/ 10041 w 13624"/>
              <a:gd name="connsiteY74" fmla="*/ 6197 h 12306"/>
              <a:gd name="connsiteX75" fmla="*/ 9880 w 13624"/>
              <a:gd name="connsiteY75" fmla="*/ 6026 h 12306"/>
              <a:gd name="connsiteX76" fmla="*/ 9660 w 13624"/>
              <a:gd name="connsiteY76" fmla="*/ 5979 h 12306"/>
              <a:gd name="connsiteX77" fmla="*/ 9479 w 13624"/>
              <a:gd name="connsiteY77" fmla="*/ 5826 h 12306"/>
              <a:gd name="connsiteX78" fmla="*/ 9336 w 13624"/>
              <a:gd name="connsiteY78" fmla="*/ 5746 h 12306"/>
              <a:gd name="connsiteX79" fmla="*/ 9215 w 13624"/>
              <a:gd name="connsiteY79" fmla="*/ 5505 h 12306"/>
              <a:gd name="connsiteX80" fmla="*/ 9000 w 13624"/>
              <a:gd name="connsiteY80" fmla="*/ 5766 h 12306"/>
              <a:gd name="connsiteX81" fmla="*/ 8833 w 13624"/>
              <a:gd name="connsiteY81" fmla="*/ 5377 h 12306"/>
              <a:gd name="connsiteX82" fmla="*/ 8791 w 13624"/>
              <a:gd name="connsiteY82" fmla="*/ 4923 h 12306"/>
              <a:gd name="connsiteX83" fmla="*/ 8669 w 13624"/>
              <a:gd name="connsiteY83" fmla="*/ 4647 h 12306"/>
              <a:gd name="connsiteX84" fmla="*/ 8711 w 13624"/>
              <a:gd name="connsiteY84" fmla="*/ 3762 h 12306"/>
              <a:gd name="connsiteX85" fmla="*/ 8448 w 13624"/>
              <a:gd name="connsiteY85" fmla="*/ 3406 h 12306"/>
              <a:gd name="connsiteX86" fmla="*/ 8357 w 13624"/>
              <a:gd name="connsiteY86" fmla="*/ 2985 h 12306"/>
              <a:gd name="connsiteX87" fmla="*/ 8156 w 13624"/>
              <a:gd name="connsiteY87" fmla="*/ 2957 h 12306"/>
              <a:gd name="connsiteX88" fmla="*/ 7702 w 13624"/>
              <a:gd name="connsiteY88" fmla="*/ 3152 h 12306"/>
              <a:gd name="connsiteX89" fmla="*/ 7506 w 13624"/>
              <a:gd name="connsiteY89" fmla="*/ 2780 h 12306"/>
              <a:gd name="connsiteX90" fmla="*/ 7137 w 13624"/>
              <a:gd name="connsiteY90" fmla="*/ 2491 h 12306"/>
              <a:gd name="connsiteX91" fmla="*/ 7081 w 13624"/>
              <a:gd name="connsiteY91" fmla="*/ 2253 h 12306"/>
              <a:gd name="connsiteX92" fmla="*/ 6972 w 13624"/>
              <a:gd name="connsiteY92" fmla="*/ 1849 h 12306"/>
              <a:gd name="connsiteX93" fmla="*/ 6782 w 13624"/>
              <a:gd name="connsiteY93" fmla="*/ 1696 h 12306"/>
              <a:gd name="connsiteX94" fmla="*/ 6559 w 13624"/>
              <a:gd name="connsiteY94" fmla="*/ 1829 h 12306"/>
              <a:gd name="connsiteX95" fmla="*/ 6499 w 13624"/>
              <a:gd name="connsiteY95" fmla="*/ 1988 h 12306"/>
              <a:gd name="connsiteX96" fmla="*/ 6272 w 13624"/>
              <a:gd name="connsiteY96" fmla="*/ 1778 h 12306"/>
              <a:gd name="connsiteX97" fmla="*/ 5936 w 13624"/>
              <a:gd name="connsiteY97" fmla="*/ 1734 h 12306"/>
              <a:gd name="connsiteX98" fmla="*/ 5534 w 13624"/>
              <a:gd name="connsiteY98" fmla="*/ 1696 h 12306"/>
              <a:gd name="connsiteX99" fmla="*/ 4828 w 13624"/>
              <a:gd name="connsiteY99" fmla="*/ 1335 h 12306"/>
              <a:gd name="connsiteX100" fmla="*/ 4698 w 13624"/>
              <a:gd name="connsiteY100" fmla="*/ 1744 h 12306"/>
              <a:gd name="connsiteX101" fmla="*/ 4733 w 13624"/>
              <a:gd name="connsiteY101" fmla="*/ 1945 h 12306"/>
              <a:gd name="connsiteX102" fmla="*/ 4742 w 13624"/>
              <a:gd name="connsiteY102" fmla="*/ 2000 h 12306"/>
              <a:gd name="connsiteX103" fmla="*/ 4749 w 13624"/>
              <a:gd name="connsiteY103" fmla="*/ 2135 h 12306"/>
              <a:gd name="connsiteX104" fmla="*/ 3890 w 13624"/>
              <a:gd name="connsiteY104" fmla="*/ 2909 h 12306"/>
              <a:gd name="connsiteX105" fmla="*/ 3768 w 13624"/>
              <a:gd name="connsiteY105" fmla="*/ 2997 h 12306"/>
              <a:gd name="connsiteX106" fmla="*/ 3580 w 13624"/>
              <a:gd name="connsiteY106" fmla="*/ 2246 h 12306"/>
              <a:gd name="connsiteX107" fmla="*/ 3097 w 13624"/>
              <a:gd name="connsiteY107" fmla="*/ 1782 h 12306"/>
              <a:gd name="connsiteX108" fmla="*/ 2866 w 13624"/>
              <a:gd name="connsiteY108" fmla="*/ 1892 h 12306"/>
              <a:gd name="connsiteX109" fmla="*/ 2722 w 13624"/>
              <a:gd name="connsiteY109" fmla="*/ 1622 h 12306"/>
              <a:gd name="connsiteX110" fmla="*/ 2482 w 13624"/>
              <a:gd name="connsiteY110" fmla="*/ 1499 h 12306"/>
              <a:gd name="connsiteX111" fmla="*/ 2150 w 13624"/>
              <a:gd name="connsiteY111" fmla="*/ 576 h 12306"/>
              <a:gd name="connsiteX112" fmla="*/ 2032 w 13624"/>
              <a:gd name="connsiteY112" fmla="*/ 501 h 12306"/>
              <a:gd name="connsiteX113" fmla="*/ 1149 w 13624"/>
              <a:gd name="connsiteY113" fmla="*/ 286 h 12306"/>
              <a:gd name="connsiteX114" fmla="*/ 994 w 13624"/>
              <a:gd name="connsiteY114" fmla="*/ 603 h 12306"/>
              <a:gd name="connsiteX115" fmla="*/ 789 w 13624"/>
              <a:gd name="connsiteY115" fmla="*/ 55 h 12306"/>
              <a:gd name="connsiteX116" fmla="*/ 588 w 13624"/>
              <a:gd name="connsiteY116" fmla="*/ 201 h 12306"/>
              <a:gd name="connsiteX117" fmla="*/ 460 w 13624"/>
              <a:gd name="connsiteY117" fmla="*/ 585 h 12306"/>
              <a:gd name="connsiteX118" fmla="*/ 296 w 13624"/>
              <a:gd name="connsiteY118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9684 w 13624"/>
              <a:gd name="connsiteY46" fmla="*/ 88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7945 w 13624"/>
              <a:gd name="connsiteY49" fmla="*/ 9806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017 w 13624"/>
              <a:gd name="connsiteY52" fmla="*/ 7616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0 w 13624"/>
              <a:gd name="connsiteY55" fmla="*/ 8682 h 12306"/>
              <a:gd name="connsiteX56" fmla="*/ 12043 w 13624"/>
              <a:gd name="connsiteY56" fmla="*/ 8369 h 12306"/>
              <a:gd name="connsiteX57" fmla="*/ 12326 w 13624"/>
              <a:gd name="connsiteY57" fmla="*/ 8177 h 12306"/>
              <a:gd name="connsiteX58" fmla="*/ 12808 w 13624"/>
              <a:gd name="connsiteY58" fmla="*/ 8453 h 12306"/>
              <a:gd name="connsiteX59" fmla="*/ 12963 w 13624"/>
              <a:gd name="connsiteY59" fmla="*/ 7865 h 12306"/>
              <a:gd name="connsiteX60" fmla="*/ 13149 w 13624"/>
              <a:gd name="connsiteY60" fmla="*/ 7577 h 12306"/>
              <a:gd name="connsiteX61" fmla="*/ 13274 w 13624"/>
              <a:gd name="connsiteY61" fmla="*/ 7331 h 12306"/>
              <a:gd name="connsiteX62" fmla="*/ 13601 w 13624"/>
              <a:gd name="connsiteY62" fmla="*/ 7045 h 12306"/>
              <a:gd name="connsiteX63" fmla="*/ 12589 w 13624"/>
              <a:gd name="connsiteY63" fmla="*/ 6198 h 12306"/>
              <a:gd name="connsiteX64" fmla="*/ 12020 w 13624"/>
              <a:gd name="connsiteY64" fmla="*/ 6784 h 12306"/>
              <a:gd name="connsiteX65" fmla="*/ 11536 w 13624"/>
              <a:gd name="connsiteY65" fmla="*/ 7049 h 12306"/>
              <a:gd name="connsiteX66" fmla="*/ 11147 w 13624"/>
              <a:gd name="connsiteY66" fmla="*/ 7337 h 12306"/>
              <a:gd name="connsiteX67" fmla="*/ 10774 w 13624"/>
              <a:gd name="connsiteY67" fmla="*/ 7282 h 12306"/>
              <a:gd name="connsiteX68" fmla="*/ 10783 w 13624"/>
              <a:gd name="connsiteY68" fmla="*/ 7319 h 12306"/>
              <a:gd name="connsiteX69" fmla="*/ 10775 w 13624"/>
              <a:gd name="connsiteY69" fmla="*/ 7211 h 12306"/>
              <a:gd name="connsiteX70" fmla="*/ 10421 w 13624"/>
              <a:gd name="connsiteY70" fmla="*/ 7120 h 12306"/>
              <a:gd name="connsiteX71" fmla="*/ 10329 w 13624"/>
              <a:gd name="connsiteY71" fmla="*/ 6881 h 12306"/>
              <a:gd name="connsiteX72" fmla="*/ 10224 w 13624"/>
              <a:gd name="connsiteY72" fmla="*/ 6803 h 12306"/>
              <a:gd name="connsiteX73" fmla="*/ 10074 w 13624"/>
              <a:gd name="connsiteY73" fmla="*/ 6524 h 12306"/>
              <a:gd name="connsiteX74" fmla="*/ 10041 w 13624"/>
              <a:gd name="connsiteY74" fmla="*/ 6197 h 12306"/>
              <a:gd name="connsiteX75" fmla="*/ 9880 w 13624"/>
              <a:gd name="connsiteY75" fmla="*/ 6026 h 12306"/>
              <a:gd name="connsiteX76" fmla="*/ 9660 w 13624"/>
              <a:gd name="connsiteY76" fmla="*/ 5979 h 12306"/>
              <a:gd name="connsiteX77" fmla="*/ 9479 w 13624"/>
              <a:gd name="connsiteY77" fmla="*/ 5826 h 12306"/>
              <a:gd name="connsiteX78" fmla="*/ 9336 w 13624"/>
              <a:gd name="connsiteY78" fmla="*/ 5746 h 12306"/>
              <a:gd name="connsiteX79" fmla="*/ 9215 w 13624"/>
              <a:gd name="connsiteY79" fmla="*/ 5505 h 12306"/>
              <a:gd name="connsiteX80" fmla="*/ 9000 w 13624"/>
              <a:gd name="connsiteY80" fmla="*/ 5766 h 12306"/>
              <a:gd name="connsiteX81" fmla="*/ 8833 w 13624"/>
              <a:gd name="connsiteY81" fmla="*/ 5377 h 12306"/>
              <a:gd name="connsiteX82" fmla="*/ 8791 w 13624"/>
              <a:gd name="connsiteY82" fmla="*/ 4923 h 12306"/>
              <a:gd name="connsiteX83" fmla="*/ 8669 w 13624"/>
              <a:gd name="connsiteY83" fmla="*/ 4647 h 12306"/>
              <a:gd name="connsiteX84" fmla="*/ 8711 w 13624"/>
              <a:gd name="connsiteY84" fmla="*/ 3762 h 12306"/>
              <a:gd name="connsiteX85" fmla="*/ 8448 w 13624"/>
              <a:gd name="connsiteY85" fmla="*/ 3406 h 12306"/>
              <a:gd name="connsiteX86" fmla="*/ 8357 w 13624"/>
              <a:gd name="connsiteY86" fmla="*/ 2985 h 12306"/>
              <a:gd name="connsiteX87" fmla="*/ 8156 w 13624"/>
              <a:gd name="connsiteY87" fmla="*/ 2957 h 12306"/>
              <a:gd name="connsiteX88" fmla="*/ 7702 w 13624"/>
              <a:gd name="connsiteY88" fmla="*/ 3152 h 12306"/>
              <a:gd name="connsiteX89" fmla="*/ 7506 w 13624"/>
              <a:gd name="connsiteY89" fmla="*/ 2780 h 12306"/>
              <a:gd name="connsiteX90" fmla="*/ 7137 w 13624"/>
              <a:gd name="connsiteY90" fmla="*/ 2491 h 12306"/>
              <a:gd name="connsiteX91" fmla="*/ 7081 w 13624"/>
              <a:gd name="connsiteY91" fmla="*/ 2253 h 12306"/>
              <a:gd name="connsiteX92" fmla="*/ 6972 w 13624"/>
              <a:gd name="connsiteY92" fmla="*/ 1849 h 12306"/>
              <a:gd name="connsiteX93" fmla="*/ 6782 w 13624"/>
              <a:gd name="connsiteY93" fmla="*/ 1696 h 12306"/>
              <a:gd name="connsiteX94" fmla="*/ 6559 w 13624"/>
              <a:gd name="connsiteY94" fmla="*/ 1829 h 12306"/>
              <a:gd name="connsiteX95" fmla="*/ 6499 w 13624"/>
              <a:gd name="connsiteY95" fmla="*/ 1988 h 12306"/>
              <a:gd name="connsiteX96" fmla="*/ 6272 w 13624"/>
              <a:gd name="connsiteY96" fmla="*/ 1778 h 12306"/>
              <a:gd name="connsiteX97" fmla="*/ 5936 w 13624"/>
              <a:gd name="connsiteY97" fmla="*/ 1734 h 12306"/>
              <a:gd name="connsiteX98" fmla="*/ 5534 w 13624"/>
              <a:gd name="connsiteY98" fmla="*/ 1696 h 12306"/>
              <a:gd name="connsiteX99" fmla="*/ 4828 w 13624"/>
              <a:gd name="connsiteY99" fmla="*/ 1335 h 12306"/>
              <a:gd name="connsiteX100" fmla="*/ 4698 w 13624"/>
              <a:gd name="connsiteY100" fmla="*/ 1744 h 12306"/>
              <a:gd name="connsiteX101" fmla="*/ 4733 w 13624"/>
              <a:gd name="connsiteY101" fmla="*/ 1945 h 12306"/>
              <a:gd name="connsiteX102" fmla="*/ 4742 w 13624"/>
              <a:gd name="connsiteY102" fmla="*/ 2000 h 12306"/>
              <a:gd name="connsiteX103" fmla="*/ 4749 w 13624"/>
              <a:gd name="connsiteY103" fmla="*/ 2135 h 12306"/>
              <a:gd name="connsiteX104" fmla="*/ 3890 w 13624"/>
              <a:gd name="connsiteY104" fmla="*/ 2909 h 12306"/>
              <a:gd name="connsiteX105" fmla="*/ 3768 w 13624"/>
              <a:gd name="connsiteY105" fmla="*/ 2997 h 12306"/>
              <a:gd name="connsiteX106" fmla="*/ 3580 w 13624"/>
              <a:gd name="connsiteY106" fmla="*/ 2246 h 12306"/>
              <a:gd name="connsiteX107" fmla="*/ 3097 w 13624"/>
              <a:gd name="connsiteY107" fmla="*/ 1782 h 12306"/>
              <a:gd name="connsiteX108" fmla="*/ 2866 w 13624"/>
              <a:gd name="connsiteY108" fmla="*/ 1892 h 12306"/>
              <a:gd name="connsiteX109" fmla="*/ 2722 w 13624"/>
              <a:gd name="connsiteY109" fmla="*/ 1622 h 12306"/>
              <a:gd name="connsiteX110" fmla="*/ 2482 w 13624"/>
              <a:gd name="connsiteY110" fmla="*/ 1499 h 12306"/>
              <a:gd name="connsiteX111" fmla="*/ 2150 w 13624"/>
              <a:gd name="connsiteY111" fmla="*/ 576 h 12306"/>
              <a:gd name="connsiteX112" fmla="*/ 2032 w 13624"/>
              <a:gd name="connsiteY112" fmla="*/ 501 h 12306"/>
              <a:gd name="connsiteX113" fmla="*/ 1149 w 13624"/>
              <a:gd name="connsiteY113" fmla="*/ 286 h 12306"/>
              <a:gd name="connsiteX114" fmla="*/ 994 w 13624"/>
              <a:gd name="connsiteY114" fmla="*/ 603 h 12306"/>
              <a:gd name="connsiteX115" fmla="*/ 789 w 13624"/>
              <a:gd name="connsiteY115" fmla="*/ 55 h 12306"/>
              <a:gd name="connsiteX116" fmla="*/ 588 w 13624"/>
              <a:gd name="connsiteY116" fmla="*/ 201 h 12306"/>
              <a:gd name="connsiteX117" fmla="*/ 460 w 13624"/>
              <a:gd name="connsiteY117" fmla="*/ 585 h 12306"/>
              <a:gd name="connsiteX118" fmla="*/ 296 w 13624"/>
              <a:gd name="connsiteY118" fmla="*/ 640 h 12306"/>
              <a:gd name="connsiteX0" fmla="*/ 296 w 13624"/>
              <a:gd name="connsiteY0" fmla="*/ 640 h 12306"/>
              <a:gd name="connsiteX1" fmla="*/ 171 w 13624"/>
              <a:gd name="connsiteY1" fmla="*/ 853 h 12306"/>
              <a:gd name="connsiteX2" fmla="*/ 189 w 13624"/>
              <a:gd name="connsiteY2" fmla="*/ 1401 h 12306"/>
              <a:gd name="connsiteX3" fmla="*/ 359 w 13624"/>
              <a:gd name="connsiteY3" fmla="*/ 1783 h 12306"/>
              <a:gd name="connsiteX4" fmla="*/ 336 w 13624"/>
              <a:gd name="connsiteY4" fmla="*/ 2382 h 12306"/>
              <a:gd name="connsiteX5" fmla="*/ 790 w 13624"/>
              <a:gd name="connsiteY5" fmla="*/ 3603 h 12306"/>
              <a:gd name="connsiteX6" fmla="*/ 687 w 13624"/>
              <a:gd name="connsiteY6" fmla="*/ 3699 h 12306"/>
              <a:gd name="connsiteX7" fmla="*/ 446 w 13624"/>
              <a:gd name="connsiteY7" fmla="*/ 4131 h 12306"/>
              <a:gd name="connsiteX8" fmla="*/ 206 w 13624"/>
              <a:gd name="connsiteY8" fmla="*/ 4610 h 12306"/>
              <a:gd name="connsiteX9" fmla="*/ 69 w 13624"/>
              <a:gd name="connsiteY9" fmla="*/ 4899 h 12306"/>
              <a:gd name="connsiteX10" fmla="*/ 0 w 13624"/>
              <a:gd name="connsiteY10" fmla="*/ 5187 h 12306"/>
              <a:gd name="connsiteX11" fmla="*/ 481 w 13624"/>
              <a:gd name="connsiteY11" fmla="*/ 6243 h 12306"/>
              <a:gd name="connsiteX12" fmla="*/ 755 w 13624"/>
              <a:gd name="connsiteY12" fmla="*/ 7059 h 12306"/>
              <a:gd name="connsiteX13" fmla="*/ 961 w 13624"/>
              <a:gd name="connsiteY13" fmla="*/ 7443 h 12306"/>
              <a:gd name="connsiteX14" fmla="*/ 927 w 13624"/>
              <a:gd name="connsiteY14" fmla="*/ 7827 h 12306"/>
              <a:gd name="connsiteX15" fmla="*/ 858 w 13624"/>
              <a:gd name="connsiteY15" fmla="*/ 8115 h 12306"/>
              <a:gd name="connsiteX16" fmla="*/ 790 w 13624"/>
              <a:gd name="connsiteY16" fmla="*/ 9459 h 12306"/>
              <a:gd name="connsiteX17" fmla="*/ 1201 w 13624"/>
              <a:gd name="connsiteY17" fmla="*/ 10179 h 12306"/>
              <a:gd name="connsiteX18" fmla="*/ 1340 w 13624"/>
              <a:gd name="connsiteY18" fmla="*/ 10755 h 12306"/>
              <a:gd name="connsiteX19" fmla="*/ 1408 w 13624"/>
              <a:gd name="connsiteY19" fmla="*/ 11044 h 12306"/>
              <a:gd name="connsiteX20" fmla="*/ 1820 w 13624"/>
              <a:gd name="connsiteY20" fmla="*/ 10947 h 12306"/>
              <a:gd name="connsiteX21" fmla="*/ 2026 w 13624"/>
              <a:gd name="connsiteY21" fmla="*/ 10851 h 12306"/>
              <a:gd name="connsiteX22" fmla="*/ 2850 w 13624"/>
              <a:gd name="connsiteY22" fmla="*/ 10563 h 12306"/>
              <a:gd name="connsiteX23" fmla="*/ 3331 w 13624"/>
              <a:gd name="connsiteY23" fmla="*/ 10371 h 12306"/>
              <a:gd name="connsiteX24" fmla="*/ 3743 w 13624"/>
              <a:gd name="connsiteY24" fmla="*/ 10611 h 12306"/>
              <a:gd name="connsiteX25" fmla="*/ 3743 w 13624"/>
              <a:gd name="connsiteY25" fmla="*/ 10611 h 12306"/>
              <a:gd name="connsiteX26" fmla="*/ 3950 w 13624"/>
              <a:gd name="connsiteY26" fmla="*/ 10707 h 12306"/>
              <a:gd name="connsiteX27" fmla="*/ 4155 w 13624"/>
              <a:gd name="connsiteY27" fmla="*/ 11331 h 12306"/>
              <a:gd name="connsiteX28" fmla="*/ 4396 w 13624"/>
              <a:gd name="connsiteY28" fmla="*/ 11715 h 12306"/>
              <a:gd name="connsiteX29" fmla="*/ 4808 w 13624"/>
              <a:gd name="connsiteY29" fmla="*/ 11907 h 12306"/>
              <a:gd name="connsiteX30" fmla="*/ 5220 w 13624"/>
              <a:gd name="connsiteY30" fmla="*/ 12196 h 12306"/>
              <a:gd name="connsiteX31" fmla="*/ 5666 w 13624"/>
              <a:gd name="connsiteY31" fmla="*/ 11955 h 12306"/>
              <a:gd name="connsiteX32" fmla="*/ 6284 w 13624"/>
              <a:gd name="connsiteY32" fmla="*/ 11331 h 12306"/>
              <a:gd name="connsiteX33" fmla="*/ 6456 w 13624"/>
              <a:gd name="connsiteY33" fmla="*/ 10323 h 12306"/>
              <a:gd name="connsiteX34" fmla="*/ 6491 w 13624"/>
              <a:gd name="connsiteY34" fmla="*/ 10179 h 12306"/>
              <a:gd name="connsiteX35" fmla="*/ 6697 w 13624"/>
              <a:gd name="connsiteY35" fmla="*/ 10083 h 12306"/>
              <a:gd name="connsiteX36" fmla="*/ 7177 w 13624"/>
              <a:gd name="connsiteY36" fmla="*/ 10227 h 12306"/>
              <a:gd name="connsiteX37" fmla="*/ 7452 w 13624"/>
              <a:gd name="connsiteY37" fmla="*/ 10563 h 12306"/>
              <a:gd name="connsiteX38" fmla="*/ 7864 w 13624"/>
              <a:gd name="connsiteY38" fmla="*/ 10515 h 12306"/>
              <a:gd name="connsiteX39" fmla="*/ 8310 w 13624"/>
              <a:gd name="connsiteY39" fmla="*/ 10851 h 12306"/>
              <a:gd name="connsiteX40" fmla="*/ 8791 w 13624"/>
              <a:gd name="connsiteY40" fmla="*/ 10755 h 12306"/>
              <a:gd name="connsiteX41" fmla="*/ 8825 w 13624"/>
              <a:gd name="connsiteY41" fmla="*/ 10611 h 12306"/>
              <a:gd name="connsiteX42" fmla="*/ 9066 w 13624"/>
              <a:gd name="connsiteY42" fmla="*/ 10467 h 12306"/>
              <a:gd name="connsiteX43" fmla="*/ 9615 w 13624"/>
              <a:gd name="connsiteY43" fmla="*/ 10707 h 12306"/>
              <a:gd name="connsiteX44" fmla="*/ 9924 w 13624"/>
              <a:gd name="connsiteY44" fmla="*/ 10467 h 12306"/>
              <a:gd name="connsiteX45" fmla="*/ 9718 w 13624"/>
              <a:gd name="connsiteY45" fmla="*/ 9651 h 12306"/>
              <a:gd name="connsiteX46" fmla="*/ 8736 w 13624"/>
              <a:gd name="connsiteY46" fmla="*/ 9683 h 12306"/>
              <a:gd name="connsiteX47" fmla="*/ 9341 w 13624"/>
              <a:gd name="connsiteY47" fmla="*/ 8739 h 12306"/>
              <a:gd name="connsiteX48" fmla="*/ 8619 w 13624"/>
              <a:gd name="connsiteY48" fmla="*/ 8307 h 12306"/>
              <a:gd name="connsiteX49" fmla="*/ 7945 w 13624"/>
              <a:gd name="connsiteY49" fmla="*/ 9806 h 12306"/>
              <a:gd name="connsiteX50" fmla="*/ 7381 w 13624"/>
              <a:gd name="connsiteY50" fmla="*/ 8892 h 12306"/>
              <a:gd name="connsiteX51" fmla="*/ 7844 w 13624"/>
              <a:gd name="connsiteY51" fmla="*/ 7425 h 12306"/>
              <a:gd name="connsiteX52" fmla="*/ 8017 w 13624"/>
              <a:gd name="connsiteY52" fmla="*/ 7616 h 12306"/>
              <a:gd name="connsiteX53" fmla="*/ 8372 w 13624"/>
              <a:gd name="connsiteY53" fmla="*/ 6692 h 12306"/>
              <a:gd name="connsiteX54" fmla="*/ 8864 w 13624"/>
              <a:gd name="connsiteY54" fmla="*/ 7223 h 12306"/>
              <a:gd name="connsiteX55" fmla="*/ 11630 w 13624"/>
              <a:gd name="connsiteY55" fmla="*/ 8682 h 12306"/>
              <a:gd name="connsiteX56" fmla="*/ 12043 w 13624"/>
              <a:gd name="connsiteY56" fmla="*/ 8369 h 12306"/>
              <a:gd name="connsiteX57" fmla="*/ 12326 w 13624"/>
              <a:gd name="connsiteY57" fmla="*/ 8177 h 12306"/>
              <a:gd name="connsiteX58" fmla="*/ 12808 w 13624"/>
              <a:gd name="connsiteY58" fmla="*/ 8453 h 12306"/>
              <a:gd name="connsiteX59" fmla="*/ 12963 w 13624"/>
              <a:gd name="connsiteY59" fmla="*/ 7865 h 12306"/>
              <a:gd name="connsiteX60" fmla="*/ 13149 w 13624"/>
              <a:gd name="connsiteY60" fmla="*/ 7577 h 12306"/>
              <a:gd name="connsiteX61" fmla="*/ 13274 w 13624"/>
              <a:gd name="connsiteY61" fmla="*/ 7331 h 12306"/>
              <a:gd name="connsiteX62" fmla="*/ 13601 w 13624"/>
              <a:gd name="connsiteY62" fmla="*/ 7045 h 12306"/>
              <a:gd name="connsiteX63" fmla="*/ 12589 w 13624"/>
              <a:gd name="connsiteY63" fmla="*/ 6198 h 12306"/>
              <a:gd name="connsiteX64" fmla="*/ 12020 w 13624"/>
              <a:gd name="connsiteY64" fmla="*/ 6784 h 12306"/>
              <a:gd name="connsiteX65" fmla="*/ 11536 w 13624"/>
              <a:gd name="connsiteY65" fmla="*/ 7049 h 12306"/>
              <a:gd name="connsiteX66" fmla="*/ 11147 w 13624"/>
              <a:gd name="connsiteY66" fmla="*/ 7337 h 12306"/>
              <a:gd name="connsiteX67" fmla="*/ 10774 w 13624"/>
              <a:gd name="connsiteY67" fmla="*/ 7282 h 12306"/>
              <a:gd name="connsiteX68" fmla="*/ 10783 w 13624"/>
              <a:gd name="connsiteY68" fmla="*/ 7319 h 12306"/>
              <a:gd name="connsiteX69" fmla="*/ 10775 w 13624"/>
              <a:gd name="connsiteY69" fmla="*/ 7211 h 12306"/>
              <a:gd name="connsiteX70" fmla="*/ 10421 w 13624"/>
              <a:gd name="connsiteY70" fmla="*/ 7120 h 12306"/>
              <a:gd name="connsiteX71" fmla="*/ 10329 w 13624"/>
              <a:gd name="connsiteY71" fmla="*/ 6881 h 12306"/>
              <a:gd name="connsiteX72" fmla="*/ 10224 w 13624"/>
              <a:gd name="connsiteY72" fmla="*/ 6803 h 12306"/>
              <a:gd name="connsiteX73" fmla="*/ 10074 w 13624"/>
              <a:gd name="connsiteY73" fmla="*/ 6524 h 12306"/>
              <a:gd name="connsiteX74" fmla="*/ 10041 w 13624"/>
              <a:gd name="connsiteY74" fmla="*/ 6197 h 12306"/>
              <a:gd name="connsiteX75" fmla="*/ 9880 w 13624"/>
              <a:gd name="connsiteY75" fmla="*/ 6026 h 12306"/>
              <a:gd name="connsiteX76" fmla="*/ 9660 w 13624"/>
              <a:gd name="connsiteY76" fmla="*/ 5979 h 12306"/>
              <a:gd name="connsiteX77" fmla="*/ 9479 w 13624"/>
              <a:gd name="connsiteY77" fmla="*/ 5826 h 12306"/>
              <a:gd name="connsiteX78" fmla="*/ 9336 w 13624"/>
              <a:gd name="connsiteY78" fmla="*/ 5746 h 12306"/>
              <a:gd name="connsiteX79" fmla="*/ 9215 w 13624"/>
              <a:gd name="connsiteY79" fmla="*/ 5505 h 12306"/>
              <a:gd name="connsiteX80" fmla="*/ 9000 w 13624"/>
              <a:gd name="connsiteY80" fmla="*/ 5766 h 12306"/>
              <a:gd name="connsiteX81" fmla="*/ 8833 w 13624"/>
              <a:gd name="connsiteY81" fmla="*/ 5377 h 12306"/>
              <a:gd name="connsiteX82" fmla="*/ 8791 w 13624"/>
              <a:gd name="connsiteY82" fmla="*/ 4923 h 12306"/>
              <a:gd name="connsiteX83" fmla="*/ 8669 w 13624"/>
              <a:gd name="connsiteY83" fmla="*/ 4647 h 12306"/>
              <a:gd name="connsiteX84" fmla="*/ 8711 w 13624"/>
              <a:gd name="connsiteY84" fmla="*/ 3762 h 12306"/>
              <a:gd name="connsiteX85" fmla="*/ 8448 w 13624"/>
              <a:gd name="connsiteY85" fmla="*/ 3406 h 12306"/>
              <a:gd name="connsiteX86" fmla="*/ 8357 w 13624"/>
              <a:gd name="connsiteY86" fmla="*/ 2985 h 12306"/>
              <a:gd name="connsiteX87" fmla="*/ 8156 w 13624"/>
              <a:gd name="connsiteY87" fmla="*/ 2957 h 12306"/>
              <a:gd name="connsiteX88" fmla="*/ 7702 w 13624"/>
              <a:gd name="connsiteY88" fmla="*/ 3152 h 12306"/>
              <a:gd name="connsiteX89" fmla="*/ 7506 w 13624"/>
              <a:gd name="connsiteY89" fmla="*/ 2780 h 12306"/>
              <a:gd name="connsiteX90" fmla="*/ 7137 w 13624"/>
              <a:gd name="connsiteY90" fmla="*/ 2491 h 12306"/>
              <a:gd name="connsiteX91" fmla="*/ 7081 w 13624"/>
              <a:gd name="connsiteY91" fmla="*/ 2253 h 12306"/>
              <a:gd name="connsiteX92" fmla="*/ 6972 w 13624"/>
              <a:gd name="connsiteY92" fmla="*/ 1849 h 12306"/>
              <a:gd name="connsiteX93" fmla="*/ 6782 w 13624"/>
              <a:gd name="connsiteY93" fmla="*/ 1696 h 12306"/>
              <a:gd name="connsiteX94" fmla="*/ 6559 w 13624"/>
              <a:gd name="connsiteY94" fmla="*/ 1829 h 12306"/>
              <a:gd name="connsiteX95" fmla="*/ 6499 w 13624"/>
              <a:gd name="connsiteY95" fmla="*/ 1988 h 12306"/>
              <a:gd name="connsiteX96" fmla="*/ 6272 w 13624"/>
              <a:gd name="connsiteY96" fmla="*/ 1778 h 12306"/>
              <a:gd name="connsiteX97" fmla="*/ 5936 w 13624"/>
              <a:gd name="connsiteY97" fmla="*/ 1734 h 12306"/>
              <a:gd name="connsiteX98" fmla="*/ 5534 w 13624"/>
              <a:gd name="connsiteY98" fmla="*/ 1696 h 12306"/>
              <a:gd name="connsiteX99" fmla="*/ 4828 w 13624"/>
              <a:gd name="connsiteY99" fmla="*/ 1335 h 12306"/>
              <a:gd name="connsiteX100" fmla="*/ 4698 w 13624"/>
              <a:gd name="connsiteY100" fmla="*/ 1744 h 12306"/>
              <a:gd name="connsiteX101" fmla="*/ 4733 w 13624"/>
              <a:gd name="connsiteY101" fmla="*/ 1945 h 12306"/>
              <a:gd name="connsiteX102" fmla="*/ 4742 w 13624"/>
              <a:gd name="connsiteY102" fmla="*/ 2000 h 12306"/>
              <a:gd name="connsiteX103" fmla="*/ 4749 w 13624"/>
              <a:gd name="connsiteY103" fmla="*/ 2135 h 12306"/>
              <a:gd name="connsiteX104" fmla="*/ 3890 w 13624"/>
              <a:gd name="connsiteY104" fmla="*/ 2909 h 12306"/>
              <a:gd name="connsiteX105" fmla="*/ 3768 w 13624"/>
              <a:gd name="connsiteY105" fmla="*/ 2997 h 12306"/>
              <a:gd name="connsiteX106" fmla="*/ 3580 w 13624"/>
              <a:gd name="connsiteY106" fmla="*/ 2246 h 12306"/>
              <a:gd name="connsiteX107" fmla="*/ 3097 w 13624"/>
              <a:gd name="connsiteY107" fmla="*/ 1782 h 12306"/>
              <a:gd name="connsiteX108" fmla="*/ 2866 w 13624"/>
              <a:gd name="connsiteY108" fmla="*/ 1892 h 12306"/>
              <a:gd name="connsiteX109" fmla="*/ 2722 w 13624"/>
              <a:gd name="connsiteY109" fmla="*/ 1622 h 12306"/>
              <a:gd name="connsiteX110" fmla="*/ 2482 w 13624"/>
              <a:gd name="connsiteY110" fmla="*/ 1499 h 12306"/>
              <a:gd name="connsiteX111" fmla="*/ 2150 w 13624"/>
              <a:gd name="connsiteY111" fmla="*/ 576 h 12306"/>
              <a:gd name="connsiteX112" fmla="*/ 2032 w 13624"/>
              <a:gd name="connsiteY112" fmla="*/ 501 h 12306"/>
              <a:gd name="connsiteX113" fmla="*/ 1149 w 13624"/>
              <a:gd name="connsiteY113" fmla="*/ 286 h 12306"/>
              <a:gd name="connsiteX114" fmla="*/ 994 w 13624"/>
              <a:gd name="connsiteY114" fmla="*/ 603 h 12306"/>
              <a:gd name="connsiteX115" fmla="*/ 789 w 13624"/>
              <a:gd name="connsiteY115" fmla="*/ 55 h 12306"/>
              <a:gd name="connsiteX116" fmla="*/ 588 w 13624"/>
              <a:gd name="connsiteY116" fmla="*/ 201 h 12306"/>
              <a:gd name="connsiteX117" fmla="*/ 460 w 13624"/>
              <a:gd name="connsiteY117" fmla="*/ 585 h 12306"/>
              <a:gd name="connsiteX118" fmla="*/ 296 w 13624"/>
              <a:gd name="connsiteY118" fmla="*/ 640 h 123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310 w 13624"/>
              <a:gd name="connsiteY39" fmla="*/ 1085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9718 w 13624"/>
              <a:gd name="connsiteY45" fmla="*/ 9651 h 15006"/>
              <a:gd name="connsiteX46" fmla="*/ 8736 w 13624"/>
              <a:gd name="connsiteY46" fmla="*/ 9683 h 15006"/>
              <a:gd name="connsiteX47" fmla="*/ 9341 w 13624"/>
              <a:gd name="connsiteY47" fmla="*/ 8739 h 15006"/>
              <a:gd name="connsiteX48" fmla="*/ 8619 w 13624"/>
              <a:gd name="connsiteY48" fmla="*/ 8307 h 15006"/>
              <a:gd name="connsiteX49" fmla="*/ 7945 w 13624"/>
              <a:gd name="connsiteY49" fmla="*/ 9806 h 15006"/>
              <a:gd name="connsiteX50" fmla="*/ 7381 w 13624"/>
              <a:gd name="connsiteY50" fmla="*/ 8892 h 15006"/>
              <a:gd name="connsiteX51" fmla="*/ 7844 w 13624"/>
              <a:gd name="connsiteY51" fmla="*/ 7425 h 15006"/>
              <a:gd name="connsiteX52" fmla="*/ 8017 w 13624"/>
              <a:gd name="connsiteY52" fmla="*/ 7616 h 15006"/>
              <a:gd name="connsiteX53" fmla="*/ 8372 w 13624"/>
              <a:gd name="connsiteY53" fmla="*/ 6692 h 15006"/>
              <a:gd name="connsiteX54" fmla="*/ 8864 w 13624"/>
              <a:gd name="connsiteY54" fmla="*/ 7223 h 15006"/>
              <a:gd name="connsiteX55" fmla="*/ 11630 w 13624"/>
              <a:gd name="connsiteY55" fmla="*/ 8682 h 15006"/>
              <a:gd name="connsiteX56" fmla="*/ 12043 w 13624"/>
              <a:gd name="connsiteY56" fmla="*/ 8369 h 15006"/>
              <a:gd name="connsiteX57" fmla="*/ 12326 w 13624"/>
              <a:gd name="connsiteY57" fmla="*/ 8177 h 15006"/>
              <a:gd name="connsiteX58" fmla="*/ 12808 w 13624"/>
              <a:gd name="connsiteY58" fmla="*/ 8453 h 15006"/>
              <a:gd name="connsiteX59" fmla="*/ 12963 w 13624"/>
              <a:gd name="connsiteY59" fmla="*/ 7865 h 15006"/>
              <a:gd name="connsiteX60" fmla="*/ 13149 w 13624"/>
              <a:gd name="connsiteY60" fmla="*/ 7577 h 15006"/>
              <a:gd name="connsiteX61" fmla="*/ 13274 w 13624"/>
              <a:gd name="connsiteY61" fmla="*/ 7331 h 15006"/>
              <a:gd name="connsiteX62" fmla="*/ 13601 w 13624"/>
              <a:gd name="connsiteY62" fmla="*/ 7045 h 15006"/>
              <a:gd name="connsiteX63" fmla="*/ 12589 w 13624"/>
              <a:gd name="connsiteY63" fmla="*/ 6198 h 15006"/>
              <a:gd name="connsiteX64" fmla="*/ 12020 w 13624"/>
              <a:gd name="connsiteY64" fmla="*/ 6784 h 15006"/>
              <a:gd name="connsiteX65" fmla="*/ 11536 w 13624"/>
              <a:gd name="connsiteY65" fmla="*/ 7049 h 15006"/>
              <a:gd name="connsiteX66" fmla="*/ 11147 w 13624"/>
              <a:gd name="connsiteY66" fmla="*/ 7337 h 15006"/>
              <a:gd name="connsiteX67" fmla="*/ 10774 w 13624"/>
              <a:gd name="connsiteY67" fmla="*/ 7282 h 15006"/>
              <a:gd name="connsiteX68" fmla="*/ 10783 w 13624"/>
              <a:gd name="connsiteY68" fmla="*/ 7319 h 15006"/>
              <a:gd name="connsiteX69" fmla="*/ 10775 w 13624"/>
              <a:gd name="connsiteY69" fmla="*/ 7211 h 15006"/>
              <a:gd name="connsiteX70" fmla="*/ 10421 w 13624"/>
              <a:gd name="connsiteY70" fmla="*/ 7120 h 15006"/>
              <a:gd name="connsiteX71" fmla="*/ 10329 w 13624"/>
              <a:gd name="connsiteY71" fmla="*/ 6881 h 15006"/>
              <a:gd name="connsiteX72" fmla="*/ 10224 w 13624"/>
              <a:gd name="connsiteY72" fmla="*/ 6803 h 15006"/>
              <a:gd name="connsiteX73" fmla="*/ 10074 w 13624"/>
              <a:gd name="connsiteY73" fmla="*/ 6524 h 15006"/>
              <a:gd name="connsiteX74" fmla="*/ 10041 w 13624"/>
              <a:gd name="connsiteY74" fmla="*/ 6197 h 15006"/>
              <a:gd name="connsiteX75" fmla="*/ 9880 w 13624"/>
              <a:gd name="connsiteY75" fmla="*/ 6026 h 15006"/>
              <a:gd name="connsiteX76" fmla="*/ 9660 w 13624"/>
              <a:gd name="connsiteY76" fmla="*/ 5979 h 15006"/>
              <a:gd name="connsiteX77" fmla="*/ 9479 w 13624"/>
              <a:gd name="connsiteY77" fmla="*/ 5826 h 15006"/>
              <a:gd name="connsiteX78" fmla="*/ 9336 w 13624"/>
              <a:gd name="connsiteY78" fmla="*/ 5746 h 15006"/>
              <a:gd name="connsiteX79" fmla="*/ 9215 w 13624"/>
              <a:gd name="connsiteY79" fmla="*/ 5505 h 15006"/>
              <a:gd name="connsiteX80" fmla="*/ 9000 w 13624"/>
              <a:gd name="connsiteY80" fmla="*/ 5766 h 15006"/>
              <a:gd name="connsiteX81" fmla="*/ 8833 w 13624"/>
              <a:gd name="connsiteY81" fmla="*/ 5377 h 15006"/>
              <a:gd name="connsiteX82" fmla="*/ 8791 w 13624"/>
              <a:gd name="connsiteY82" fmla="*/ 4923 h 15006"/>
              <a:gd name="connsiteX83" fmla="*/ 8669 w 13624"/>
              <a:gd name="connsiteY83" fmla="*/ 4647 h 15006"/>
              <a:gd name="connsiteX84" fmla="*/ 8711 w 13624"/>
              <a:gd name="connsiteY84" fmla="*/ 3762 h 15006"/>
              <a:gd name="connsiteX85" fmla="*/ 8448 w 13624"/>
              <a:gd name="connsiteY85" fmla="*/ 3406 h 15006"/>
              <a:gd name="connsiteX86" fmla="*/ 8357 w 13624"/>
              <a:gd name="connsiteY86" fmla="*/ 2985 h 15006"/>
              <a:gd name="connsiteX87" fmla="*/ 8156 w 13624"/>
              <a:gd name="connsiteY87" fmla="*/ 2957 h 15006"/>
              <a:gd name="connsiteX88" fmla="*/ 7702 w 13624"/>
              <a:gd name="connsiteY88" fmla="*/ 3152 h 15006"/>
              <a:gd name="connsiteX89" fmla="*/ 7506 w 13624"/>
              <a:gd name="connsiteY89" fmla="*/ 2780 h 15006"/>
              <a:gd name="connsiteX90" fmla="*/ 7137 w 13624"/>
              <a:gd name="connsiteY90" fmla="*/ 2491 h 15006"/>
              <a:gd name="connsiteX91" fmla="*/ 7081 w 13624"/>
              <a:gd name="connsiteY91" fmla="*/ 2253 h 15006"/>
              <a:gd name="connsiteX92" fmla="*/ 6972 w 13624"/>
              <a:gd name="connsiteY92" fmla="*/ 1849 h 15006"/>
              <a:gd name="connsiteX93" fmla="*/ 6782 w 13624"/>
              <a:gd name="connsiteY93" fmla="*/ 1696 h 15006"/>
              <a:gd name="connsiteX94" fmla="*/ 6559 w 13624"/>
              <a:gd name="connsiteY94" fmla="*/ 1829 h 15006"/>
              <a:gd name="connsiteX95" fmla="*/ 6499 w 13624"/>
              <a:gd name="connsiteY95" fmla="*/ 1988 h 15006"/>
              <a:gd name="connsiteX96" fmla="*/ 6272 w 13624"/>
              <a:gd name="connsiteY96" fmla="*/ 1778 h 15006"/>
              <a:gd name="connsiteX97" fmla="*/ 5936 w 13624"/>
              <a:gd name="connsiteY97" fmla="*/ 1734 h 15006"/>
              <a:gd name="connsiteX98" fmla="*/ 5534 w 13624"/>
              <a:gd name="connsiteY98" fmla="*/ 1696 h 15006"/>
              <a:gd name="connsiteX99" fmla="*/ 4828 w 13624"/>
              <a:gd name="connsiteY99" fmla="*/ 1335 h 15006"/>
              <a:gd name="connsiteX100" fmla="*/ 4698 w 13624"/>
              <a:gd name="connsiteY100" fmla="*/ 1744 h 15006"/>
              <a:gd name="connsiteX101" fmla="*/ 4733 w 13624"/>
              <a:gd name="connsiteY101" fmla="*/ 1945 h 15006"/>
              <a:gd name="connsiteX102" fmla="*/ 4742 w 13624"/>
              <a:gd name="connsiteY102" fmla="*/ 2000 h 15006"/>
              <a:gd name="connsiteX103" fmla="*/ 4749 w 13624"/>
              <a:gd name="connsiteY103" fmla="*/ 2135 h 15006"/>
              <a:gd name="connsiteX104" fmla="*/ 3890 w 13624"/>
              <a:gd name="connsiteY104" fmla="*/ 2909 h 15006"/>
              <a:gd name="connsiteX105" fmla="*/ 3768 w 13624"/>
              <a:gd name="connsiteY105" fmla="*/ 2997 h 15006"/>
              <a:gd name="connsiteX106" fmla="*/ 3580 w 13624"/>
              <a:gd name="connsiteY106" fmla="*/ 2246 h 15006"/>
              <a:gd name="connsiteX107" fmla="*/ 3097 w 13624"/>
              <a:gd name="connsiteY107" fmla="*/ 1782 h 15006"/>
              <a:gd name="connsiteX108" fmla="*/ 2866 w 13624"/>
              <a:gd name="connsiteY108" fmla="*/ 1892 h 15006"/>
              <a:gd name="connsiteX109" fmla="*/ 2722 w 13624"/>
              <a:gd name="connsiteY109" fmla="*/ 1622 h 15006"/>
              <a:gd name="connsiteX110" fmla="*/ 2482 w 13624"/>
              <a:gd name="connsiteY110" fmla="*/ 1499 h 15006"/>
              <a:gd name="connsiteX111" fmla="*/ 2150 w 13624"/>
              <a:gd name="connsiteY111" fmla="*/ 576 h 15006"/>
              <a:gd name="connsiteX112" fmla="*/ 2032 w 13624"/>
              <a:gd name="connsiteY112" fmla="*/ 501 h 15006"/>
              <a:gd name="connsiteX113" fmla="*/ 1149 w 13624"/>
              <a:gd name="connsiteY113" fmla="*/ 286 h 15006"/>
              <a:gd name="connsiteX114" fmla="*/ 994 w 13624"/>
              <a:gd name="connsiteY114" fmla="*/ 603 h 15006"/>
              <a:gd name="connsiteX115" fmla="*/ 789 w 13624"/>
              <a:gd name="connsiteY115" fmla="*/ 55 h 15006"/>
              <a:gd name="connsiteX116" fmla="*/ 588 w 13624"/>
              <a:gd name="connsiteY116" fmla="*/ 201 h 15006"/>
              <a:gd name="connsiteX117" fmla="*/ 460 w 13624"/>
              <a:gd name="connsiteY117" fmla="*/ 585 h 15006"/>
              <a:gd name="connsiteX118" fmla="*/ 296 w 13624"/>
              <a:gd name="connsiteY118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9718 w 13624"/>
              <a:gd name="connsiteY45" fmla="*/ 9651 h 15006"/>
              <a:gd name="connsiteX46" fmla="*/ 8736 w 13624"/>
              <a:gd name="connsiteY46" fmla="*/ 9683 h 15006"/>
              <a:gd name="connsiteX47" fmla="*/ 9341 w 13624"/>
              <a:gd name="connsiteY47" fmla="*/ 8739 h 15006"/>
              <a:gd name="connsiteX48" fmla="*/ 8619 w 13624"/>
              <a:gd name="connsiteY48" fmla="*/ 8307 h 15006"/>
              <a:gd name="connsiteX49" fmla="*/ 7945 w 13624"/>
              <a:gd name="connsiteY49" fmla="*/ 9806 h 15006"/>
              <a:gd name="connsiteX50" fmla="*/ 7381 w 13624"/>
              <a:gd name="connsiteY50" fmla="*/ 8892 h 15006"/>
              <a:gd name="connsiteX51" fmla="*/ 7844 w 13624"/>
              <a:gd name="connsiteY51" fmla="*/ 7425 h 15006"/>
              <a:gd name="connsiteX52" fmla="*/ 8017 w 13624"/>
              <a:gd name="connsiteY52" fmla="*/ 7616 h 15006"/>
              <a:gd name="connsiteX53" fmla="*/ 8372 w 13624"/>
              <a:gd name="connsiteY53" fmla="*/ 6692 h 15006"/>
              <a:gd name="connsiteX54" fmla="*/ 8864 w 13624"/>
              <a:gd name="connsiteY54" fmla="*/ 7223 h 15006"/>
              <a:gd name="connsiteX55" fmla="*/ 11630 w 13624"/>
              <a:gd name="connsiteY55" fmla="*/ 8682 h 15006"/>
              <a:gd name="connsiteX56" fmla="*/ 12043 w 13624"/>
              <a:gd name="connsiteY56" fmla="*/ 8369 h 15006"/>
              <a:gd name="connsiteX57" fmla="*/ 12326 w 13624"/>
              <a:gd name="connsiteY57" fmla="*/ 8177 h 15006"/>
              <a:gd name="connsiteX58" fmla="*/ 12808 w 13624"/>
              <a:gd name="connsiteY58" fmla="*/ 8453 h 15006"/>
              <a:gd name="connsiteX59" fmla="*/ 12963 w 13624"/>
              <a:gd name="connsiteY59" fmla="*/ 7865 h 15006"/>
              <a:gd name="connsiteX60" fmla="*/ 13149 w 13624"/>
              <a:gd name="connsiteY60" fmla="*/ 7577 h 15006"/>
              <a:gd name="connsiteX61" fmla="*/ 13274 w 13624"/>
              <a:gd name="connsiteY61" fmla="*/ 7331 h 15006"/>
              <a:gd name="connsiteX62" fmla="*/ 13601 w 13624"/>
              <a:gd name="connsiteY62" fmla="*/ 7045 h 15006"/>
              <a:gd name="connsiteX63" fmla="*/ 12589 w 13624"/>
              <a:gd name="connsiteY63" fmla="*/ 6198 h 15006"/>
              <a:gd name="connsiteX64" fmla="*/ 12020 w 13624"/>
              <a:gd name="connsiteY64" fmla="*/ 6784 h 15006"/>
              <a:gd name="connsiteX65" fmla="*/ 11536 w 13624"/>
              <a:gd name="connsiteY65" fmla="*/ 7049 h 15006"/>
              <a:gd name="connsiteX66" fmla="*/ 11147 w 13624"/>
              <a:gd name="connsiteY66" fmla="*/ 7337 h 15006"/>
              <a:gd name="connsiteX67" fmla="*/ 10774 w 13624"/>
              <a:gd name="connsiteY67" fmla="*/ 7282 h 15006"/>
              <a:gd name="connsiteX68" fmla="*/ 10783 w 13624"/>
              <a:gd name="connsiteY68" fmla="*/ 7319 h 15006"/>
              <a:gd name="connsiteX69" fmla="*/ 10775 w 13624"/>
              <a:gd name="connsiteY69" fmla="*/ 7211 h 15006"/>
              <a:gd name="connsiteX70" fmla="*/ 10421 w 13624"/>
              <a:gd name="connsiteY70" fmla="*/ 7120 h 15006"/>
              <a:gd name="connsiteX71" fmla="*/ 10329 w 13624"/>
              <a:gd name="connsiteY71" fmla="*/ 6881 h 15006"/>
              <a:gd name="connsiteX72" fmla="*/ 10224 w 13624"/>
              <a:gd name="connsiteY72" fmla="*/ 6803 h 15006"/>
              <a:gd name="connsiteX73" fmla="*/ 10074 w 13624"/>
              <a:gd name="connsiteY73" fmla="*/ 6524 h 15006"/>
              <a:gd name="connsiteX74" fmla="*/ 10041 w 13624"/>
              <a:gd name="connsiteY74" fmla="*/ 6197 h 15006"/>
              <a:gd name="connsiteX75" fmla="*/ 9880 w 13624"/>
              <a:gd name="connsiteY75" fmla="*/ 6026 h 15006"/>
              <a:gd name="connsiteX76" fmla="*/ 9660 w 13624"/>
              <a:gd name="connsiteY76" fmla="*/ 5979 h 15006"/>
              <a:gd name="connsiteX77" fmla="*/ 9479 w 13624"/>
              <a:gd name="connsiteY77" fmla="*/ 5826 h 15006"/>
              <a:gd name="connsiteX78" fmla="*/ 9336 w 13624"/>
              <a:gd name="connsiteY78" fmla="*/ 5746 h 15006"/>
              <a:gd name="connsiteX79" fmla="*/ 9215 w 13624"/>
              <a:gd name="connsiteY79" fmla="*/ 5505 h 15006"/>
              <a:gd name="connsiteX80" fmla="*/ 9000 w 13624"/>
              <a:gd name="connsiteY80" fmla="*/ 5766 h 15006"/>
              <a:gd name="connsiteX81" fmla="*/ 8833 w 13624"/>
              <a:gd name="connsiteY81" fmla="*/ 5377 h 15006"/>
              <a:gd name="connsiteX82" fmla="*/ 8791 w 13624"/>
              <a:gd name="connsiteY82" fmla="*/ 4923 h 15006"/>
              <a:gd name="connsiteX83" fmla="*/ 8669 w 13624"/>
              <a:gd name="connsiteY83" fmla="*/ 4647 h 15006"/>
              <a:gd name="connsiteX84" fmla="*/ 8711 w 13624"/>
              <a:gd name="connsiteY84" fmla="*/ 3762 h 15006"/>
              <a:gd name="connsiteX85" fmla="*/ 8448 w 13624"/>
              <a:gd name="connsiteY85" fmla="*/ 3406 h 15006"/>
              <a:gd name="connsiteX86" fmla="*/ 8357 w 13624"/>
              <a:gd name="connsiteY86" fmla="*/ 2985 h 15006"/>
              <a:gd name="connsiteX87" fmla="*/ 8156 w 13624"/>
              <a:gd name="connsiteY87" fmla="*/ 2957 h 15006"/>
              <a:gd name="connsiteX88" fmla="*/ 7702 w 13624"/>
              <a:gd name="connsiteY88" fmla="*/ 3152 h 15006"/>
              <a:gd name="connsiteX89" fmla="*/ 7506 w 13624"/>
              <a:gd name="connsiteY89" fmla="*/ 2780 h 15006"/>
              <a:gd name="connsiteX90" fmla="*/ 7137 w 13624"/>
              <a:gd name="connsiteY90" fmla="*/ 2491 h 15006"/>
              <a:gd name="connsiteX91" fmla="*/ 7081 w 13624"/>
              <a:gd name="connsiteY91" fmla="*/ 2253 h 15006"/>
              <a:gd name="connsiteX92" fmla="*/ 6972 w 13624"/>
              <a:gd name="connsiteY92" fmla="*/ 1849 h 15006"/>
              <a:gd name="connsiteX93" fmla="*/ 6782 w 13624"/>
              <a:gd name="connsiteY93" fmla="*/ 1696 h 15006"/>
              <a:gd name="connsiteX94" fmla="*/ 6559 w 13624"/>
              <a:gd name="connsiteY94" fmla="*/ 1829 h 15006"/>
              <a:gd name="connsiteX95" fmla="*/ 6499 w 13624"/>
              <a:gd name="connsiteY95" fmla="*/ 1988 h 15006"/>
              <a:gd name="connsiteX96" fmla="*/ 6272 w 13624"/>
              <a:gd name="connsiteY96" fmla="*/ 1778 h 15006"/>
              <a:gd name="connsiteX97" fmla="*/ 5936 w 13624"/>
              <a:gd name="connsiteY97" fmla="*/ 1734 h 15006"/>
              <a:gd name="connsiteX98" fmla="*/ 5534 w 13624"/>
              <a:gd name="connsiteY98" fmla="*/ 1696 h 15006"/>
              <a:gd name="connsiteX99" fmla="*/ 4828 w 13624"/>
              <a:gd name="connsiteY99" fmla="*/ 1335 h 15006"/>
              <a:gd name="connsiteX100" fmla="*/ 4698 w 13624"/>
              <a:gd name="connsiteY100" fmla="*/ 1744 h 15006"/>
              <a:gd name="connsiteX101" fmla="*/ 4733 w 13624"/>
              <a:gd name="connsiteY101" fmla="*/ 1945 h 15006"/>
              <a:gd name="connsiteX102" fmla="*/ 4742 w 13624"/>
              <a:gd name="connsiteY102" fmla="*/ 2000 h 15006"/>
              <a:gd name="connsiteX103" fmla="*/ 4749 w 13624"/>
              <a:gd name="connsiteY103" fmla="*/ 2135 h 15006"/>
              <a:gd name="connsiteX104" fmla="*/ 3890 w 13624"/>
              <a:gd name="connsiteY104" fmla="*/ 2909 h 15006"/>
              <a:gd name="connsiteX105" fmla="*/ 3768 w 13624"/>
              <a:gd name="connsiteY105" fmla="*/ 2997 h 15006"/>
              <a:gd name="connsiteX106" fmla="*/ 3580 w 13624"/>
              <a:gd name="connsiteY106" fmla="*/ 2246 h 15006"/>
              <a:gd name="connsiteX107" fmla="*/ 3097 w 13624"/>
              <a:gd name="connsiteY107" fmla="*/ 1782 h 15006"/>
              <a:gd name="connsiteX108" fmla="*/ 2866 w 13624"/>
              <a:gd name="connsiteY108" fmla="*/ 1892 h 15006"/>
              <a:gd name="connsiteX109" fmla="*/ 2722 w 13624"/>
              <a:gd name="connsiteY109" fmla="*/ 1622 h 15006"/>
              <a:gd name="connsiteX110" fmla="*/ 2482 w 13624"/>
              <a:gd name="connsiteY110" fmla="*/ 1499 h 15006"/>
              <a:gd name="connsiteX111" fmla="*/ 2150 w 13624"/>
              <a:gd name="connsiteY111" fmla="*/ 576 h 15006"/>
              <a:gd name="connsiteX112" fmla="*/ 2032 w 13624"/>
              <a:gd name="connsiteY112" fmla="*/ 501 h 15006"/>
              <a:gd name="connsiteX113" fmla="*/ 1149 w 13624"/>
              <a:gd name="connsiteY113" fmla="*/ 286 h 15006"/>
              <a:gd name="connsiteX114" fmla="*/ 994 w 13624"/>
              <a:gd name="connsiteY114" fmla="*/ 603 h 15006"/>
              <a:gd name="connsiteX115" fmla="*/ 789 w 13624"/>
              <a:gd name="connsiteY115" fmla="*/ 55 h 15006"/>
              <a:gd name="connsiteX116" fmla="*/ 588 w 13624"/>
              <a:gd name="connsiteY116" fmla="*/ 201 h 15006"/>
              <a:gd name="connsiteX117" fmla="*/ 460 w 13624"/>
              <a:gd name="connsiteY117" fmla="*/ 585 h 15006"/>
              <a:gd name="connsiteX118" fmla="*/ 296 w 13624"/>
              <a:gd name="connsiteY118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9718 w 13624"/>
              <a:gd name="connsiteY45" fmla="*/ 9651 h 15006"/>
              <a:gd name="connsiteX46" fmla="*/ 8736 w 13624"/>
              <a:gd name="connsiteY46" fmla="*/ 9683 h 15006"/>
              <a:gd name="connsiteX47" fmla="*/ 9341 w 13624"/>
              <a:gd name="connsiteY47" fmla="*/ 8739 h 15006"/>
              <a:gd name="connsiteX48" fmla="*/ 8619 w 13624"/>
              <a:gd name="connsiteY48" fmla="*/ 8307 h 15006"/>
              <a:gd name="connsiteX49" fmla="*/ 7945 w 13624"/>
              <a:gd name="connsiteY49" fmla="*/ 9806 h 15006"/>
              <a:gd name="connsiteX50" fmla="*/ 7381 w 13624"/>
              <a:gd name="connsiteY50" fmla="*/ 8892 h 15006"/>
              <a:gd name="connsiteX51" fmla="*/ 7844 w 13624"/>
              <a:gd name="connsiteY51" fmla="*/ 7425 h 15006"/>
              <a:gd name="connsiteX52" fmla="*/ 8017 w 13624"/>
              <a:gd name="connsiteY52" fmla="*/ 7616 h 15006"/>
              <a:gd name="connsiteX53" fmla="*/ 8372 w 13624"/>
              <a:gd name="connsiteY53" fmla="*/ 6692 h 15006"/>
              <a:gd name="connsiteX54" fmla="*/ 11095 w 13624"/>
              <a:gd name="connsiteY54" fmla="*/ 10359 h 15006"/>
              <a:gd name="connsiteX55" fmla="*/ 11630 w 13624"/>
              <a:gd name="connsiteY55" fmla="*/ 8682 h 15006"/>
              <a:gd name="connsiteX56" fmla="*/ 12043 w 13624"/>
              <a:gd name="connsiteY56" fmla="*/ 8369 h 15006"/>
              <a:gd name="connsiteX57" fmla="*/ 12326 w 13624"/>
              <a:gd name="connsiteY57" fmla="*/ 8177 h 15006"/>
              <a:gd name="connsiteX58" fmla="*/ 12808 w 13624"/>
              <a:gd name="connsiteY58" fmla="*/ 8453 h 15006"/>
              <a:gd name="connsiteX59" fmla="*/ 12963 w 13624"/>
              <a:gd name="connsiteY59" fmla="*/ 7865 h 15006"/>
              <a:gd name="connsiteX60" fmla="*/ 13149 w 13624"/>
              <a:gd name="connsiteY60" fmla="*/ 7577 h 15006"/>
              <a:gd name="connsiteX61" fmla="*/ 13274 w 13624"/>
              <a:gd name="connsiteY61" fmla="*/ 7331 h 15006"/>
              <a:gd name="connsiteX62" fmla="*/ 13601 w 13624"/>
              <a:gd name="connsiteY62" fmla="*/ 7045 h 15006"/>
              <a:gd name="connsiteX63" fmla="*/ 12589 w 13624"/>
              <a:gd name="connsiteY63" fmla="*/ 6198 h 15006"/>
              <a:gd name="connsiteX64" fmla="*/ 12020 w 13624"/>
              <a:gd name="connsiteY64" fmla="*/ 6784 h 15006"/>
              <a:gd name="connsiteX65" fmla="*/ 11536 w 13624"/>
              <a:gd name="connsiteY65" fmla="*/ 7049 h 15006"/>
              <a:gd name="connsiteX66" fmla="*/ 11147 w 13624"/>
              <a:gd name="connsiteY66" fmla="*/ 7337 h 15006"/>
              <a:gd name="connsiteX67" fmla="*/ 10774 w 13624"/>
              <a:gd name="connsiteY67" fmla="*/ 7282 h 15006"/>
              <a:gd name="connsiteX68" fmla="*/ 10783 w 13624"/>
              <a:gd name="connsiteY68" fmla="*/ 7319 h 15006"/>
              <a:gd name="connsiteX69" fmla="*/ 10775 w 13624"/>
              <a:gd name="connsiteY69" fmla="*/ 7211 h 15006"/>
              <a:gd name="connsiteX70" fmla="*/ 10421 w 13624"/>
              <a:gd name="connsiteY70" fmla="*/ 7120 h 15006"/>
              <a:gd name="connsiteX71" fmla="*/ 10329 w 13624"/>
              <a:gd name="connsiteY71" fmla="*/ 6881 h 15006"/>
              <a:gd name="connsiteX72" fmla="*/ 10224 w 13624"/>
              <a:gd name="connsiteY72" fmla="*/ 6803 h 15006"/>
              <a:gd name="connsiteX73" fmla="*/ 10074 w 13624"/>
              <a:gd name="connsiteY73" fmla="*/ 6524 h 15006"/>
              <a:gd name="connsiteX74" fmla="*/ 10041 w 13624"/>
              <a:gd name="connsiteY74" fmla="*/ 6197 h 15006"/>
              <a:gd name="connsiteX75" fmla="*/ 9880 w 13624"/>
              <a:gd name="connsiteY75" fmla="*/ 6026 h 15006"/>
              <a:gd name="connsiteX76" fmla="*/ 9660 w 13624"/>
              <a:gd name="connsiteY76" fmla="*/ 5979 h 15006"/>
              <a:gd name="connsiteX77" fmla="*/ 9479 w 13624"/>
              <a:gd name="connsiteY77" fmla="*/ 5826 h 15006"/>
              <a:gd name="connsiteX78" fmla="*/ 9336 w 13624"/>
              <a:gd name="connsiteY78" fmla="*/ 5746 h 15006"/>
              <a:gd name="connsiteX79" fmla="*/ 9215 w 13624"/>
              <a:gd name="connsiteY79" fmla="*/ 5505 h 15006"/>
              <a:gd name="connsiteX80" fmla="*/ 9000 w 13624"/>
              <a:gd name="connsiteY80" fmla="*/ 5766 h 15006"/>
              <a:gd name="connsiteX81" fmla="*/ 8833 w 13624"/>
              <a:gd name="connsiteY81" fmla="*/ 5377 h 15006"/>
              <a:gd name="connsiteX82" fmla="*/ 8791 w 13624"/>
              <a:gd name="connsiteY82" fmla="*/ 4923 h 15006"/>
              <a:gd name="connsiteX83" fmla="*/ 8669 w 13624"/>
              <a:gd name="connsiteY83" fmla="*/ 4647 h 15006"/>
              <a:gd name="connsiteX84" fmla="*/ 8711 w 13624"/>
              <a:gd name="connsiteY84" fmla="*/ 3762 h 15006"/>
              <a:gd name="connsiteX85" fmla="*/ 8448 w 13624"/>
              <a:gd name="connsiteY85" fmla="*/ 3406 h 15006"/>
              <a:gd name="connsiteX86" fmla="*/ 8357 w 13624"/>
              <a:gd name="connsiteY86" fmla="*/ 2985 h 15006"/>
              <a:gd name="connsiteX87" fmla="*/ 8156 w 13624"/>
              <a:gd name="connsiteY87" fmla="*/ 2957 h 15006"/>
              <a:gd name="connsiteX88" fmla="*/ 7702 w 13624"/>
              <a:gd name="connsiteY88" fmla="*/ 3152 h 15006"/>
              <a:gd name="connsiteX89" fmla="*/ 7506 w 13624"/>
              <a:gd name="connsiteY89" fmla="*/ 2780 h 15006"/>
              <a:gd name="connsiteX90" fmla="*/ 7137 w 13624"/>
              <a:gd name="connsiteY90" fmla="*/ 2491 h 15006"/>
              <a:gd name="connsiteX91" fmla="*/ 7081 w 13624"/>
              <a:gd name="connsiteY91" fmla="*/ 2253 h 15006"/>
              <a:gd name="connsiteX92" fmla="*/ 6972 w 13624"/>
              <a:gd name="connsiteY92" fmla="*/ 1849 h 15006"/>
              <a:gd name="connsiteX93" fmla="*/ 6782 w 13624"/>
              <a:gd name="connsiteY93" fmla="*/ 1696 h 15006"/>
              <a:gd name="connsiteX94" fmla="*/ 6559 w 13624"/>
              <a:gd name="connsiteY94" fmla="*/ 1829 h 15006"/>
              <a:gd name="connsiteX95" fmla="*/ 6499 w 13624"/>
              <a:gd name="connsiteY95" fmla="*/ 1988 h 15006"/>
              <a:gd name="connsiteX96" fmla="*/ 6272 w 13624"/>
              <a:gd name="connsiteY96" fmla="*/ 1778 h 15006"/>
              <a:gd name="connsiteX97" fmla="*/ 5936 w 13624"/>
              <a:gd name="connsiteY97" fmla="*/ 1734 h 15006"/>
              <a:gd name="connsiteX98" fmla="*/ 5534 w 13624"/>
              <a:gd name="connsiteY98" fmla="*/ 1696 h 15006"/>
              <a:gd name="connsiteX99" fmla="*/ 4828 w 13624"/>
              <a:gd name="connsiteY99" fmla="*/ 1335 h 15006"/>
              <a:gd name="connsiteX100" fmla="*/ 4698 w 13624"/>
              <a:gd name="connsiteY100" fmla="*/ 1744 h 15006"/>
              <a:gd name="connsiteX101" fmla="*/ 4733 w 13624"/>
              <a:gd name="connsiteY101" fmla="*/ 1945 h 15006"/>
              <a:gd name="connsiteX102" fmla="*/ 4742 w 13624"/>
              <a:gd name="connsiteY102" fmla="*/ 2000 h 15006"/>
              <a:gd name="connsiteX103" fmla="*/ 4749 w 13624"/>
              <a:gd name="connsiteY103" fmla="*/ 2135 h 15006"/>
              <a:gd name="connsiteX104" fmla="*/ 3890 w 13624"/>
              <a:gd name="connsiteY104" fmla="*/ 2909 h 15006"/>
              <a:gd name="connsiteX105" fmla="*/ 3768 w 13624"/>
              <a:gd name="connsiteY105" fmla="*/ 2997 h 15006"/>
              <a:gd name="connsiteX106" fmla="*/ 3580 w 13624"/>
              <a:gd name="connsiteY106" fmla="*/ 2246 h 15006"/>
              <a:gd name="connsiteX107" fmla="*/ 3097 w 13624"/>
              <a:gd name="connsiteY107" fmla="*/ 1782 h 15006"/>
              <a:gd name="connsiteX108" fmla="*/ 2866 w 13624"/>
              <a:gd name="connsiteY108" fmla="*/ 1892 h 15006"/>
              <a:gd name="connsiteX109" fmla="*/ 2722 w 13624"/>
              <a:gd name="connsiteY109" fmla="*/ 1622 h 15006"/>
              <a:gd name="connsiteX110" fmla="*/ 2482 w 13624"/>
              <a:gd name="connsiteY110" fmla="*/ 1499 h 15006"/>
              <a:gd name="connsiteX111" fmla="*/ 2150 w 13624"/>
              <a:gd name="connsiteY111" fmla="*/ 576 h 15006"/>
              <a:gd name="connsiteX112" fmla="*/ 2032 w 13624"/>
              <a:gd name="connsiteY112" fmla="*/ 501 h 15006"/>
              <a:gd name="connsiteX113" fmla="*/ 1149 w 13624"/>
              <a:gd name="connsiteY113" fmla="*/ 286 h 15006"/>
              <a:gd name="connsiteX114" fmla="*/ 994 w 13624"/>
              <a:gd name="connsiteY114" fmla="*/ 603 h 15006"/>
              <a:gd name="connsiteX115" fmla="*/ 789 w 13624"/>
              <a:gd name="connsiteY115" fmla="*/ 55 h 15006"/>
              <a:gd name="connsiteX116" fmla="*/ 588 w 13624"/>
              <a:gd name="connsiteY116" fmla="*/ 201 h 15006"/>
              <a:gd name="connsiteX117" fmla="*/ 460 w 13624"/>
              <a:gd name="connsiteY117" fmla="*/ 585 h 15006"/>
              <a:gd name="connsiteX118" fmla="*/ 296 w 13624"/>
              <a:gd name="connsiteY118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9718 w 13624"/>
              <a:gd name="connsiteY45" fmla="*/ 9651 h 15006"/>
              <a:gd name="connsiteX46" fmla="*/ 8736 w 13624"/>
              <a:gd name="connsiteY46" fmla="*/ 9683 h 15006"/>
              <a:gd name="connsiteX47" fmla="*/ 9341 w 13624"/>
              <a:gd name="connsiteY47" fmla="*/ 8739 h 15006"/>
              <a:gd name="connsiteX48" fmla="*/ 8619 w 13624"/>
              <a:gd name="connsiteY48" fmla="*/ 8307 h 15006"/>
              <a:gd name="connsiteX49" fmla="*/ 7945 w 13624"/>
              <a:gd name="connsiteY49" fmla="*/ 9806 h 15006"/>
              <a:gd name="connsiteX50" fmla="*/ 7381 w 13624"/>
              <a:gd name="connsiteY50" fmla="*/ 8892 h 15006"/>
              <a:gd name="connsiteX51" fmla="*/ 7844 w 13624"/>
              <a:gd name="connsiteY51" fmla="*/ 7425 h 15006"/>
              <a:gd name="connsiteX52" fmla="*/ 9829 w 13624"/>
              <a:gd name="connsiteY52" fmla="*/ 12014 h 15006"/>
              <a:gd name="connsiteX53" fmla="*/ 8372 w 13624"/>
              <a:gd name="connsiteY53" fmla="*/ 6692 h 15006"/>
              <a:gd name="connsiteX54" fmla="*/ 11095 w 13624"/>
              <a:gd name="connsiteY54" fmla="*/ 10359 h 15006"/>
              <a:gd name="connsiteX55" fmla="*/ 11630 w 13624"/>
              <a:gd name="connsiteY55" fmla="*/ 8682 h 15006"/>
              <a:gd name="connsiteX56" fmla="*/ 12043 w 13624"/>
              <a:gd name="connsiteY56" fmla="*/ 8369 h 15006"/>
              <a:gd name="connsiteX57" fmla="*/ 12326 w 13624"/>
              <a:gd name="connsiteY57" fmla="*/ 8177 h 15006"/>
              <a:gd name="connsiteX58" fmla="*/ 12808 w 13624"/>
              <a:gd name="connsiteY58" fmla="*/ 8453 h 15006"/>
              <a:gd name="connsiteX59" fmla="*/ 12963 w 13624"/>
              <a:gd name="connsiteY59" fmla="*/ 7865 h 15006"/>
              <a:gd name="connsiteX60" fmla="*/ 13149 w 13624"/>
              <a:gd name="connsiteY60" fmla="*/ 7577 h 15006"/>
              <a:gd name="connsiteX61" fmla="*/ 13274 w 13624"/>
              <a:gd name="connsiteY61" fmla="*/ 7331 h 15006"/>
              <a:gd name="connsiteX62" fmla="*/ 13601 w 13624"/>
              <a:gd name="connsiteY62" fmla="*/ 7045 h 15006"/>
              <a:gd name="connsiteX63" fmla="*/ 12589 w 13624"/>
              <a:gd name="connsiteY63" fmla="*/ 6198 h 15006"/>
              <a:gd name="connsiteX64" fmla="*/ 12020 w 13624"/>
              <a:gd name="connsiteY64" fmla="*/ 6784 h 15006"/>
              <a:gd name="connsiteX65" fmla="*/ 11536 w 13624"/>
              <a:gd name="connsiteY65" fmla="*/ 7049 h 15006"/>
              <a:gd name="connsiteX66" fmla="*/ 11147 w 13624"/>
              <a:gd name="connsiteY66" fmla="*/ 7337 h 15006"/>
              <a:gd name="connsiteX67" fmla="*/ 10774 w 13624"/>
              <a:gd name="connsiteY67" fmla="*/ 7282 h 15006"/>
              <a:gd name="connsiteX68" fmla="*/ 10783 w 13624"/>
              <a:gd name="connsiteY68" fmla="*/ 7319 h 15006"/>
              <a:gd name="connsiteX69" fmla="*/ 10775 w 13624"/>
              <a:gd name="connsiteY69" fmla="*/ 7211 h 15006"/>
              <a:gd name="connsiteX70" fmla="*/ 10421 w 13624"/>
              <a:gd name="connsiteY70" fmla="*/ 7120 h 15006"/>
              <a:gd name="connsiteX71" fmla="*/ 10329 w 13624"/>
              <a:gd name="connsiteY71" fmla="*/ 6881 h 15006"/>
              <a:gd name="connsiteX72" fmla="*/ 10224 w 13624"/>
              <a:gd name="connsiteY72" fmla="*/ 6803 h 15006"/>
              <a:gd name="connsiteX73" fmla="*/ 10074 w 13624"/>
              <a:gd name="connsiteY73" fmla="*/ 6524 h 15006"/>
              <a:gd name="connsiteX74" fmla="*/ 10041 w 13624"/>
              <a:gd name="connsiteY74" fmla="*/ 6197 h 15006"/>
              <a:gd name="connsiteX75" fmla="*/ 9880 w 13624"/>
              <a:gd name="connsiteY75" fmla="*/ 6026 h 15006"/>
              <a:gd name="connsiteX76" fmla="*/ 9660 w 13624"/>
              <a:gd name="connsiteY76" fmla="*/ 5979 h 15006"/>
              <a:gd name="connsiteX77" fmla="*/ 9479 w 13624"/>
              <a:gd name="connsiteY77" fmla="*/ 5826 h 15006"/>
              <a:gd name="connsiteX78" fmla="*/ 9336 w 13624"/>
              <a:gd name="connsiteY78" fmla="*/ 5746 h 15006"/>
              <a:gd name="connsiteX79" fmla="*/ 9215 w 13624"/>
              <a:gd name="connsiteY79" fmla="*/ 5505 h 15006"/>
              <a:gd name="connsiteX80" fmla="*/ 9000 w 13624"/>
              <a:gd name="connsiteY80" fmla="*/ 5766 h 15006"/>
              <a:gd name="connsiteX81" fmla="*/ 8833 w 13624"/>
              <a:gd name="connsiteY81" fmla="*/ 5377 h 15006"/>
              <a:gd name="connsiteX82" fmla="*/ 8791 w 13624"/>
              <a:gd name="connsiteY82" fmla="*/ 4923 h 15006"/>
              <a:gd name="connsiteX83" fmla="*/ 8669 w 13624"/>
              <a:gd name="connsiteY83" fmla="*/ 4647 h 15006"/>
              <a:gd name="connsiteX84" fmla="*/ 8711 w 13624"/>
              <a:gd name="connsiteY84" fmla="*/ 3762 h 15006"/>
              <a:gd name="connsiteX85" fmla="*/ 8448 w 13624"/>
              <a:gd name="connsiteY85" fmla="*/ 3406 h 15006"/>
              <a:gd name="connsiteX86" fmla="*/ 8357 w 13624"/>
              <a:gd name="connsiteY86" fmla="*/ 2985 h 15006"/>
              <a:gd name="connsiteX87" fmla="*/ 8156 w 13624"/>
              <a:gd name="connsiteY87" fmla="*/ 2957 h 15006"/>
              <a:gd name="connsiteX88" fmla="*/ 7702 w 13624"/>
              <a:gd name="connsiteY88" fmla="*/ 3152 h 15006"/>
              <a:gd name="connsiteX89" fmla="*/ 7506 w 13624"/>
              <a:gd name="connsiteY89" fmla="*/ 2780 h 15006"/>
              <a:gd name="connsiteX90" fmla="*/ 7137 w 13624"/>
              <a:gd name="connsiteY90" fmla="*/ 2491 h 15006"/>
              <a:gd name="connsiteX91" fmla="*/ 7081 w 13624"/>
              <a:gd name="connsiteY91" fmla="*/ 2253 h 15006"/>
              <a:gd name="connsiteX92" fmla="*/ 6972 w 13624"/>
              <a:gd name="connsiteY92" fmla="*/ 1849 h 15006"/>
              <a:gd name="connsiteX93" fmla="*/ 6782 w 13624"/>
              <a:gd name="connsiteY93" fmla="*/ 1696 h 15006"/>
              <a:gd name="connsiteX94" fmla="*/ 6559 w 13624"/>
              <a:gd name="connsiteY94" fmla="*/ 1829 h 15006"/>
              <a:gd name="connsiteX95" fmla="*/ 6499 w 13624"/>
              <a:gd name="connsiteY95" fmla="*/ 1988 h 15006"/>
              <a:gd name="connsiteX96" fmla="*/ 6272 w 13624"/>
              <a:gd name="connsiteY96" fmla="*/ 1778 h 15006"/>
              <a:gd name="connsiteX97" fmla="*/ 5936 w 13624"/>
              <a:gd name="connsiteY97" fmla="*/ 1734 h 15006"/>
              <a:gd name="connsiteX98" fmla="*/ 5534 w 13624"/>
              <a:gd name="connsiteY98" fmla="*/ 1696 h 15006"/>
              <a:gd name="connsiteX99" fmla="*/ 4828 w 13624"/>
              <a:gd name="connsiteY99" fmla="*/ 1335 h 15006"/>
              <a:gd name="connsiteX100" fmla="*/ 4698 w 13624"/>
              <a:gd name="connsiteY100" fmla="*/ 1744 h 15006"/>
              <a:gd name="connsiteX101" fmla="*/ 4733 w 13624"/>
              <a:gd name="connsiteY101" fmla="*/ 1945 h 15006"/>
              <a:gd name="connsiteX102" fmla="*/ 4742 w 13624"/>
              <a:gd name="connsiteY102" fmla="*/ 2000 h 15006"/>
              <a:gd name="connsiteX103" fmla="*/ 4749 w 13624"/>
              <a:gd name="connsiteY103" fmla="*/ 2135 h 15006"/>
              <a:gd name="connsiteX104" fmla="*/ 3890 w 13624"/>
              <a:gd name="connsiteY104" fmla="*/ 2909 h 15006"/>
              <a:gd name="connsiteX105" fmla="*/ 3768 w 13624"/>
              <a:gd name="connsiteY105" fmla="*/ 2997 h 15006"/>
              <a:gd name="connsiteX106" fmla="*/ 3580 w 13624"/>
              <a:gd name="connsiteY106" fmla="*/ 2246 h 15006"/>
              <a:gd name="connsiteX107" fmla="*/ 3097 w 13624"/>
              <a:gd name="connsiteY107" fmla="*/ 1782 h 15006"/>
              <a:gd name="connsiteX108" fmla="*/ 2866 w 13624"/>
              <a:gd name="connsiteY108" fmla="*/ 1892 h 15006"/>
              <a:gd name="connsiteX109" fmla="*/ 2722 w 13624"/>
              <a:gd name="connsiteY109" fmla="*/ 1622 h 15006"/>
              <a:gd name="connsiteX110" fmla="*/ 2482 w 13624"/>
              <a:gd name="connsiteY110" fmla="*/ 1499 h 15006"/>
              <a:gd name="connsiteX111" fmla="*/ 2150 w 13624"/>
              <a:gd name="connsiteY111" fmla="*/ 576 h 15006"/>
              <a:gd name="connsiteX112" fmla="*/ 2032 w 13624"/>
              <a:gd name="connsiteY112" fmla="*/ 501 h 15006"/>
              <a:gd name="connsiteX113" fmla="*/ 1149 w 13624"/>
              <a:gd name="connsiteY113" fmla="*/ 286 h 15006"/>
              <a:gd name="connsiteX114" fmla="*/ 994 w 13624"/>
              <a:gd name="connsiteY114" fmla="*/ 603 h 15006"/>
              <a:gd name="connsiteX115" fmla="*/ 789 w 13624"/>
              <a:gd name="connsiteY115" fmla="*/ 55 h 15006"/>
              <a:gd name="connsiteX116" fmla="*/ 588 w 13624"/>
              <a:gd name="connsiteY116" fmla="*/ 201 h 15006"/>
              <a:gd name="connsiteX117" fmla="*/ 460 w 13624"/>
              <a:gd name="connsiteY117" fmla="*/ 585 h 15006"/>
              <a:gd name="connsiteX118" fmla="*/ 296 w 13624"/>
              <a:gd name="connsiteY118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9718 w 13624"/>
              <a:gd name="connsiteY45" fmla="*/ 9651 h 15006"/>
              <a:gd name="connsiteX46" fmla="*/ 8736 w 13624"/>
              <a:gd name="connsiteY46" fmla="*/ 9683 h 15006"/>
              <a:gd name="connsiteX47" fmla="*/ 9341 w 13624"/>
              <a:gd name="connsiteY47" fmla="*/ 8739 h 15006"/>
              <a:gd name="connsiteX48" fmla="*/ 8619 w 13624"/>
              <a:gd name="connsiteY48" fmla="*/ 8307 h 15006"/>
              <a:gd name="connsiteX49" fmla="*/ 7945 w 13624"/>
              <a:gd name="connsiteY49" fmla="*/ 9806 h 15006"/>
              <a:gd name="connsiteX50" fmla="*/ 7381 w 13624"/>
              <a:gd name="connsiteY50" fmla="*/ 8892 h 15006"/>
              <a:gd name="connsiteX51" fmla="*/ 7844 w 13624"/>
              <a:gd name="connsiteY51" fmla="*/ 7425 h 15006"/>
              <a:gd name="connsiteX52" fmla="*/ 9829 w 13624"/>
              <a:gd name="connsiteY52" fmla="*/ 12014 h 15006"/>
              <a:gd name="connsiteX53" fmla="*/ 10419 w 13624"/>
              <a:gd name="connsiteY53" fmla="*/ 11675 h 15006"/>
              <a:gd name="connsiteX54" fmla="*/ 11095 w 13624"/>
              <a:gd name="connsiteY54" fmla="*/ 10359 h 15006"/>
              <a:gd name="connsiteX55" fmla="*/ 11630 w 13624"/>
              <a:gd name="connsiteY55" fmla="*/ 8682 h 15006"/>
              <a:gd name="connsiteX56" fmla="*/ 12043 w 13624"/>
              <a:gd name="connsiteY56" fmla="*/ 8369 h 15006"/>
              <a:gd name="connsiteX57" fmla="*/ 12326 w 13624"/>
              <a:gd name="connsiteY57" fmla="*/ 8177 h 15006"/>
              <a:gd name="connsiteX58" fmla="*/ 12808 w 13624"/>
              <a:gd name="connsiteY58" fmla="*/ 8453 h 15006"/>
              <a:gd name="connsiteX59" fmla="*/ 12963 w 13624"/>
              <a:gd name="connsiteY59" fmla="*/ 7865 h 15006"/>
              <a:gd name="connsiteX60" fmla="*/ 13149 w 13624"/>
              <a:gd name="connsiteY60" fmla="*/ 7577 h 15006"/>
              <a:gd name="connsiteX61" fmla="*/ 13274 w 13624"/>
              <a:gd name="connsiteY61" fmla="*/ 7331 h 15006"/>
              <a:gd name="connsiteX62" fmla="*/ 13601 w 13624"/>
              <a:gd name="connsiteY62" fmla="*/ 7045 h 15006"/>
              <a:gd name="connsiteX63" fmla="*/ 12589 w 13624"/>
              <a:gd name="connsiteY63" fmla="*/ 6198 h 15006"/>
              <a:gd name="connsiteX64" fmla="*/ 12020 w 13624"/>
              <a:gd name="connsiteY64" fmla="*/ 6784 h 15006"/>
              <a:gd name="connsiteX65" fmla="*/ 11536 w 13624"/>
              <a:gd name="connsiteY65" fmla="*/ 7049 h 15006"/>
              <a:gd name="connsiteX66" fmla="*/ 11147 w 13624"/>
              <a:gd name="connsiteY66" fmla="*/ 7337 h 15006"/>
              <a:gd name="connsiteX67" fmla="*/ 10774 w 13624"/>
              <a:gd name="connsiteY67" fmla="*/ 7282 h 15006"/>
              <a:gd name="connsiteX68" fmla="*/ 10783 w 13624"/>
              <a:gd name="connsiteY68" fmla="*/ 7319 h 15006"/>
              <a:gd name="connsiteX69" fmla="*/ 10775 w 13624"/>
              <a:gd name="connsiteY69" fmla="*/ 7211 h 15006"/>
              <a:gd name="connsiteX70" fmla="*/ 10421 w 13624"/>
              <a:gd name="connsiteY70" fmla="*/ 7120 h 15006"/>
              <a:gd name="connsiteX71" fmla="*/ 10329 w 13624"/>
              <a:gd name="connsiteY71" fmla="*/ 6881 h 15006"/>
              <a:gd name="connsiteX72" fmla="*/ 10224 w 13624"/>
              <a:gd name="connsiteY72" fmla="*/ 6803 h 15006"/>
              <a:gd name="connsiteX73" fmla="*/ 10074 w 13624"/>
              <a:gd name="connsiteY73" fmla="*/ 6524 h 15006"/>
              <a:gd name="connsiteX74" fmla="*/ 10041 w 13624"/>
              <a:gd name="connsiteY74" fmla="*/ 6197 h 15006"/>
              <a:gd name="connsiteX75" fmla="*/ 9880 w 13624"/>
              <a:gd name="connsiteY75" fmla="*/ 6026 h 15006"/>
              <a:gd name="connsiteX76" fmla="*/ 9660 w 13624"/>
              <a:gd name="connsiteY76" fmla="*/ 5979 h 15006"/>
              <a:gd name="connsiteX77" fmla="*/ 9479 w 13624"/>
              <a:gd name="connsiteY77" fmla="*/ 5826 h 15006"/>
              <a:gd name="connsiteX78" fmla="*/ 9336 w 13624"/>
              <a:gd name="connsiteY78" fmla="*/ 5746 h 15006"/>
              <a:gd name="connsiteX79" fmla="*/ 9215 w 13624"/>
              <a:gd name="connsiteY79" fmla="*/ 5505 h 15006"/>
              <a:gd name="connsiteX80" fmla="*/ 9000 w 13624"/>
              <a:gd name="connsiteY80" fmla="*/ 5766 h 15006"/>
              <a:gd name="connsiteX81" fmla="*/ 8833 w 13624"/>
              <a:gd name="connsiteY81" fmla="*/ 5377 h 15006"/>
              <a:gd name="connsiteX82" fmla="*/ 8791 w 13624"/>
              <a:gd name="connsiteY82" fmla="*/ 4923 h 15006"/>
              <a:gd name="connsiteX83" fmla="*/ 8669 w 13624"/>
              <a:gd name="connsiteY83" fmla="*/ 4647 h 15006"/>
              <a:gd name="connsiteX84" fmla="*/ 8711 w 13624"/>
              <a:gd name="connsiteY84" fmla="*/ 3762 h 15006"/>
              <a:gd name="connsiteX85" fmla="*/ 8448 w 13624"/>
              <a:gd name="connsiteY85" fmla="*/ 3406 h 15006"/>
              <a:gd name="connsiteX86" fmla="*/ 8357 w 13624"/>
              <a:gd name="connsiteY86" fmla="*/ 2985 h 15006"/>
              <a:gd name="connsiteX87" fmla="*/ 8156 w 13624"/>
              <a:gd name="connsiteY87" fmla="*/ 2957 h 15006"/>
              <a:gd name="connsiteX88" fmla="*/ 7702 w 13624"/>
              <a:gd name="connsiteY88" fmla="*/ 3152 h 15006"/>
              <a:gd name="connsiteX89" fmla="*/ 7506 w 13624"/>
              <a:gd name="connsiteY89" fmla="*/ 2780 h 15006"/>
              <a:gd name="connsiteX90" fmla="*/ 7137 w 13624"/>
              <a:gd name="connsiteY90" fmla="*/ 2491 h 15006"/>
              <a:gd name="connsiteX91" fmla="*/ 7081 w 13624"/>
              <a:gd name="connsiteY91" fmla="*/ 2253 h 15006"/>
              <a:gd name="connsiteX92" fmla="*/ 6972 w 13624"/>
              <a:gd name="connsiteY92" fmla="*/ 1849 h 15006"/>
              <a:gd name="connsiteX93" fmla="*/ 6782 w 13624"/>
              <a:gd name="connsiteY93" fmla="*/ 1696 h 15006"/>
              <a:gd name="connsiteX94" fmla="*/ 6559 w 13624"/>
              <a:gd name="connsiteY94" fmla="*/ 1829 h 15006"/>
              <a:gd name="connsiteX95" fmla="*/ 6499 w 13624"/>
              <a:gd name="connsiteY95" fmla="*/ 1988 h 15006"/>
              <a:gd name="connsiteX96" fmla="*/ 6272 w 13624"/>
              <a:gd name="connsiteY96" fmla="*/ 1778 h 15006"/>
              <a:gd name="connsiteX97" fmla="*/ 5936 w 13624"/>
              <a:gd name="connsiteY97" fmla="*/ 1734 h 15006"/>
              <a:gd name="connsiteX98" fmla="*/ 5534 w 13624"/>
              <a:gd name="connsiteY98" fmla="*/ 1696 h 15006"/>
              <a:gd name="connsiteX99" fmla="*/ 4828 w 13624"/>
              <a:gd name="connsiteY99" fmla="*/ 1335 h 15006"/>
              <a:gd name="connsiteX100" fmla="*/ 4698 w 13624"/>
              <a:gd name="connsiteY100" fmla="*/ 1744 h 15006"/>
              <a:gd name="connsiteX101" fmla="*/ 4733 w 13624"/>
              <a:gd name="connsiteY101" fmla="*/ 1945 h 15006"/>
              <a:gd name="connsiteX102" fmla="*/ 4742 w 13624"/>
              <a:gd name="connsiteY102" fmla="*/ 2000 h 15006"/>
              <a:gd name="connsiteX103" fmla="*/ 4749 w 13624"/>
              <a:gd name="connsiteY103" fmla="*/ 2135 h 15006"/>
              <a:gd name="connsiteX104" fmla="*/ 3890 w 13624"/>
              <a:gd name="connsiteY104" fmla="*/ 2909 h 15006"/>
              <a:gd name="connsiteX105" fmla="*/ 3768 w 13624"/>
              <a:gd name="connsiteY105" fmla="*/ 2997 h 15006"/>
              <a:gd name="connsiteX106" fmla="*/ 3580 w 13624"/>
              <a:gd name="connsiteY106" fmla="*/ 2246 h 15006"/>
              <a:gd name="connsiteX107" fmla="*/ 3097 w 13624"/>
              <a:gd name="connsiteY107" fmla="*/ 1782 h 15006"/>
              <a:gd name="connsiteX108" fmla="*/ 2866 w 13624"/>
              <a:gd name="connsiteY108" fmla="*/ 1892 h 15006"/>
              <a:gd name="connsiteX109" fmla="*/ 2722 w 13624"/>
              <a:gd name="connsiteY109" fmla="*/ 1622 h 15006"/>
              <a:gd name="connsiteX110" fmla="*/ 2482 w 13624"/>
              <a:gd name="connsiteY110" fmla="*/ 1499 h 15006"/>
              <a:gd name="connsiteX111" fmla="*/ 2150 w 13624"/>
              <a:gd name="connsiteY111" fmla="*/ 576 h 15006"/>
              <a:gd name="connsiteX112" fmla="*/ 2032 w 13624"/>
              <a:gd name="connsiteY112" fmla="*/ 501 h 15006"/>
              <a:gd name="connsiteX113" fmla="*/ 1149 w 13624"/>
              <a:gd name="connsiteY113" fmla="*/ 286 h 15006"/>
              <a:gd name="connsiteX114" fmla="*/ 994 w 13624"/>
              <a:gd name="connsiteY114" fmla="*/ 603 h 15006"/>
              <a:gd name="connsiteX115" fmla="*/ 789 w 13624"/>
              <a:gd name="connsiteY115" fmla="*/ 55 h 15006"/>
              <a:gd name="connsiteX116" fmla="*/ 588 w 13624"/>
              <a:gd name="connsiteY116" fmla="*/ 201 h 15006"/>
              <a:gd name="connsiteX117" fmla="*/ 460 w 13624"/>
              <a:gd name="connsiteY117" fmla="*/ 585 h 15006"/>
              <a:gd name="connsiteX118" fmla="*/ 296 w 13624"/>
              <a:gd name="connsiteY118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8736 w 13624"/>
              <a:gd name="connsiteY45" fmla="*/ 9683 h 15006"/>
              <a:gd name="connsiteX46" fmla="*/ 9341 w 13624"/>
              <a:gd name="connsiteY46" fmla="*/ 8739 h 15006"/>
              <a:gd name="connsiteX47" fmla="*/ 8619 w 13624"/>
              <a:gd name="connsiteY47" fmla="*/ 8307 h 15006"/>
              <a:gd name="connsiteX48" fmla="*/ 7945 w 13624"/>
              <a:gd name="connsiteY48" fmla="*/ 9806 h 15006"/>
              <a:gd name="connsiteX49" fmla="*/ 7381 w 13624"/>
              <a:gd name="connsiteY49" fmla="*/ 8892 h 15006"/>
              <a:gd name="connsiteX50" fmla="*/ 7844 w 13624"/>
              <a:gd name="connsiteY50" fmla="*/ 7425 h 15006"/>
              <a:gd name="connsiteX51" fmla="*/ 9829 w 13624"/>
              <a:gd name="connsiteY51" fmla="*/ 12014 h 15006"/>
              <a:gd name="connsiteX52" fmla="*/ 10419 w 13624"/>
              <a:gd name="connsiteY52" fmla="*/ 11675 h 15006"/>
              <a:gd name="connsiteX53" fmla="*/ 11095 w 13624"/>
              <a:gd name="connsiteY53" fmla="*/ 10359 h 15006"/>
              <a:gd name="connsiteX54" fmla="*/ 11630 w 13624"/>
              <a:gd name="connsiteY54" fmla="*/ 8682 h 15006"/>
              <a:gd name="connsiteX55" fmla="*/ 12043 w 13624"/>
              <a:gd name="connsiteY55" fmla="*/ 8369 h 15006"/>
              <a:gd name="connsiteX56" fmla="*/ 12326 w 13624"/>
              <a:gd name="connsiteY56" fmla="*/ 8177 h 15006"/>
              <a:gd name="connsiteX57" fmla="*/ 12808 w 13624"/>
              <a:gd name="connsiteY57" fmla="*/ 8453 h 15006"/>
              <a:gd name="connsiteX58" fmla="*/ 12963 w 13624"/>
              <a:gd name="connsiteY58" fmla="*/ 7865 h 15006"/>
              <a:gd name="connsiteX59" fmla="*/ 13149 w 13624"/>
              <a:gd name="connsiteY59" fmla="*/ 7577 h 15006"/>
              <a:gd name="connsiteX60" fmla="*/ 13274 w 13624"/>
              <a:gd name="connsiteY60" fmla="*/ 7331 h 15006"/>
              <a:gd name="connsiteX61" fmla="*/ 13601 w 13624"/>
              <a:gd name="connsiteY61" fmla="*/ 7045 h 15006"/>
              <a:gd name="connsiteX62" fmla="*/ 12589 w 13624"/>
              <a:gd name="connsiteY62" fmla="*/ 6198 h 15006"/>
              <a:gd name="connsiteX63" fmla="*/ 12020 w 13624"/>
              <a:gd name="connsiteY63" fmla="*/ 6784 h 15006"/>
              <a:gd name="connsiteX64" fmla="*/ 11536 w 13624"/>
              <a:gd name="connsiteY64" fmla="*/ 7049 h 15006"/>
              <a:gd name="connsiteX65" fmla="*/ 11147 w 13624"/>
              <a:gd name="connsiteY65" fmla="*/ 7337 h 15006"/>
              <a:gd name="connsiteX66" fmla="*/ 10774 w 13624"/>
              <a:gd name="connsiteY66" fmla="*/ 7282 h 15006"/>
              <a:gd name="connsiteX67" fmla="*/ 10783 w 13624"/>
              <a:gd name="connsiteY67" fmla="*/ 7319 h 15006"/>
              <a:gd name="connsiteX68" fmla="*/ 10775 w 13624"/>
              <a:gd name="connsiteY68" fmla="*/ 7211 h 15006"/>
              <a:gd name="connsiteX69" fmla="*/ 10421 w 13624"/>
              <a:gd name="connsiteY69" fmla="*/ 7120 h 15006"/>
              <a:gd name="connsiteX70" fmla="*/ 10329 w 13624"/>
              <a:gd name="connsiteY70" fmla="*/ 6881 h 15006"/>
              <a:gd name="connsiteX71" fmla="*/ 10224 w 13624"/>
              <a:gd name="connsiteY71" fmla="*/ 6803 h 15006"/>
              <a:gd name="connsiteX72" fmla="*/ 10074 w 13624"/>
              <a:gd name="connsiteY72" fmla="*/ 6524 h 15006"/>
              <a:gd name="connsiteX73" fmla="*/ 10041 w 13624"/>
              <a:gd name="connsiteY73" fmla="*/ 6197 h 15006"/>
              <a:gd name="connsiteX74" fmla="*/ 9880 w 13624"/>
              <a:gd name="connsiteY74" fmla="*/ 6026 h 15006"/>
              <a:gd name="connsiteX75" fmla="*/ 9660 w 13624"/>
              <a:gd name="connsiteY75" fmla="*/ 5979 h 15006"/>
              <a:gd name="connsiteX76" fmla="*/ 9479 w 13624"/>
              <a:gd name="connsiteY76" fmla="*/ 5826 h 15006"/>
              <a:gd name="connsiteX77" fmla="*/ 9336 w 13624"/>
              <a:gd name="connsiteY77" fmla="*/ 5746 h 15006"/>
              <a:gd name="connsiteX78" fmla="*/ 9215 w 13624"/>
              <a:gd name="connsiteY78" fmla="*/ 5505 h 15006"/>
              <a:gd name="connsiteX79" fmla="*/ 9000 w 13624"/>
              <a:gd name="connsiteY79" fmla="*/ 5766 h 15006"/>
              <a:gd name="connsiteX80" fmla="*/ 8833 w 13624"/>
              <a:gd name="connsiteY80" fmla="*/ 5377 h 15006"/>
              <a:gd name="connsiteX81" fmla="*/ 8791 w 13624"/>
              <a:gd name="connsiteY81" fmla="*/ 4923 h 15006"/>
              <a:gd name="connsiteX82" fmla="*/ 8669 w 13624"/>
              <a:gd name="connsiteY82" fmla="*/ 4647 h 15006"/>
              <a:gd name="connsiteX83" fmla="*/ 8711 w 13624"/>
              <a:gd name="connsiteY83" fmla="*/ 3762 h 15006"/>
              <a:gd name="connsiteX84" fmla="*/ 8448 w 13624"/>
              <a:gd name="connsiteY84" fmla="*/ 3406 h 15006"/>
              <a:gd name="connsiteX85" fmla="*/ 8357 w 13624"/>
              <a:gd name="connsiteY85" fmla="*/ 2985 h 15006"/>
              <a:gd name="connsiteX86" fmla="*/ 8156 w 13624"/>
              <a:gd name="connsiteY86" fmla="*/ 2957 h 15006"/>
              <a:gd name="connsiteX87" fmla="*/ 7702 w 13624"/>
              <a:gd name="connsiteY87" fmla="*/ 3152 h 15006"/>
              <a:gd name="connsiteX88" fmla="*/ 7506 w 13624"/>
              <a:gd name="connsiteY88" fmla="*/ 2780 h 15006"/>
              <a:gd name="connsiteX89" fmla="*/ 7137 w 13624"/>
              <a:gd name="connsiteY89" fmla="*/ 2491 h 15006"/>
              <a:gd name="connsiteX90" fmla="*/ 7081 w 13624"/>
              <a:gd name="connsiteY90" fmla="*/ 2253 h 15006"/>
              <a:gd name="connsiteX91" fmla="*/ 6972 w 13624"/>
              <a:gd name="connsiteY91" fmla="*/ 1849 h 15006"/>
              <a:gd name="connsiteX92" fmla="*/ 6782 w 13624"/>
              <a:gd name="connsiteY92" fmla="*/ 1696 h 15006"/>
              <a:gd name="connsiteX93" fmla="*/ 6559 w 13624"/>
              <a:gd name="connsiteY93" fmla="*/ 1829 h 15006"/>
              <a:gd name="connsiteX94" fmla="*/ 6499 w 13624"/>
              <a:gd name="connsiteY94" fmla="*/ 1988 h 15006"/>
              <a:gd name="connsiteX95" fmla="*/ 6272 w 13624"/>
              <a:gd name="connsiteY95" fmla="*/ 1778 h 15006"/>
              <a:gd name="connsiteX96" fmla="*/ 5936 w 13624"/>
              <a:gd name="connsiteY96" fmla="*/ 1734 h 15006"/>
              <a:gd name="connsiteX97" fmla="*/ 5534 w 13624"/>
              <a:gd name="connsiteY97" fmla="*/ 1696 h 15006"/>
              <a:gd name="connsiteX98" fmla="*/ 4828 w 13624"/>
              <a:gd name="connsiteY98" fmla="*/ 1335 h 15006"/>
              <a:gd name="connsiteX99" fmla="*/ 4698 w 13624"/>
              <a:gd name="connsiteY99" fmla="*/ 1744 h 15006"/>
              <a:gd name="connsiteX100" fmla="*/ 4733 w 13624"/>
              <a:gd name="connsiteY100" fmla="*/ 1945 h 15006"/>
              <a:gd name="connsiteX101" fmla="*/ 4742 w 13624"/>
              <a:gd name="connsiteY101" fmla="*/ 2000 h 15006"/>
              <a:gd name="connsiteX102" fmla="*/ 4749 w 13624"/>
              <a:gd name="connsiteY102" fmla="*/ 2135 h 15006"/>
              <a:gd name="connsiteX103" fmla="*/ 3890 w 13624"/>
              <a:gd name="connsiteY103" fmla="*/ 2909 h 15006"/>
              <a:gd name="connsiteX104" fmla="*/ 3768 w 13624"/>
              <a:gd name="connsiteY104" fmla="*/ 2997 h 15006"/>
              <a:gd name="connsiteX105" fmla="*/ 3580 w 13624"/>
              <a:gd name="connsiteY105" fmla="*/ 2246 h 15006"/>
              <a:gd name="connsiteX106" fmla="*/ 3097 w 13624"/>
              <a:gd name="connsiteY106" fmla="*/ 1782 h 15006"/>
              <a:gd name="connsiteX107" fmla="*/ 2866 w 13624"/>
              <a:gd name="connsiteY107" fmla="*/ 1892 h 15006"/>
              <a:gd name="connsiteX108" fmla="*/ 2722 w 13624"/>
              <a:gd name="connsiteY108" fmla="*/ 1622 h 15006"/>
              <a:gd name="connsiteX109" fmla="*/ 2482 w 13624"/>
              <a:gd name="connsiteY109" fmla="*/ 1499 h 15006"/>
              <a:gd name="connsiteX110" fmla="*/ 2150 w 13624"/>
              <a:gd name="connsiteY110" fmla="*/ 576 h 15006"/>
              <a:gd name="connsiteX111" fmla="*/ 2032 w 13624"/>
              <a:gd name="connsiteY111" fmla="*/ 501 h 15006"/>
              <a:gd name="connsiteX112" fmla="*/ 1149 w 13624"/>
              <a:gd name="connsiteY112" fmla="*/ 286 h 15006"/>
              <a:gd name="connsiteX113" fmla="*/ 994 w 13624"/>
              <a:gd name="connsiteY113" fmla="*/ 603 h 15006"/>
              <a:gd name="connsiteX114" fmla="*/ 789 w 13624"/>
              <a:gd name="connsiteY114" fmla="*/ 55 h 15006"/>
              <a:gd name="connsiteX115" fmla="*/ 588 w 13624"/>
              <a:gd name="connsiteY115" fmla="*/ 201 h 15006"/>
              <a:gd name="connsiteX116" fmla="*/ 460 w 13624"/>
              <a:gd name="connsiteY116" fmla="*/ 585 h 15006"/>
              <a:gd name="connsiteX117" fmla="*/ 296 w 13624"/>
              <a:gd name="connsiteY117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8736 w 13624"/>
              <a:gd name="connsiteY45" fmla="*/ 9683 h 15006"/>
              <a:gd name="connsiteX46" fmla="*/ 8619 w 13624"/>
              <a:gd name="connsiteY46" fmla="*/ 8307 h 15006"/>
              <a:gd name="connsiteX47" fmla="*/ 7945 w 13624"/>
              <a:gd name="connsiteY47" fmla="*/ 9806 h 15006"/>
              <a:gd name="connsiteX48" fmla="*/ 7381 w 13624"/>
              <a:gd name="connsiteY48" fmla="*/ 8892 h 15006"/>
              <a:gd name="connsiteX49" fmla="*/ 7844 w 13624"/>
              <a:gd name="connsiteY49" fmla="*/ 7425 h 15006"/>
              <a:gd name="connsiteX50" fmla="*/ 9829 w 13624"/>
              <a:gd name="connsiteY50" fmla="*/ 12014 h 15006"/>
              <a:gd name="connsiteX51" fmla="*/ 10419 w 13624"/>
              <a:gd name="connsiteY51" fmla="*/ 11675 h 15006"/>
              <a:gd name="connsiteX52" fmla="*/ 11095 w 13624"/>
              <a:gd name="connsiteY52" fmla="*/ 10359 h 15006"/>
              <a:gd name="connsiteX53" fmla="*/ 11630 w 13624"/>
              <a:gd name="connsiteY53" fmla="*/ 8682 h 15006"/>
              <a:gd name="connsiteX54" fmla="*/ 12043 w 13624"/>
              <a:gd name="connsiteY54" fmla="*/ 8369 h 15006"/>
              <a:gd name="connsiteX55" fmla="*/ 12326 w 13624"/>
              <a:gd name="connsiteY55" fmla="*/ 8177 h 15006"/>
              <a:gd name="connsiteX56" fmla="*/ 12808 w 13624"/>
              <a:gd name="connsiteY56" fmla="*/ 8453 h 15006"/>
              <a:gd name="connsiteX57" fmla="*/ 12963 w 13624"/>
              <a:gd name="connsiteY57" fmla="*/ 7865 h 15006"/>
              <a:gd name="connsiteX58" fmla="*/ 13149 w 13624"/>
              <a:gd name="connsiteY58" fmla="*/ 7577 h 15006"/>
              <a:gd name="connsiteX59" fmla="*/ 13274 w 13624"/>
              <a:gd name="connsiteY59" fmla="*/ 7331 h 15006"/>
              <a:gd name="connsiteX60" fmla="*/ 13601 w 13624"/>
              <a:gd name="connsiteY60" fmla="*/ 7045 h 15006"/>
              <a:gd name="connsiteX61" fmla="*/ 12589 w 13624"/>
              <a:gd name="connsiteY61" fmla="*/ 6198 h 15006"/>
              <a:gd name="connsiteX62" fmla="*/ 12020 w 13624"/>
              <a:gd name="connsiteY62" fmla="*/ 6784 h 15006"/>
              <a:gd name="connsiteX63" fmla="*/ 11536 w 13624"/>
              <a:gd name="connsiteY63" fmla="*/ 7049 h 15006"/>
              <a:gd name="connsiteX64" fmla="*/ 11147 w 13624"/>
              <a:gd name="connsiteY64" fmla="*/ 7337 h 15006"/>
              <a:gd name="connsiteX65" fmla="*/ 10774 w 13624"/>
              <a:gd name="connsiteY65" fmla="*/ 7282 h 15006"/>
              <a:gd name="connsiteX66" fmla="*/ 10783 w 13624"/>
              <a:gd name="connsiteY66" fmla="*/ 7319 h 15006"/>
              <a:gd name="connsiteX67" fmla="*/ 10775 w 13624"/>
              <a:gd name="connsiteY67" fmla="*/ 7211 h 15006"/>
              <a:gd name="connsiteX68" fmla="*/ 10421 w 13624"/>
              <a:gd name="connsiteY68" fmla="*/ 7120 h 15006"/>
              <a:gd name="connsiteX69" fmla="*/ 10329 w 13624"/>
              <a:gd name="connsiteY69" fmla="*/ 6881 h 15006"/>
              <a:gd name="connsiteX70" fmla="*/ 10224 w 13624"/>
              <a:gd name="connsiteY70" fmla="*/ 6803 h 15006"/>
              <a:gd name="connsiteX71" fmla="*/ 10074 w 13624"/>
              <a:gd name="connsiteY71" fmla="*/ 6524 h 15006"/>
              <a:gd name="connsiteX72" fmla="*/ 10041 w 13624"/>
              <a:gd name="connsiteY72" fmla="*/ 6197 h 15006"/>
              <a:gd name="connsiteX73" fmla="*/ 9880 w 13624"/>
              <a:gd name="connsiteY73" fmla="*/ 6026 h 15006"/>
              <a:gd name="connsiteX74" fmla="*/ 9660 w 13624"/>
              <a:gd name="connsiteY74" fmla="*/ 5979 h 15006"/>
              <a:gd name="connsiteX75" fmla="*/ 9479 w 13624"/>
              <a:gd name="connsiteY75" fmla="*/ 5826 h 15006"/>
              <a:gd name="connsiteX76" fmla="*/ 9336 w 13624"/>
              <a:gd name="connsiteY76" fmla="*/ 5746 h 15006"/>
              <a:gd name="connsiteX77" fmla="*/ 9215 w 13624"/>
              <a:gd name="connsiteY77" fmla="*/ 5505 h 15006"/>
              <a:gd name="connsiteX78" fmla="*/ 9000 w 13624"/>
              <a:gd name="connsiteY78" fmla="*/ 5766 h 15006"/>
              <a:gd name="connsiteX79" fmla="*/ 8833 w 13624"/>
              <a:gd name="connsiteY79" fmla="*/ 5377 h 15006"/>
              <a:gd name="connsiteX80" fmla="*/ 8791 w 13624"/>
              <a:gd name="connsiteY80" fmla="*/ 4923 h 15006"/>
              <a:gd name="connsiteX81" fmla="*/ 8669 w 13624"/>
              <a:gd name="connsiteY81" fmla="*/ 4647 h 15006"/>
              <a:gd name="connsiteX82" fmla="*/ 8711 w 13624"/>
              <a:gd name="connsiteY82" fmla="*/ 3762 h 15006"/>
              <a:gd name="connsiteX83" fmla="*/ 8448 w 13624"/>
              <a:gd name="connsiteY83" fmla="*/ 3406 h 15006"/>
              <a:gd name="connsiteX84" fmla="*/ 8357 w 13624"/>
              <a:gd name="connsiteY84" fmla="*/ 2985 h 15006"/>
              <a:gd name="connsiteX85" fmla="*/ 8156 w 13624"/>
              <a:gd name="connsiteY85" fmla="*/ 2957 h 15006"/>
              <a:gd name="connsiteX86" fmla="*/ 7702 w 13624"/>
              <a:gd name="connsiteY86" fmla="*/ 3152 h 15006"/>
              <a:gd name="connsiteX87" fmla="*/ 7506 w 13624"/>
              <a:gd name="connsiteY87" fmla="*/ 2780 h 15006"/>
              <a:gd name="connsiteX88" fmla="*/ 7137 w 13624"/>
              <a:gd name="connsiteY88" fmla="*/ 2491 h 15006"/>
              <a:gd name="connsiteX89" fmla="*/ 7081 w 13624"/>
              <a:gd name="connsiteY89" fmla="*/ 2253 h 15006"/>
              <a:gd name="connsiteX90" fmla="*/ 6972 w 13624"/>
              <a:gd name="connsiteY90" fmla="*/ 1849 h 15006"/>
              <a:gd name="connsiteX91" fmla="*/ 6782 w 13624"/>
              <a:gd name="connsiteY91" fmla="*/ 1696 h 15006"/>
              <a:gd name="connsiteX92" fmla="*/ 6559 w 13624"/>
              <a:gd name="connsiteY92" fmla="*/ 1829 h 15006"/>
              <a:gd name="connsiteX93" fmla="*/ 6499 w 13624"/>
              <a:gd name="connsiteY93" fmla="*/ 1988 h 15006"/>
              <a:gd name="connsiteX94" fmla="*/ 6272 w 13624"/>
              <a:gd name="connsiteY94" fmla="*/ 1778 h 15006"/>
              <a:gd name="connsiteX95" fmla="*/ 5936 w 13624"/>
              <a:gd name="connsiteY95" fmla="*/ 1734 h 15006"/>
              <a:gd name="connsiteX96" fmla="*/ 5534 w 13624"/>
              <a:gd name="connsiteY96" fmla="*/ 1696 h 15006"/>
              <a:gd name="connsiteX97" fmla="*/ 4828 w 13624"/>
              <a:gd name="connsiteY97" fmla="*/ 1335 h 15006"/>
              <a:gd name="connsiteX98" fmla="*/ 4698 w 13624"/>
              <a:gd name="connsiteY98" fmla="*/ 1744 h 15006"/>
              <a:gd name="connsiteX99" fmla="*/ 4733 w 13624"/>
              <a:gd name="connsiteY99" fmla="*/ 1945 h 15006"/>
              <a:gd name="connsiteX100" fmla="*/ 4742 w 13624"/>
              <a:gd name="connsiteY100" fmla="*/ 2000 h 15006"/>
              <a:gd name="connsiteX101" fmla="*/ 4749 w 13624"/>
              <a:gd name="connsiteY101" fmla="*/ 2135 h 15006"/>
              <a:gd name="connsiteX102" fmla="*/ 3890 w 13624"/>
              <a:gd name="connsiteY102" fmla="*/ 2909 h 15006"/>
              <a:gd name="connsiteX103" fmla="*/ 3768 w 13624"/>
              <a:gd name="connsiteY103" fmla="*/ 2997 h 15006"/>
              <a:gd name="connsiteX104" fmla="*/ 3580 w 13624"/>
              <a:gd name="connsiteY104" fmla="*/ 2246 h 15006"/>
              <a:gd name="connsiteX105" fmla="*/ 3097 w 13624"/>
              <a:gd name="connsiteY105" fmla="*/ 1782 h 15006"/>
              <a:gd name="connsiteX106" fmla="*/ 2866 w 13624"/>
              <a:gd name="connsiteY106" fmla="*/ 1892 h 15006"/>
              <a:gd name="connsiteX107" fmla="*/ 2722 w 13624"/>
              <a:gd name="connsiteY107" fmla="*/ 1622 h 15006"/>
              <a:gd name="connsiteX108" fmla="*/ 2482 w 13624"/>
              <a:gd name="connsiteY108" fmla="*/ 1499 h 15006"/>
              <a:gd name="connsiteX109" fmla="*/ 2150 w 13624"/>
              <a:gd name="connsiteY109" fmla="*/ 576 h 15006"/>
              <a:gd name="connsiteX110" fmla="*/ 2032 w 13624"/>
              <a:gd name="connsiteY110" fmla="*/ 501 h 15006"/>
              <a:gd name="connsiteX111" fmla="*/ 1149 w 13624"/>
              <a:gd name="connsiteY111" fmla="*/ 286 h 15006"/>
              <a:gd name="connsiteX112" fmla="*/ 994 w 13624"/>
              <a:gd name="connsiteY112" fmla="*/ 603 h 15006"/>
              <a:gd name="connsiteX113" fmla="*/ 789 w 13624"/>
              <a:gd name="connsiteY113" fmla="*/ 55 h 15006"/>
              <a:gd name="connsiteX114" fmla="*/ 588 w 13624"/>
              <a:gd name="connsiteY114" fmla="*/ 201 h 15006"/>
              <a:gd name="connsiteX115" fmla="*/ 460 w 13624"/>
              <a:gd name="connsiteY115" fmla="*/ 585 h 15006"/>
              <a:gd name="connsiteX116" fmla="*/ 296 w 13624"/>
              <a:gd name="connsiteY116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9924 w 13624"/>
              <a:gd name="connsiteY44" fmla="*/ 10467 h 15006"/>
              <a:gd name="connsiteX45" fmla="*/ 8736 w 13624"/>
              <a:gd name="connsiteY45" fmla="*/ 9683 h 15006"/>
              <a:gd name="connsiteX46" fmla="*/ 7945 w 13624"/>
              <a:gd name="connsiteY46" fmla="*/ 9806 h 15006"/>
              <a:gd name="connsiteX47" fmla="*/ 7381 w 13624"/>
              <a:gd name="connsiteY47" fmla="*/ 8892 h 15006"/>
              <a:gd name="connsiteX48" fmla="*/ 7844 w 13624"/>
              <a:gd name="connsiteY48" fmla="*/ 7425 h 15006"/>
              <a:gd name="connsiteX49" fmla="*/ 9829 w 13624"/>
              <a:gd name="connsiteY49" fmla="*/ 12014 h 15006"/>
              <a:gd name="connsiteX50" fmla="*/ 10419 w 13624"/>
              <a:gd name="connsiteY50" fmla="*/ 11675 h 15006"/>
              <a:gd name="connsiteX51" fmla="*/ 11095 w 13624"/>
              <a:gd name="connsiteY51" fmla="*/ 10359 h 15006"/>
              <a:gd name="connsiteX52" fmla="*/ 11630 w 13624"/>
              <a:gd name="connsiteY52" fmla="*/ 8682 h 15006"/>
              <a:gd name="connsiteX53" fmla="*/ 12043 w 13624"/>
              <a:gd name="connsiteY53" fmla="*/ 8369 h 15006"/>
              <a:gd name="connsiteX54" fmla="*/ 12326 w 13624"/>
              <a:gd name="connsiteY54" fmla="*/ 8177 h 15006"/>
              <a:gd name="connsiteX55" fmla="*/ 12808 w 13624"/>
              <a:gd name="connsiteY55" fmla="*/ 8453 h 15006"/>
              <a:gd name="connsiteX56" fmla="*/ 12963 w 13624"/>
              <a:gd name="connsiteY56" fmla="*/ 7865 h 15006"/>
              <a:gd name="connsiteX57" fmla="*/ 13149 w 13624"/>
              <a:gd name="connsiteY57" fmla="*/ 7577 h 15006"/>
              <a:gd name="connsiteX58" fmla="*/ 13274 w 13624"/>
              <a:gd name="connsiteY58" fmla="*/ 7331 h 15006"/>
              <a:gd name="connsiteX59" fmla="*/ 13601 w 13624"/>
              <a:gd name="connsiteY59" fmla="*/ 7045 h 15006"/>
              <a:gd name="connsiteX60" fmla="*/ 12589 w 13624"/>
              <a:gd name="connsiteY60" fmla="*/ 6198 h 15006"/>
              <a:gd name="connsiteX61" fmla="*/ 12020 w 13624"/>
              <a:gd name="connsiteY61" fmla="*/ 6784 h 15006"/>
              <a:gd name="connsiteX62" fmla="*/ 11536 w 13624"/>
              <a:gd name="connsiteY62" fmla="*/ 7049 h 15006"/>
              <a:gd name="connsiteX63" fmla="*/ 11147 w 13624"/>
              <a:gd name="connsiteY63" fmla="*/ 7337 h 15006"/>
              <a:gd name="connsiteX64" fmla="*/ 10774 w 13624"/>
              <a:gd name="connsiteY64" fmla="*/ 7282 h 15006"/>
              <a:gd name="connsiteX65" fmla="*/ 10783 w 13624"/>
              <a:gd name="connsiteY65" fmla="*/ 7319 h 15006"/>
              <a:gd name="connsiteX66" fmla="*/ 10775 w 13624"/>
              <a:gd name="connsiteY66" fmla="*/ 7211 h 15006"/>
              <a:gd name="connsiteX67" fmla="*/ 10421 w 13624"/>
              <a:gd name="connsiteY67" fmla="*/ 7120 h 15006"/>
              <a:gd name="connsiteX68" fmla="*/ 10329 w 13624"/>
              <a:gd name="connsiteY68" fmla="*/ 6881 h 15006"/>
              <a:gd name="connsiteX69" fmla="*/ 10224 w 13624"/>
              <a:gd name="connsiteY69" fmla="*/ 6803 h 15006"/>
              <a:gd name="connsiteX70" fmla="*/ 10074 w 13624"/>
              <a:gd name="connsiteY70" fmla="*/ 6524 h 15006"/>
              <a:gd name="connsiteX71" fmla="*/ 10041 w 13624"/>
              <a:gd name="connsiteY71" fmla="*/ 6197 h 15006"/>
              <a:gd name="connsiteX72" fmla="*/ 9880 w 13624"/>
              <a:gd name="connsiteY72" fmla="*/ 6026 h 15006"/>
              <a:gd name="connsiteX73" fmla="*/ 9660 w 13624"/>
              <a:gd name="connsiteY73" fmla="*/ 5979 h 15006"/>
              <a:gd name="connsiteX74" fmla="*/ 9479 w 13624"/>
              <a:gd name="connsiteY74" fmla="*/ 5826 h 15006"/>
              <a:gd name="connsiteX75" fmla="*/ 9336 w 13624"/>
              <a:gd name="connsiteY75" fmla="*/ 5746 h 15006"/>
              <a:gd name="connsiteX76" fmla="*/ 9215 w 13624"/>
              <a:gd name="connsiteY76" fmla="*/ 5505 h 15006"/>
              <a:gd name="connsiteX77" fmla="*/ 9000 w 13624"/>
              <a:gd name="connsiteY77" fmla="*/ 5766 h 15006"/>
              <a:gd name="connsiteX78" fmla="*/ 8833 w 13624"/>
              <a:gd name="connsiteY78" fmla="*/ 5377 h 15006"/>
              <a:gd name="connsiteX79" fmla="*/ 8791 w 13624"/>
              <a:gd name="connsiteY79" fmla="*/ 4923 h 15006"/>
              <a:gd name="connsiteX80" fmla="*/ 8669 w 13624"/>
              <a:gd name="connsiteY80" fmla="*/ 4647 h 15006"/>
              <a:gd name="connsiteX81" fmla="*/ 8711 w 13624"/>
              <a:gd name="connsiteY81" fmla="*/ 3762 h 15006"/>
              <a:gd name="connsiteX82" fmla="*/ 8448 w 13624"/>
              <a:gd name="connsiteY82" fmla="*/ 3406 h 15006"/>
              <a:gd name="connsiteX83" fmla="*/ 8357 w 13624"/>
              <a:gd name="connsiteY83" fmla="*/ 2985 h 15006"/>
              <a:gd name="connsiteX84" fmla="*/ 8156 w 13624"/>
              <a:gd name="connsiteY84" fmla="*/ 2957 h 15006"/>
              <a:gd name="connsiteX85" fmla="*/ 7702 w 13624"/>
              <a:gd name="connsiteY85" fmla="*/ 3152 h 15006"/>
              <a:gd name="connsiteX86" fmla="*/ 7506 w 13624"/>
              <a:gd name="connsiteY86" fmla="*/ 2780 h 15006"/>
              <a:gd name="connsiteX87" fmla="*/ 7137 w 13624"/>
              <a:gd name="connsiteY87" fmla="*/ 2491 h 15006"/>
              <a:gd name="connsiteX88" fmla="*/ 7081 w 13624"/>
              <a:gd name="connsiteY88" fmla="*/ 2253 h 15006"/>
              <a:gd name="connsiteX89" fmla="*/ 6972 w 13624"/>
              <a:gd name="connsiteY89" fmla="*/ 1849 h 15006"/>
              <a:gd name="connsiteX90" fmla="*/ 6782 w 13624"/>
              <a:gd name="connsiteY90" fmla="*/ 1696 h 15006"/>
              <a:gd name="connsiteX91" fmla="*/ 6559 w 13624"/>
              <a:gd name="connsiteY91" fmla="*/ 1829 h 15006"/>
              <a:gd name="connsiteX92" fmla="*/ 6499 w 13624"/>
              <a:gd name="connsiteY92" fmla="*/ 1988 h 15006"/>
              <a:gd name="connsiteX93" fmla="*/ 6272 w 13624"/>
              <a:gd name="connsiteY93" fmla="*/ 1778 h 15006"/>
              <a:gd name="connsiteX94" fmla="*/ 5936 w 13624"/>
              <a:gd name="connsiteY94" fmla="*/ 1734 h 15006"/>
              <a:gd name="connsiteX95" fmla="*/ 5534 w 13624"/>
              <a:gd name="connsiteY95" fmla="*/ 1696 h 15006"/>
              <a:gd name="connsiteX96" fmla="*/ 4828 w 13624"/>
              <a:gd name="connsiteY96" fmla="*/ 1335 h 15006"/>
              <a:gd name="connsiteX97" fmla="*/ 4698 w 13624"/>
              <a:gd name="connsiteY97" fmla="*/ 1744 h 15006"/>
              <a:gd name="connsiteX98" fmla="*/ 4733 w 13624"/>
              <a:gd name="connsiteY98" fmla="*/ 1945 h 15006"/>
              <a:gd name="connsiteX99" fmla="*/ 4742 w 13624"/>
              <a:gd name="connsiteY99" fmla="*/ 2000 h 15006"/>
              <a:gd name="connsiteX100" fmla="*/ 4749 w 13624"/>
              <a:gd name="connsiteY100" fmla="*/ 2135 h 15006"/>
              <a:gd name="connsiteX101" fmla="*/ 3890 w 13624"/>
              <a:gd name="connsiteY101" fmla="*/ 2909 h 15006"/>
              <a:gd name="connsiteX102" fmla="*/ 3768 w 13624"/>
              <a:gd name="connsiteY102" fmla="*/ 2997 h 15006"/>
              <a:gd name="connsiteX103" fmla="*/ 3580 w 13624"/>
              <a:gd name="connsiteY103" fmla="*/ 2246 h 15006"/>
              <a:gd name="connsiteX104" fmla="*/ 3097 w 13624"/>
              <a:gd name="connsiteY104" fmla="*/ 1782 h 15006"/>
              <a:gd name="connsiteX105" fmla="*/ 2866 w 13624"/>
              <a:gd name="connsiteY105" fmla="*/ 1892 h 15006"/>
              <a:gd name="connsiteX106" fmla="*/ 2722 w 13624"/>
              <a:gd name="connsiteY106" fmla="*/ 1622 h 15006"/>
              <a:gd name="connsiteX107" fmla="*/ 2482 w 13624"/>
              <a:gd name="connsiteY107" fmla="*/ 1499 h 15006"/>
              <a:gd name="connsiteX108" fmla="*/ 2150 w 13624"/>
              <a:gd name="connsiteY108" fmla="*/ 576 h 15006"/>
              <a:gd name="connsiteX109" fmla="*/ 2032 w 13624"/>
              <a:gd name="connsiteY109" fmla="*/ 501 h 15006"/>
              <a:gd name="connsiteX110" fmla="*/ 1149 w 13624"/>
              <a:gd name="connsiteY110" fmla="*/ 286 h 15006"/>
              <a:gd name="connsiteX111" fmla="*/ 994 w 13624"/>
              <a:gd name="connsiteY111" fmla="*/ 603 h 15006"/>
              <a:gd name="connsiteX112" fmla="*/ 789 w 13624"/>
              <a:gd name="connsiteY112" fmla="*/ 55 h 15006"/>
              <a:gd name="connsiteX113" fmla="*/ 588 w 13624"/>
              <a:gd name="connsiteY113" fmla="*/ 201 h 15006"/>
              <a:gd name="connsiteX114" fmla="*/ 460 w 13624"/>
              <a:gd name="connsiteY114" fmla="*/ 585 h 15006"/>
              <a:gd name="connsiteX115" fmla="*/ 296 w 13624"/>
              <a:gd name="connsiteY115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9615 w 13624"/>
              <a:gd name="connsiteY43" fmla="*/ 10707 h 15006"/>
              <a:gd name="connsiteX44" fmla="*/ 8736 w 13624"/>
              <a:gd name="connsiteY44" fmla="*/ 9683 h 15006"/>
              <a:gd name="connsiteX45" fmla="*/ 7945 w 13624"/>
              <a:gd name="connsiteY45" fmla="*/ 9806 h 15006"/>
              <a:gd name="connsiteX46" fmla="*/ 7381 w 13624"/>
              <a:gd name="connsiteY46" fmla="*/ 8892 h 15006"/>
              <a:gd name="connsiteX47" fmla="*/ 7844 w 13624"/>
              <a:gd name="connsiteY47" fmla="*/ 7425 h 15006"/>
              <a:gd name="connsiteX48" fmla="*/ 9829 w 13624"/>
              <a:gd name="connsiteY48" fmla="*/ 12014 h 15006"/>
              <a:gd name="connsiteX49" fmla="*/ 10419 w 13624"/>
              <a:gd name="connsiteY49" fmla="*/ 11675 h 15006"/>
              <a:gd name="connsiteX50" fmla="*/ 11095 w 13624"/>
              <a:gd name="connsiteY50" fmla="*/ 10359 h 15006"/>
              <a:gd name="connsiteX51" fmla="*/ 11630 w 13624"/>
              <a:gd name="connsiteY51" fmla="*/ 8682 h 15006"/>
              <a:gd name="connsiteX52" fmla="*/ 12043 w 13624"/>
              <a:gd name="connsiteY52" fmla="*/ 8369 h 15006"/>
              <a:gd name="connsiteX53" fmla="*/ 12326 w 13624"/>
              <a:gd name="connsiteY53" fmla="*/ 8177 h 15006"/>
              <a:gd name="connsiteX54" fmla="*/ 12808 w 13624"/>
              <a:gd name="connsiteY54" fmla="*/ 8453 h 15006"/>
              <a:gd name="connsiteX55" fmla="*/ 12963 w 13624"/>
              <a:gd name="connsiteY55" fmla="*/ 7865 h 15006"/>
              <a:gd name="connsiteX56" fmla="*/ 13149 w 13624"/>
              <a:gd name="connsiteY56" fmla="*/ 7577 h 15006"/>
              <a:gd name="connsiteX57" fmla="*/ 13274 w 13624"/>
              <a:gd name="connsiteY57" fmla="*/ 7331 h 15006"/>
              <a:gd name="connsiteX58" fmla="*/ 13601 w 13624"/>
              <a:gd name="connsiteY58" fmla="*/ 7045 h 15006"/>
              <a:gd name="connsiteX59" fmla="*/ 12589 w 13624"/>
              <a:gd name="connsiteY59" fmla="*/ 6198 h 15006"/>
              <a:gd name="connsiteX60" fmla="*/ 12020 w 13624"/>
              <a:gd name="connsiteY60" fmla="*/ 6784 h 15006"/>
              <a:gd name="connsiteX61" fmla="*/ 11536 w 13624"/>
              <a:gd name="connsiteY61" fmla="*/ 7049 h 15006"/>
              <a:gd name="connsiteX62" fmla="*/ 11147 w 13624"/>
              <a:gd name="connsiteY62" fmla="*/ 7337 h 15006"/>
              <a:gd name="connsiteX63" fmla="*/ 10774 w 13624"/>
              <a:gd name="connsiteY63" fmla="*/ 7282 h 15006"/>
              <a:gd name="connsiteX64" fmla="*/ 10783 w 13624"/>
              <a:gd name="connsiteY64" fmla="*/ 7319 h 15006"/>
              <a:gd name="connsiteX65" fmla="*/ 10775 w 13624"/>
              <a:gd name="connsiteY65" fmla="*/ 7211 h 15006"/>
              <a:gd name="connsiteX66" fmla="*/ 10421 w 13624"/>
              <a:gd name="connsiteY66" fmla="*/ 7120 h 15006"/>
              <a:gd name="connsiteX67" fmla="*/ 10329 w 13624"/>
              <a:gd name="connsiteY67" fmla="*/ 6881 h 15006"/>
              <a:gd name="connsiteX68" fmla="*/ 10224 w 13624"/>
              <a:gd name="connsiteY68" fmla="*/ 6803 h 15006"/>
              <a:gd name="connsiteX69" fmla="*/ 10074 w 13624"/>
              <a:gd name="connsiteY69" fmla="*/ 6524 h 15006"/>
              <a:gd name="connsiteX70" fmla="*/ 10041 w 13624"/>
              <a:gd name="connsiteY70" fmla="*/ 6197 h 15006"/>
              <a:gd name="connsiteX71" fmla="*/ 9880 w 13624"/>
              <a:gd name="connsiteY71" fmla="*/ 6026 h 15006"/>
              <a:gd name="connsiteX72" fmla="*/ 9660 w 13624"/>
              <a:gd name="connsiteY72" fmla="*/ 5979 h 15006"/>
              <a:gd name="connsiteX73" fmla="*/ 9479 w 13624"/>
              <a:gd name="connsiteY73" fmla="*/ 5826 h 15006"/>
              <a:gd name="connsiteX74" fmla="*/ 9336 w 13624"/>
              <a:gd name="connsiteY74" fmla="*/ 5746 h 15006"/>
              <a:gd name="connsiteX75" fmla="*/ 9215 w 13624"/>
              <a:gd name="connsiteY75" fmla="*/ 5505 h 15006"/>
              <a:gd name="connsiteX76" fmla="*/ 9000 w 13624"/>
              <a:gd name="connsiteY76" fmla="*/ 5766 h 15006"/>
              <a:gd name="connsiteX77" fmla="*/ 8833 w 13624"/>
              <a:gd name="connsiteY77" fmla="*/ 5377 h 15006"/>
              <a:gd name="connsiteX78" fmla="*/ 8791 w 13624"/>
              <a:gd name="connsiteY78" fmla="*/ 4923 h 15006"/>
              <a:gd name="connsiteX79" fmla="*/ 8669 w 13624"/>
              <a:gd name="connsiteY79" fmla="*/ 4647 h 15006"/>
              <a:gd name="connsiteX80" fmla="*/ 8711 w 13624"/>
              <a:gd name="connsiteY80" fmla="*/ 3762 h 15006"/>
              <a:gd name="connsiteX81" fmla="*/ 8448 w 13624"/>
              <a:gd name="connsiteY81" fmla="*/ 3406 h 15006"/>
              <a:gd name="connsiteX82" fmla="*/ 8357 w 13624"/>
              <a:gd name="connsiteY82" fmla="*/ 2985 h 15006"/>
              <a:gd name="connsiteX83" fmla="*/ 8156 w 13624"/>
              <a:gd name="connsiteY83" fmla="*/ 2957 h 15006"/>
              <a:gd name="connsiteX84" fmla="*/ 7702 w 13624"/>
              <a:gd name="connsiteY84" fmla="*/ 3152 h 15006"/>
              <a:gd name="connsiteX85" fmla="*/ 7506 w 13624"/>
              <a:gd name="connsiteY85" fmla="*/ 2780 h 15006"/>
              <a:gd name="connsiteX86" fmla="*/ 7137 w 13624"/>
              <a:gd name="connsiteY86" fmla="*/ 2491 h 15006"/>
              <a:gd name="connsiteX87" fmla="*/ 7081 w 13624"/>
              <a:gd name="connsiteY87" fmla="*/ 2253 h 15006"/>
              <a:gd name="connsiteX88" fmla="*/ 6972 w 13624"/>
              <a:gd name="connsiteY88" fmla="*/ 1849 h 15006"/>
              <a:gd name="connsiteX89" fmla="*/ 6782 w 13624"/>
              <a:gd name="connsiteY89" fmla="*/ 1696 h 15006"/>
              <a:gd name="connsiteX90" fmla="*/ 6559 w 13624"/>
              <a:gd name="connsiteY90" fmla="*/ 1829 h 15006"/>
              <a:gd name="connsiteX91" fmla="*/ 6499 w 13624"/>
              <a:gd name="connsiteY91" fmla="*/ 1988 h 15006"/>
              <a:gd name="connsiteX92" fmla="*/ 6272 w 13624"/>
              <a:gd name="connsiteY92" fmla="*/ 1778 h 15006"/>
              <a:gd name="connsiteX93" fmla="*/ 5936 w 13624"/>
              <a:gd name="connsiteY93" fmla="*/ 1734 h 15006"/>
              <a:gd name="connsiteX94" fmla="*/ 5534 w 13624"/>
              <a:gd name="connsiteY94" fmla="*/ 1696 h 15006"/>
              <a:gd name="connsiteX95" fmla="*/ 4828 w 13624"/>
              <a:gd name="connsiteY95" fmla="*/ 1335 h 15006"/>
              <a:gd name="connsiteX96" fmla="*/ 4698 w 13624"/>
              <a:gd name="connsiteY96" fmla="*/ 1744 h 15006"/>
              <a:gd name="connsiteX97" fmla="*/ 4733 w 13624"/>
              <a:gd name="connsiteY97" fmla="*/ 1945 h 15006"/>
              <a:gd name="connsiteX98" fmla="*/ 4742 w 13624"/>
              <a:gd name="connsiteY98" fmla="*/ 2000 h 15006"/>
              <a:gd name="connsiteX99" fmla="*/ 4749 w 13624"/>
              <a:gd name="connsiteY99" fmla="*/ 2135 h 15006"/>
              <a:gd name="connsiteX100" fmla="*/ 3890 w 13624"/>
              <a:gd name="connsiteY100" fmla="*/ 2909 h 15006"/>
              <a:gd name="connsiteX101" fmla="*/ 3768 w 13624"/>
              <a:gd name="connsiteY101" fmla="*/ 2997 h 15006"/>
              <a:gd name="connsiteX102" fmla="*/ 3580 w 13624"/>
              <a:gd name="connsiteY102" fmla="*/ 2246 h 15006"/>
              <a:gd name="connsiteX103" fmla="*/ 3097 w 13624"/>
              <a:gd name="connsiteY103" fmla="*/ 1782 h 15006"/>
              <a:gd name="connsiteX104" fmla="*/ 2866 w 13624"/>
              <a:gd name="connsiteY104" fmla="*/ 1892 h 15006"/>
              <a:gd name="connsiteX105" fmla="*/ 2722 w 13624"/>
              <a:gd name="connsiteY105" fmla="*/ 1622 h 15006"/>
              <a:gd name="connsiteX106" fmla="*/ 2482 w 13624"/>
              <a:gd name="connsiteY106" fmla="*/ 1499 h 15006"/>
              <a:gd name="connsiteX107" fmla="*/ 2150 w 13624"/>
              <a:gd name="connsiteY107" fmla="*/ 576 h 15006"/>
              <a:gd name="connsiteX108" fmla="*/ 2032 w 13624"/>
              <a:gd name="connsiteY108" fmla="*/ 501 h 15006"/>
              <a:gd name="connsiteX109" fmla="*/ 1149 w 13624"/>
              <a:gd name="connsiteY109" fmla="*/ 286 h 15006"/>
              <a:gd name="connsiteX110" fmla="*/ 994 w 13624"/>
              <a:gd name="connsiteY110" fmla="*/ 603 h 15006"/>
              <a:gd name="connsiteX111" fmla="*/ 789 w 13624"/>
              <a:gd name="connsiteY111" fmla="*/ 55 h 15006"/>
              <a:gd name="connsiteX112" fmla="*/ 588 w 13624"/>
              <a:gd name="connsiteY112" fmla="*/ 201 h 15006"/>
              <a:gd name="connsiteX113" fmla="*/ 460 w 13624"/>
              <a:gd name="connsiteY113" fmla="*/ 585 h 15006"/>
              <a:gd name="connsiteX114" fmla="*/ 296 w 13624"/>
              <a:gd name="connsiteY114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8736 w 13624"/>
              <a:gd name="connsiteY43" fmla="*/ 9683 h 15006"/>
              <a:gd name="connsiteX44" fmla="*/ 7945 w 13624"/>
              <a:gd name="connsiteY44" fmla="*/ 9806 h 15006"/>
              <a:gd name="connsiteX45" fmla="*/ 7381 w 13624"/>
              <a:gd name="connsiteY45" fmla="*/ 8892 h 15006"/>
              <a:gd name="connsiteX46" fmla="*/ 7844 w 13624"/>
              <a:gd name="connsiteY46" fmla="*/ 7425 h 15006"/>
              <a:gd name="connsiteX47" fmla="*/ 9829 w 13624"/>
              <a:gd name="connsiteY47" fmla="*/ 12014 h 15006"/>
              <a:gd name="connsiteX48" fmla="*/ 10419 w 13624"/>
              <a:gd name="connsiteY48" fmla="*/ 11675 h 15006"/>
              <a:gd name="connsiteX49" fmla="*/ 11095 w 13624"/>
              <a:gd name="connsiteY49" fmla="*/ 10359 h 15006"/>
              <a:gd name="connsiteX50" fmla="*/ 11630 w 13624"/>
              <a:gd name="connsiteY50" fmla="*/ 8682 h 15006"/>
              <a:gd name="connsiteX51" fmla="*/ 12043 w 13624"/>
              <a:gd name="connsiteY51" fmla="*/ 8369 h 15006"/>
              <a:gd name="connsiteX52" fmla="*/ 12326 w 13624"/>
              <a:gd name="connsiteY52" fmla="*/ 8177 h 15006"/>
              <a:gd name="connsiteX53" fmla="*/ 12808 w 13624"/>
              <a:gd name="connsiteY53" fmla="*/ 8453 h 15006"/>
              <a:gd name="connsiteX54" fmla="*/ 12963 w 13624"/>
              <a:gd name="connsiteY54" fmla="*/ 7865 h 15006"/>
              <a:gd name="connsiteX55" fmla="*/ 13149 w 13624"/>
              <a:gd name="connsiteY55" fmla="*/ 7577 h 15006"/>
              <a:gd name="connsiteX56" fmla="*/ 13274 w 13624"/>
              <a:gd name="connsiteY56" fmla="*/ 7331 h 15006"/>
              <a:gd name="connsiteX57" fmla="*/ 13601 w 13624"/>
              <a:gd name="connsiteY57" fmla="*/ 7045 h 15006"/>
              <a:gd name="connsiteX58" fmla="*/ 12589 w 13624"/>
              <a:gd name="connsiteY58" fmla="*/ 6198 h 15006"/>
              <a:gd name="connsiteX59" fmla="*/ 12020 w 13624"/>
              <a:gd name="connsiteY59" fmla="*/ 6784 h 15006"/>
              <a:gd name="connsiteX60" fmla="*/ 11536 w 13624"/>
              <a:gd name="connsiteY60" fmla="*/ 7049 h 15006"/>
              <a:gd name="connsiteX61" fmla="*/ 11147 w 13624"/>
              <a:gd name="connsiteY61" fmla="*/ 7337 h 15006"/>
              <a:gd name="connsiteX62" fmla="*/ 10774 w 13624"/>
              <a:gd name="connsiteY62" fmla="*/ 7282 h 15006"/>
              <a:gd name="connsiteX63" fmla="*/ 10783 w 13624"/>
              <a:gd name="connsiteY63" fmla="*/ 7319 h 15006"/>
              <a:gd name="connsiteX64" fmla="*/ 10775 w 13624"/>
              <a:gd name="connsiteY64" fmla="*/ 7211 h 15006"/>
              <a:gd name="connsiteX65" fmla="*/ 10421 w 13624"/>
              <a:gd name="connsiteY65" fmla="*/ 7120 h 15006"/>
              <a:gd name="connsiteX66" fmla="*/ 10329 w 13624"/>
              <a:gd name="connsiteY66" fmla="*/ 6881 h 15006"/>
              <a:gd name="connsiteX67" fmla="*/ 10224 w 13624"/>
              <a:gd name="connsiteY67" fmla="*/ 6803 h 15006"/>
              <a:gd name="connsiteX68" fmla="*/ 10074 w 13624"/>
              <a:gd name="connsiteY68" fmla="*/ 6524 h 15006"/>
              <a:gd name="connsiteX69" fmla="*/ 10041 w 13624"/>
              <a:gd name="connsiteY69" fmla="*/ 6197 h 15006"/>
              <a:gd name="connsiteX70" fmla="*/ 9880 w 13624"/>
              <a:gd name="connsiteY70" fmla="*/ 6026 h 15006"/>
              <a:gd name="connsiteX71" fmla="*/ 9660 w 13624"/>
              <a:gd name="connsiteY71" fmla="*/ 5979 h 15006"/>
              <a:gd name="connsiteX72" fmla="*/ 9479 w 13624"/>
              <a:gd name="connsiteY72" fmla="*/ 5826 h 15006"/>
              <a:gd name="connsiteX73" fmla="*/ 9336 w 13624"/>
              <a:gd name="connsiteY73" fmla="*/ 5746 h 15006"/>
              <a:gd name="connsiteX74" fmla="*/ 9215 w 13624"/>
              <a:gd name="connsiteY74" fmla="*/ 5505 h 15006"/>
              <a:gd name="connsiteX75" fmla="*/ 9000 w 13624"/>
              <a:gd name="connsiteY75" fmla="*/ 5766 h 15006"/>
              <a:gd name="connsiteX76" fmla="*/ 8833 w 13624"/>
              <a:gd name="connsiteY76" fmla="*/ 5377 h 15006"/>
              <a:gd name="connsiteX77" fmla="*/ 8791 w 13624"/>
              <a:gd name="connsiteY77" fmla="*/ 4923 h 15006"/>
              <a:gd name="connsiteX78" fmla="*/ 8669 w 13624"/>
              <a:gd name="connsiteY78" fmla="*/ 4647 h 15006"/>
              <a:gd name="connsiteX79" fmla="*/ 8711 w 13624"/>
              <a:gd name="connsiteY79" fmla="*/ 3762 h 15006"/>
              <a:gd name="connsiteX80" fmla="*/ 8448 w 13624"/>
              <a:gd name="connsiteY80" fmla="*/ 3406 h 15006"/>
              <a:gd name="connsiteX81" fmla="*/ 8357 w 13624"/>
              <a:gd name="connsiteY81" fmla="*/ 2985 h 15006"/>
              <a:gd name="connsiteX82" fmla="*/ 8156 w 13624"/>
              <a:gd name="connsiteY82" fmla="*/ 2957 h 15006"/>
              <a:gd name="connsiteX83" fmla="*/ 7702 w 13624"/>
              <a:gd name="connsiteY83" fmla="*/ 3152 h 15006"/>
              <a:gd name="connsiteX84" fmla="*/ 7506 w 13624"/>
              <a:gd name="connsiteY84" fmla="*/ 2780 h 15006"/>
              <a:gd name="connsiteX85" fmla="*/ 7137 w 13624"/>
              <a:gd name="connsiteY85" fmla="*/ 2491 h 15006"/>
              <a:gd name="connsiteX86" fmla="*/ 7081 w 13624"/>
              <a:gd name="connsiteY86" fmla="*/ 2253 h 15006"/>
              <a:gd name="connsiteX87" fmla="*/ 6972 w 13624"/>
              <a:gd name="connsiteY87" fmla="*/ 1849 h 15006"/>
              <a:gd name="connsiteX88" fmla="*/ 6782 w 13624"/>
              <a:gd name="connsiteY88" fmla="*/ 1696 h 15006"/>
              <a:gd name="connsiteX89" fmla="*/ 6559 w 13624"/>
              <a:gd name="connsiteY89" fmla="*/ 1829 h 15006"/>
              <a:gd name="connsiteX90" fmla="*/ 6499 w 13624"/>
              <a:gd name="connsiteY90" fmla="*/ 1988 h 15006"/>
              <a:gd name="connsiteX91" fmla="*/ 6272 w 13624"/>
              <a:gd name="connsiteY91" fmla="*/ 1778 h 15006"/>
              <a:gd name="connsiteX92" fmla="*/ 5936 w 13624"/>
              <a:gd name="connsiteY92" fmla="*/ 1734 h 15006"/>
              <a:gd name="connsiteX93" fmla="*/ 5534 w 13624"/>
              <a:gd name="connsiteY93" fmla="*/ 1696 h 15006"/>
              <a:gd name="connsiteX94" fmla="*/ 4828 w 13624"/>
              <a:gd name="connsiteY94" fmla="*/ 1335 h 15006"/>
              <a:gd name="connsiteX95" fmla="*/ 4698 w 13624"/>
              <a:gd name="connsiteY95" fmla="*/ 1744 h 15006"/>
              <a:gd name="connsiteX96" fmla="*/ 4733 w 13624"/>
              <a:gd name="connsiteY96" fmla="*/ 1945 h 15006"/>
              <a:gd name="connsiteX97" fmla="*/ 4742 w 13624"/>
              <a:gd name="connsiteY97" fmla="*/ 2000 h 15006"/>
              <a:gd name="connsiteX98" fmla="*/ 4749 w 13624"/>
              <a:gd name="connsiteY98" fmla="*/ 2135 h 15006"/>
              <a:gd name="connsiteX99" fmla="*/ 3890 w 13624"/>
              <a:gd name="connsiteY99" fmla="*/ 2909 h 15006"/>
              <a:gd name="connsiteX100" fmla="*/ 3768 w 13624"/>
              <a:gd name="connsiteY100" fmla="*/ 2997 h 15006"/>
              <a:gd name="connsiteX101" fmla="*/ 3580 w 13624"/>
              <a:gd name="connsiteY101" fmla="*/ 2246 h 15006"/>
              <a:gd name="connsiteX102" fmla="*/ 3097 w 13624"/>
              <a:gd name="connsiteY102" fmla="*/ 1782 h 15006"/>
              <a:gd name="connsiteX103" fmla="*/ 2866 w 13624"/>
              <a:gd name="connsiteY103" fmla="*/ 1892 h 15006"/>
              <a:gd name="connsiteX104" fmla="*/ 2722 w 13624"/>
              <a:gd name="connsiteY104" fmla="*/ 1622 h 15006"/>
              <a:gd name="connsiteX105" fmla="*/ 2482 w 13624"/>
              <a:gd name="connsiteY105" fmla="*/ 1499 h 15006"/>
              <a:gd name="connsiteX106" fmla="*/ 2150 w 13624"/>
              <a:gd name="connsiteY106" fmla="*/ 576 h 15006"/>
              <a:gd name="connsiteX107" fmla="*/ 2032 w 13624"/>
              <a:gd name="connsiteY107" fmla="*/ 501 h 15006"/>
              <a:gd name="connsiteX108" fmla="*/ 1149 w 13624"/>
              <a:gd name="connsiteY108" fmla="*/ 286 h 15006"/>
              <a:gd name="connsiteX109" fmla="*/ 994 w 13624"/>
              <a:gd name="connsiteY109" fmla="*/ 603 h 15006"/>
              <a:gd name="connsiteX110" fmla="*/ 789 w 13624"/>
              <a:gd name="connsiteY110" fmla="*/ 55 h 15006"/>
              <a:gd name="connsiteX111" fmla="*/ 588 w 13624"/>
              <a:gd name="connsiteY111" fmla="*/ 201 h 15006"/>
              <a:gd name="connsiteX112" fmla="*/ 460 w 13624"/>
              <a:gd name="connsiteY112" fmla="*/ 585 h 15006"/>
              <a:gd name="connsiteX113" fmla="*/ 296 w 13624"/>
              <a:gd name="connsiteY113" fmla="*/ 640 h 15006"/>
              <a:gd name="connsiteX0" fmla="*/ 296 w 13624"/>
              <a:gd name="connsiteY0" fmla="*/ 640 h 15006"/>
              <a:gd name="connsiteX1" fmla="*/ 171 w 13624"/>
              <a:gd name="connsiteY1" fmla="*/ 853 h 15006"/>
              <a:gd name="connsiteX2" fmla="*/ 189 w 13624"/>
              <a:gd name="connsiteY2" fmla="*/ 1401 h 15006"/>
              <a:gd name="connsiteX3" fmla="*/ 359 w 13624"/>
              <a:gd name="connsiteY3" fmla="*/ 1783 h 15006"/>
              <a:gd name="connsiteX4" fmla="*/ 336 w 13624"/>
              <a:gd name="connsiteY4" fmla="*/ 2382 h 15006"/>
              <a:gd name="connsiteX5" fmla="*/ 790 w 13624"/>
              <a:gd name="connsiteY5" fmla="*/ 3603 h 15006"/>
              <a:gd name="connsiteX6" fmla="*/ 687 w 13624"/>
              <a:gd name="connsiteY6" fmla="*/ 3699 h 15006"/>
              <a:gd name="connsiteX7" fmla="*/ 446 w 13624"/>
              <a:gd name="connsiteY7" fmla="*/ 4131 h 15006"/>
              <a:gd name="connsiteX8" fmla="*/ 206 w 13624"/>
              <a:gd name="connsiteY8" fmla="*/ 4610 h 15006"/>
              <a:gd name="connsiteX9" fmla="*/ 69 w 13624"/>
              <a:gd name="connsiteY9" fmla="*/ 4899 h 15006"/>
              <a:gd name="connsiteX10" fmla="*/ 0 w 13624"/>
              <a:gd name="connsiteY10" fmla="*/ 5187 h 15006"/>
              <a:gd name="connsiteX11" fmla="*/ 481 w 13624"/>
              <a:gd name="connsiteY11" fmla="*/ 6243 h 15006"/>
              <a:gd name="connsiteX12" fmla="*/ 755 w 13624"/>
              <a:gd name="connsiteY12" fmla="*/ 7059 h 15006"/>
              <a:gd name="connsiteX13" fmla="*/ 961 w 13624"/>
              <a:gd name="connsiteY13" fmla="*/ 7443 h 15006"/>
              <a:gd name="connsiteX14" fmla="*/ 927 w 13624"/>
              <a:gd name="connsiteY14" fmla="*/ 7827 h 15006"/>
              <a:gd name="connsiteX15" fmla="*/ 858 w 13624"/>
              <a:gd name="connsiteY15" fmla="*/ 8115 h 15006"/>
              <a:gd name="connsiteX16" fmla="*/ 790 w 13624"/>
              <a:gd name="connsiteY16" fmla="*/ 9459 h 15006"/>
              <a:gd name="connsiteX17" fmla="*/ 1201 w 13624"/>
              <a:gd name="connsiteY17" fmla="*/ 10179 h 15006"/>
              <a:gd name="connsiteX18" fmla="*/ 1340 w 13624"/>
              <a:gd name="connsiteY18" fmla="*/ 10755 h 15006"/>
              <a:gd name="connsiteX19" fmla="*/ 1408 w 13624"/>
              <a:gd name="connsiteY19" fmla="*/ 11044 h 15006"/>
              <a:gd name="connsiteX20" fmla="*/ 1820 w 13624"/>
              <a:gd name="connsiteY20" fmla="*/ 10947 h 15006"/>
              <a:gd name="connsiteX21" fmla="*/ 2026 w 13624"/>
              <a:gd name="connsiteY21" fmla="*/ 10851 h 15006"/>
              <a:gd name="connsiteX22" fmla="*/ 2850 w 13624"/>
              <a:gd name="connsiteY22" fmla="*/ 10563 h 15006"/>
              <a:gd name="connsiteX23" fmla="*/ 3331 w 13624"/>
              <a:gd name="connsiteY23" fmla="*/ 10371 h 15006"/>
              <a:gd name="connsiteX24" fmla="*/ 3743 w 13624"/>
              <a:gd name="connsiteY24" fmla="*/ 10611 h 15006"/>
              <a:gd name="connsiteX25" fmla="*/ 3743 w 13624"/>
              <a:gd name="connsiteY25" fmla="*/ 10611 h 15006"/>
              <a:gd name="connsiteX26" fmla="*/ 3950 w 13624"/>
              <a:gd name="connsiteY26" fmla="*/ 10707 h 15006"/>
              <a:gd name="connsiteX27" fmla="*/ 4155 w 13624"/>
              <a:gd name="connsiteY27" fmla="*/ 11331 h 15006"/>
              <a:gd name="connsiteX28" fmla="*/ 4396 w 13624"/>
              <a:gd name="connsiteY28" fmla="*/ 11715 h 15006"/>
              <a:gd name="connsiteX29" fmla="*/ 4808 w 13624"/>
              <a:gd name="connsiteY29" fmla="*/ 11907 h 15006"/>
              <a:gd name="connsiteX30" fmla="*/ 5220 w 13624"/>
              <a:gd name="connsiteY30" fmla="*/ 12196 h 15006"/>
              <a:gd name="connsiteX31" fmla="*/ 5666 w 13624"/>
              <a:gd name="connsiteY31" fmla="*/ 11955 h 15006"/>
              <a:gd name="connsiteX32" fmla="*/ 6284 w 13624"/>
              <a:gd name="connsiteY32" fmla="*/ 11331 h 15006"/>
              <a:gd name="connsiteX33" fmla="*/ 6456 w 13624"/>
              <a:gd name="connsiteY33" fmla="*/ 10323 h 15006"/>
              <a:gd name="connsiteX34" fmla="*/ 6491 w 13624"/>
              <a:gd name="connsiteY34" fmla="*/ 10179 h 15006"/>
              <a:gd name="connsiteX35" fmla="*/ 6697 w 13624"/>
              <a:gd name="connsiteY35" fmla="*/ 10083 h 15006"/>
              <a:gd name="connsiteX36" fmla="*/ 7177 w 13624"/>
              <a:gd name="connsiteY36" fmla="*/ 10227 h 15006"/>
              <a:gd name="connsiteX37" fmla="*/ 7452 w 13624"/>
              <a:gd name="connsiteY37" fmla="*/ 10563 h 15006"/>
              <a:gd name="connsiteX38" fmla="*/ 7864 w 13624"/>
              <a:gd name="connsiteY38" fmla="*/ 10515 h 15006"/>
              <a:gd name="connsiteX39" fmla="*/ 8407 w 13624"/>
              <a:gd name="connsiteY39" fmla="*/ 13491 h 15006"/>
              <a:gd name="connsiteX40" fmla="*/ 8791 w 13624"/>
              <a:gd name="connsiteY40" fmla="*/ 10755 h 15006"/>
              <a:gd name="connsiteX41" fmla="*/ 8825 w 13624"/>
              <a:gd name="connsiteY41" fmla="*/ 10611 h 15006"/>
              <a:gd name="connsiteX42" fmla="*/ 9562 w 13624"/>
              <a:gd name="connsiteY42" fmla="*/ 15006 h 15006"/>
              <a:gd name="connsiteX43" fmla="*/ 7945 w 13624"/>
              <a:gd name="connsiteY43" fmla="*/ 9806 h 15006"/>
              <a:gd name="connsiteX44" fmla="*/ 7381 w 13624"/>
              <a:gd name="connsiteY44" fmla="*/ 8892 h 15006"/>
              <a:gd name="connsiteX45" fmla="*/ 7844 w 13624"/>
              <a:gd name="connsiteY45" fmla="*/ 7425 h 15006"/>
              <a:gd name="connsiteX46" fmla="*/ 9829 w 13624"/>
              <a:gd name="connsiteY46" fmla="*/ 12014 h 15006"/>
              <a:gd name="connsiteX47" fmla="*/ 10419 w 13624"/>
              <a:gd name="connsiteY47" fmla="*/ 11675 h 15006"/>
              <a:gd name="connsiteX48" fmla="*/ 11095 w 13624"/>
              <a:gd name="connsiteY48" fmla="*/ 10359 h 15006"/>
              <a:gd name="connsiteX49" fmla="*/ 11630 w 13624"/>
              <a:gd name="connsiteY49" fmla="*/ 8682 h 15006"/>
              <a:gd name="connsiteX50" fmla="*/ 12043 w 13624"/>
              <a:gd name="connsiteY50" fmla="*/ 8369 h 15006"/>
              <a:gd name="connsiteX51" fmla="*/ 12326 w 13624"/>
              <a:gd name="connsiteY51" fmla="*/ 8177 h 15006"/>
              <a:gd name="connsiteX52" fmla="*/ 12808 w 13624"/>
              <a:gd name="connsiteY52" fmla="*/ 8453 h 15006"/>
              <a:gd name="connsiteX53" fmla="*/ 12963 w 13624"/>
              <a:gd name="connsiteY53" fmla="*/ 7865 h 15006"/>
              <a:gd name="connsiteX54" fmla="*/ 13149 w 13624"/>
              <a:gd name="connsiteY54" fmla="*/ 7577 h 15006"/>
              <a:gd name="connsiteX55" fmla="*/ 13274 w 13624"/>
              <a:gd name="connsiteY55" fmla="*/ 7331 h 15006"/>
              <a:gd name="connsiteX56" fmla="*/ 13601 w 13624"/>
              <a:gd name="connsiteY56" fmla="*/ 7045 h 15006"/>
              <a:gd name="connsiteX57" fmla="*/ 12589 w 13624"/>
              <a:gd name="connsiteY57" fmla="*/ 6198 h 15006"/>
              <a:gd name="connsiteX58" fmla="*/ 12020 w 13624"/>
              <a:gd name="connsiteY58" fmla="*/ 6784 h 15006"/>
              <a:gd name="connsiteX59" fmla="*/ 11536 w 13624"/>
              <a:gd name="connsiteY59" fmla="*/ 7049 h 15006"/>
              <a:gd name="connsiteX60" fmla="*/ 11147 w 13624"/>
              <a:gd name="connsiteY60" fmla="*/ 7337 h 15006"/>
              <a:gd name="connsiteX61" fmla="*/ 10774 w 13624"/>
              <a:gd name="connsiteY61" fmla="*/ 7282 h 15006"/>
              <a:gd name="connsiteX62" fmla="*/ 10783 w 13624"/>
              <a:gd name="connsiteY62" fmla="*/ 7319 h 15006"/>
              <a:gd name="connsiteX63" fmla="*/ 10775 w 13624"/>
              <a:gd name="connsiteY63" fmla="*/ 7211 h 15006"/>
              <a:gd name="connsiteX64" fmla="*/ 10421 w 13624"/>
              <a:gd name="connsiteY64" fmla="*/ 7120 h 15006"/>
              <a:gd name="connsiteX65" fmla="*/ 10329 w 13624"/>
              <a:gd name="connsiteY65" fmla="*/ 6881 h 15006"/>
              <a:gd name="connsiteX66" fmla="*/ 10224 w 13624"/>
              <a:gd name="connsiteY66" fmla="*/ 6803 h 15006"/>
              <a:gd name="connsiteX67" fmla="*/ 10074 w 13624"/>
              <a:gd name="connsiteY67" fmla="*/ 6524 h 15006"/>
              <a:gd name="connsiteX68" fmla="*/ 10041 w 13624"/>
              <a:gd name="connsiteY68" fmla="*/ 6197 h 15006"/>
              <a:gd name="connsiteX69" fmla="*/ 9880 w 13624"/>
              <a:gd name="connsiteY69" fmla="*/ 6026 h 15006"/>
              <a:gd name="connsiteX70" fmla="*/ 9660 w 13624"/>
              <a:gd name="connsiteY70" fmla="*/ 5979 h 15006"/>
              <a:gd name="connsiteX71" fmla="*/ 9479 w 13624"/>
              <a:gd name="connsiteY71" fmla="*/ 5826 h 15006"/>
              <a:gd name="connsiteX72" fmla="*/ 9336 w 13624"/>
              <a:gd name="connsiteY72" fmla="*/ 5746 h 15006"/>
              <a:gd name="connsiteX73" fmla="*/ 9215 w 13624"/>
              <a:gd name="connsiteY73" fmla="*/ 5505 h 15006"/>
              <a:gd name="connsiteX74" fmla="*/ 9000 w 13624"/>
              <a:gd name="connsiteY74" fmla="*/ 5766 h 15006"/>
              <a:gd name="connsiteX75" fmla="*/ 8833 w 13624"/>
              <a:gd name="connsiteY75" fmla="*/ 5377 h 15006"/>
              <a:gd name="connsiteX76" fmla="*/ 8791 w 13624"/>
              <a:gd name="connsiteY76" fmla="*/ 4923 h 15006"/>
              <a:gd name="connsiteX77" fmla="*/ 8669 w 13624"/>
              <a:gd name="connsiteY77" fmla="*/ 4647 h 15006"/>
              <a:gd name="connsiteX78" fmla="*/ 8711 w 13624"/>
              <a:gd name="connsiteY78" fmla="*/ 3762 h 15006"/>
              <a:gd name="connsiteX79" fmla="*/ 8448 w 13624"/>
              <a:gd name="connsiteY79" fmla="*/ 3406 h 15006"/>
              <a:gd name="connsiteX80" fmla="*/ 8357 w 13624"/>
              <a:gd name="connsiteY80" fmla="*/ 2985 h 15006"/>
              <a:gd name="connsiteX81" fmla="*/ 8156 w 13624"/>
              <a:gd name="connsiteY81" fmla="*/ 2957 h 15006"/>
              <a:gd name="connsiteX82" fmla="*/ 7702 w 13624"/>
              <a:gd name="connsiteY82" fmla="*/ 3152 h 15006"/>
              <a:gd name="connsiteX83" fmla="*/ 7506 w 13624"/>
              <a:gd name="connsiteY83" fmla="*/ 2780 h 15006"/>
              <a:gd name="connsiteX84" fmla="*/ 7137 w 13624"/>
              <a:gd name="connsiteY84" fmla="*/ 2491 h 15006"/>
              <a:gd name="connsiteX85" fmla="*/ 7081 w 13624"/>
              <a:gd name="connsiteY85" fmla="*/ 2253 h 15006"/>
              <a:gd name="connsiteX86" fmla="*/ 6972 w 13624"/>
              <a:gd name="connsiteY86" fmla="*/ 1849 h 15006"/>
              <a:gd name="connsiteX87" fmla="*/ 6782 w 13624"/>
              <a:gd name="connsiteY87" fmla="*/ 1696 h 15006"/>
              <a:gd name="connsiteX88" fmla="*/ 6559 w 13624"/>
              <a:gd name="connsiteY88" fmla="*/ 1829 h 15006"/>
              <a:gd name="connsiteX89" fmla="*/ 6499 w 13624"/>
              <a:gd name="connsiteY89" fmla="*/ 1988 h 15006"/>
              <a:gd name="connsiteX90" fmla="*/ 6272 w 13624"/>
              <a:gd name="connsiteY90" fmla="*/ 1778 h 15006"/>
              <a:gd name="connsiteX91" fmla="*/ 5936 w 13624"/>
              <a:gd name="connsiteY91" fmla="*/ 1734 h 15006"/>
              <a:gd name="connsiteX92" fmla="*/ 5534 w 13624"/>
              <a:gd name="connsiteY92" fmla="*/ 1696 h 15006"/>
              <a:gd name="connsiteX93" fmla="*/ 4828 w 13624"/>
              <a:gd name="connsiteY93" fmla="*/ 1335 h 15006"/>
              <a:gd name="connsiteX94" fmla="*/ 4698 w 13624"/>
              <a:gd name="connsiteY94" fmla="*/ 1744 h 15006"/>
              <a:gd name="connsiteX95" fmla="*/ 4733 w 13624"/>
              <a:gd name="connsiteY95" fmla="*/ 1945 h 15006"/>
              <a:gd name="connsiteX96" fmla="*/ 4742 w 13624"/>
              <a:gd name="connsiteY96" fmla="*/ 2000 h 15006"/>
              <a:gd name="connsiteX97" fmla="*/ 4749 w 13624"/>
              <a:gd name="connsiteY97" fmla="*/ 2135 h 15006"/>
              <a:gd name="connsiteX98" fmla="*/ 3890 w 13624"/>
              <a:gd name="connsiteY98" fmla="*/ 2909 h 15006"/>
              <a:gd name="connsiteX99" fmla="*/ 3768 w 13624"/>
              <a:gd name="connsiteY99" fmla="*/ 2997 h 15006"/>
              <a:gd name="connsiteX100" fmla="*/ 3580 w 13624"/>
              <a:gd name="connsiteY100" fmla="*/ 2246 h 15006"/>
              <a:gd name="connsiteX101" fmla="*/ 3097 w 13624"/>
              <a:gd name="connsiteY101" fmla="*/ 1782 h 15006"/>
              <a:gd name="connsiteX102" fmla="*/ 2866 w 13624"/>
              <a:gd name="connsiteY102" fmla="*/ 1892 h 15006"/>
              <a:gd name="connsiteX103" fmla="*/ 2722 w 13624"/>
              <a:gd name="connsiteY103" fmla="*/ 1622 h 15006"/>
              <a:gd name="connsiteX104" fmla="*/ 2482 w 13624"/>
              <a:gd name="connsiteY104" fmla="*/ 1499 h 15006"/>
              <a:gd name="connsiteX105" fmla="*/ 2150 w 13624"/>
              <a:gd name="connsiteY105" fmla="*/ 576 h 15006"/>
              <a:gd name="connsiteX106" fmla="*/ 2032 w 13624"/>
              <a:gd name="connsiteY106" fmla="*/ 501 h 15006"/>
              <a:gd name="connsiteX107" fmla="*/ 1149 w 13624"/>
              <a:gd name="connsiteY107" fmla="*/ 286 h 15006"/>
              <a:gd name="connsiteX108" fmla="*/ 994 w 13624"/>
              <a:gd name="connsiteY108" fmla="*/ 603 h 15006"/>
              <a:gd name="connsiteX109" fmla="*/ 789 w 13624"/>
              <a:gd name="connsiteY109" fmla="*/ 55 h 15006"/>
              <a:gd name="connsiteX110" fmla="*/ 588 w 13624"/>
              <a:gd name="connsiteY110" fmla="*/ 201 h 15006"/>
              <a:gd name="connsiteX111" fmla="*/ 460 w 13624"/>
              <a:gd name="connsiteY111" fmla="*/ 585 h 15006"/>
              <a:gd name="connsiteX112" fmla="*/ 296 w 13624"/>
              <a:gd name="connsiteY112" fmla="*/ 640 h 15006"/>
              <a:gd name="connsiteX0" fmla="*/ 296 w 13624"/>
              <a:gd name="connsiteY0" fmla="*/ 640 h 15010"/>
              <a:gd name="connsiteX1" fmla="*/ 171 w 13624"/>
              <a:gd name="connsiteY1" fmla="*/ 853 h 15010"/>
              <a:gd name="connsiteX2" fmla="*/ 189 w 13624"/>
              <a:gd name="connsiteY2" fmla="*/ 1401 h 15010"/>
              <a:gd name="connsiteX3" fmla="*/ 359 w 13624"/>
              <a:gd name="connsiteY3" fmla="*/ 1783 h 15010"/>
              <a:gd name="connsiteX4" fmla="*/ 336 w 13624"/>
              <a:gd name="connsiteY4" fmla="*/ 2382 h 15010"/>
              <a:gd name="connsiteX5" fmla="*/ 790 w 13624"/>
              <a:gd name="connsiteY5" fmla="*/ 3603 h 15010"/>
              <a:gd name="connsiteX6" fmla="*/ 687 w 13624"/>
              <a:gd name="connsiteY6" fmla="*/ 3699 h 15010"/>
              <a:gd name="connsiteX7" fmla="*/ 446 w 13624"/>
              <a:gd name="connsiteY7" fmla="*/ 4131 h 15010"/>
              <a:gd name="connsiteX8" fmla="*/ 206 w 13624"/>
              <a:gd name="connsiteY8" fmla="*/ 4610 h 15010"/>
              <a:gd name="connsiteX9" fmla="*/ 69 w 13624"/>
              <a:gd name="connsiteY9" fmla="*/ 4899 h 15010"/>
              <a:gd name="connsiteX10" fmla="*/ 0 w 13624"/>
              <a:gd name="connsiteY10" fmla="*/ 5187 h 15010"/>
              <a:gd name="connsiteX11" fmla="*/ 481 w 13624"/>
              <a:gd name="connsiteY11" fmla="*/ 6243 h 15010"/>
              <a:gd name="connsiteX12" fmla="*/ 755 w 13624"/>
              <a:gd name="connsiteY12" fmla="*/ 7059 h 15010"/>
              <a:gd name="connsiteX13" fmla="*/ 961 w 13624"/>
              <a:gd name="connsiteY13" fmla="*/ 7443 h 15010"/>
              <a:gd name="connsiteX14" fmla="*/ 927 w 13624"/>
              <a:gd name="connsiteY14" fmla="*/ 7827 h 15010"/>
              <a:gd name="connsiteX15" fmla="*/ 858 w 13624"/>
              <a:gd name="connsiteY15" fmla="*/ 8115 h 15010"/>
              <a:gd name="connsiteX16" fmla="*/ 790 w 13624"/>
              <a:gd name="connsiteY16" fmla="*/ 9459 h 15010"/>
              <a:gd name="connsiteX17" fmla="*/ 1201 w 13624"/>
              <a:gd name="connsiteY17" fmla="*/ 10179 h 15010"/>
              <a:gd name="connsiteX18" fmla="*/ 1340 w 13624"/>
              <a:gd name="connsiteY18" fmla="*/ 10755 h 15010"/>
              <a:gd name="connsiteX19" fmla="*/ 1408 w 13624"/>
              <a:gd name="connsiteY19" fmla="*/ 11044 h 15010"/>
              <a:gd name="connsiteX20" fmla="*/ 1820 w 13624"/>
              <a:gd name="connsiteY20" fmla="*/ 10947 h 15010"/>
              <a:gd name="connsiteX21" fmla="*/ 2026 w 13624"/>
              <a:gd name="connsiteY21" fmla="*/ 10851 h 15010"/>
              <a:gd name="connsiteX22" fmla="*/ 2850 w 13624"/>
              <a:gd name="connsiteY22" fmla="*/ 10563 h 15010"/>
              <a:gd name="connsiteX23" fmla="*/ 3331 w 13624"/>
              <a:gd name="connsiteY23" fmla="*/ 10371 h 15010"/>
              <a:gd name="connsiteX24" fmla="*/ 3743 w 13624"/>
              <a:gd name="connsiteY24" fmla="*/ 10611 h 15010"/>
              <a:gd name="connsiteX25" fmla="*/ 3743 w 13624"/>
              <a:gd name="connsiteY25" fmla="*/ 10611 h 15010"/>
              <a:gd name="connsiteX26" fmla="*/ 3950 w 13624"/>
              <a:gd name="connsiteY26" fmla="*/ 10707 h 15010"/>
              <a:gd name="connsiteX27" fmla="*/ 4155 w 13624"/>
              <a:gd name="connsiteY27" fmla="*/ 11331 h 15010"/>
              <a:gd name="connsiteX28" fmla="*/ 4396 w 13624"/>
              <a:gd name="connsiteY28" fmla="*/ 11715 h 15010"/>
              <a:gd name="connsiteX29" fmla="*/ 4808 w 13624"/>
              <a:gd name="connsiteY29" fmla="*/ 11907 h 15010"/>
              <a:gd name="connsiteX30" fmla="*/ 5220 w 13624"/>
              <a:gd name="connsiteY30" fmla="*/ 12196 h 15010"/>
              <a:gd name="connsiteX31" fmla="*/ 5666 w 13624"/>
              <a:gd name="connsiteY31" fmla="*/ 11955 h 15010"/>
              <a:gd name="connsiteX32" fmla="*/ 6284 w 13624"/>
              <a:gd name="connsiteY32" fmla="*/ 11331 h 15010"/>
              <a:gd name="connsiteX33" fmla="*/ 6456 w 13624"/>
              <a:gd name="connsiteY33" fmla="*/ 10323 h 15010"/>
              <a:gd name="connsiteX34" fmla="*/ 6491 w 13624"/>
              <a:gd name="connsiteY34" fmla="*/ 10179 h 15010"/>
              <a:gd name="connsiteX35" fmla="*/ 6697 w 13624"/>
              <a:gd name="connsiteY35" fmla="*/ 10083 h 15010"/>
              <a:gd name="connsiteX36" fmla="*/ 7177 w 13624"/>
              <a:gd name="connsiteY36" fmla="*/ 10227 h 15010"/>
              <a:gd name="connsiteX37" fmla="*/ 7452 w 13624"/>
              <a:gd name="connsiteY37" fmla="*/ 10563 h 15010"/>
              <a:gd name="connsiteX38" fmla="*/ 7864 w 13624"/>
              <a:gd name="connsiteY38" fmla="*/ 10515 h 15010"/>
              <a:gd name="connsiteX39" fmla="*/ 8407 w 13624"/>
              <a:gd name="connsiteY39" fmla="*/ 13491 h 15010"/>
              <a:gd name="connsiteX40" fmla="*/ 8791 w 13624"/>
              <a:gd name="connsiteY40" fmla="*/ 10755 h 15010"/>
              <a:gd name="connsiteX41" fmla="*/ 9562 w 13624"/>
              <a:gd name="connsiteY41" fmla="*/ 15006 h 15010"/>
              <a:gd name="connsiteX42" fmla="*/ 7945 w 13624"/>
              <a:gd name="connsiteY42" fmla="*/ 9806 h 15010"/>
              <a:gd name="connsiteX43" fmla="*/ 7381 w 13624"/>
              <a:gd name="connsiteY43" fmla="*/ 8892 h 15010"/>
              <a:gd name="connsiteX44" fmla="*/ 7844 w 13624"/>
              <a:gd name="connsiteY44" fmla="*/ 7425 h 15010"/>
              <a:gd name="connsiteX45" fmla="*/ 9829 w 13624"/>
              <a:gd name="connsiteY45" fmla="*/ 12014 h 15010"/>
              <a:gd name="connsiteX46" fmla="*/ 10419 w 13624"/>
              <a:gd name="connsiteY46" fmla="*/ 11675 h 15010"/>
              <a:gd name="connsiteX47" fmla="*/ 11095 w 13624"/>
              <a:gd name="connsiteY47" fmla="*/ 10359 h 15010"/>
              <a:gd name="connsiteX48" fmla="*/ 11630 w 13624"/>
              <a:gd name="connsiteY48" fmla="*/ 8682 h 15010"/>
              <a:gd name="connsiteX49" fmla="*/ 12043 w 13624"/>
              <a:gd name="connsiteY49" fmla="*/ 8369 h 15010"/>
              <a:gd name="connsiteX50" fmla="*/ 12326 w 13624"/>
              <a:gd name="connsiteY50" fmla="*/ 8177 h 15010"/>
              <a:gd name="connsiteX51" fmla="*/ 12808 w 13624"/>
              <a:gd name="connsiteY51" fmla="*/ 8453 h 15010"/>
              <a:gd name="connsiteX52" fmla="*/ 12963 w 13624"/>
              <a:gd name="connsiteY52" fmla="*/ 7865 h 15010"/>
              <a:gd name="connsiteX53" fmla="*/ 13149 w 13624"/>
              <a:gd name="connsiteY53" fmla="*/ 7577 h 15010"/>
              <a:gd name="connsiteX54" fmla="*/ 13274 w 13624"/>
              <a:gd name="connsiteY54" fmla="*/ 7331 h 15010"/>
              <a:gd name="connsiteX55" fmla="*/ 13601 w 13624"/>
              <a:gd name="connsiteY55" fmla="*/ 7045 h 15010"/>
              <a:gd name="connsiteX56" fmla="*/ 12589 w 13624"/>
              <a:gd name="connsiteY56" fmla="*/ 6198 h 15010"/>
              <a:gd name="connsiteX57" fmla="*/ 12020 w 13624"/>
              <a:gd name="connsiteY57" fmla="*/ 6784 h 15010"/>
              <a:gd name="connsiteX58" fmla="*/ 11536 w 13624"/>
              <a:gd name="connsiteY58" fmla="*/ 7049 h 15010"/>
              <a:gd name="connsiteX59" fmla="*/ 11147 w 13624"/>
              <a:gd name="connsiteY59" fmla="*/ 7337 h 15010"/>
              <a:gd name="connsiteX60" fmla="*/ 10774 w 13624"/>
              <a:gd name="connsiteY60" fmla="*/ 7282 h 15010"/>
              <a:gd name="connsiteX61" fmla="*/ 10783 w 13624"/>
              <a:gd name="connsiteY61" fmla="*/ 7319 h 15010"/>
              <a:gd name="connsiteX62" fmla="*/ 10775 w 13624"/>
              <a:gd name="connsiteY62" fmla="*/ 7211 h 15010"/>
              <a:gd name="connsiteX63" fmla="*/ 10421 w 13624"/>
              <a:gd name="connsiteY63" fmla="*/ 7120 h 15010"/>
              <a:gd name="connsiteX64" fmla="*/ 10329 w 13624"/>
              <a:gd name="connsiteY64" fmla="*/ 6881 h 15010"/>
              <a:gd name="connsiteX65" fmla="*/ 10224 w 13624"/>
              <a:gd name="connsiteY65" fmla="*/ 6803 h 15010"/>
              <a:gd name="connsiteX66" fmla="*/ 10074 w 13624"/>
              <a:gd name="connsiteY66" fmla="*/ 6524 h 15010"/>
              <a:gd name="connsiteX67" fmla="*/ 10041 w 13624"/>
              <a:gd name="connsiteY67" fmla="*/ 6197 h 15010"/>
              <a:gd name="connsiteX68" fmla="*/ 9880 w 13624"/>
              <a:gd name="connsiteY68" fmla="*/ 6026 h 15010"/>
              <a:gd name="connsiteX69" fmla="*/ 9660 w 13624"/>
              <a:gd name="connsiteY69" fmla="*/ 5979 h 15010"/>
              <a:gd name="connsiteX70" fmla="*/ 9479 w 13624"/>
              <a:gd name="connsiteY70" fmla="*/ 5826 h 15010"/>
              <a:gd name="connsiteX71" fmla="*/ 9336 w 13624"/>
              <a:gd name="connsiteY71" fmla="*/ 5746 h 15010"/>
              <a:gd name="connsiteX72" fmla="*/ 9215 w 13624"/>
              <a:gd name="connsiteY72" fmla="*/ 5505 h 15010"/>
              <a:gd name="connsiteX73" fmla="*/ 9000 w 13624"/>
              <a:gd name="connsiteY73" fmla="*/ 5766 h 15010"/>
              <a:gd name="connsiteX74" fmla="*/ 8833 w 13624"/>
              <a:gd name="connsiteY74" fmla="*/ 5377 h 15010"/>
              <a:gd name="connsiteX75" fmla="*/ 8791 w 13624"/>
              <a:gd name="connsiteY75" fmla="*/ 4923 h 15010"/>
              <a:gd name="connsiteX76" fmla="*/ 8669 w 13624"/>
              <a:gd name="connsiteY76" fmla="*/ 4647 h 15010"/>
              <a:gd name="connsiteX77" fmla="*/ 8711 w 13624"/>
              <a:gd name="connsiteY77" fmla="*/ 3762 h 15010"/>
              <a:gd name="connsiteX78" fmla="*/ 8448 w 13624"/>
              <a:gd name="connsiteY78" fmla="*/ 3406 h 15010"/>
              <a:gd name="connsiteX79" fmla="*/ 8357 w 13624"/>
              <a:gd name="connsiteY79" fmla="*/ 2985 h 15010"/>
              <a:gd name="connsiteX80" fmla="*/ 8156 w 13624"/>
              <a:gd name="connsiteY80" fmla="*/ 2957 h 15010"/>
              <a:gd name="connsiteX81" fmla="*/ 7702 w 13624"/>
              <a:gd name="connsiteY81" fmla="*/ 3152 h 15010"/>
              <a:gd name="connsiteX82" fmla="*/ 7506 w 13624"/>
              <a:gd name="connsiteY82" fmla="*/ 2780 h 15010"/>
              <a:gd name="connsiteX83" fmla="*/ 7137 w 13624"/>
              <a:gd name="connsiteY83" fmla="*/ 2491 h 15010"/>
              <a:gd name="connsiteX84" fmla="*/ 7081 w 13624"/>
              <a:gd name="connsiteY84" fmla="*/ 2253 h 15010"/>
              <a:gd name="connsiteX85" fmla="*/ 6972 w 13624"/>
              <a:gd name="connsiteY85" fmla="*/ 1849 h 15010"/>
              <a:gd name="connsiteX86" fmla="*/ 6782 w 13624"/>
              <a:gd name="connsiteY86" fmla="*/ 1696 h 15010"/>
              <a:gd name="connsiteX87" fmla="*/ 6559 w 13624"/>
              <a:gd name="connsiteY87" fmla="*/ 1829 h 15010"/>
              <a:gd name="connsiteX88" fmla="*/ 6499 w 13624"/>
              <a:gd name="connsiteY88" fmla="*/ 1988 h 15010"/>
              <a:gd name="connsiteX89" fmla="*/ 6272 w 13624"/>
              <a:gd name="connsiteY89" fmla="*/ 1778 h 15010"/>
              <a:gd name="connsiteX90" fmla="*/ 5936 w 13624"/>
              <a:gd name="connsiteY90" fmla="*/ 1734 h 15010"/>
              <a:gd name="connsiteX91" fmla="*/ 5534 w 13624"/>
              <a:gd name="connsiteY91" fmla="*/ 1696 h 15010"/>
              <a:gd name="connsiteX92" fmla="*/ 4828 w 13624"/>
              <a:gd name="connsiteY92" fmla="*/ 1335 h 15010"/>
              <a:gd name="connsiteX93" fmla="*/ 4698 w 13624"/>
              <a:gd name="connsiteY93" fmla="*/ 1744 h 15010"/>
              <a:gd name="connsiteX94" fmla="*/ 4733 w 13624"/>
              <a:gd name="connsiteY94" fmla="*/ 1945 h 15010"/>
              <a:gd name="connsiteX95" fmla="*/ 4742 w 13624"/>
              <a:gd name="connsiteY95" fmla="*/ 2000 h 15010"/>
              <a:gd name="connsiteX96" fmla="*/ 4749 w 13624"/>
              <a:gd name="connsiteY96" fmla="*/ 2135 h 15010"/>
              <a:gd name="connsiteX97" fmla="*/ 3890 w 13624"/>
              <a:gd name="connsiteY97" fmla="*/ 2909 h 15010"/>
              <a:gd name="connsiteX98" fmla="*/ 3768 w 13624"/>
              <a:gd name="connsiteY98" fmla="*/ 2997 h 15010"/>
              <a:gd name="connsiteX99" fmla="*/ 3580 w 13624"/>
              <a:gd name="connsiteY99" fmla="*/ 2246 h 15010"/>
              <a:gd name="connsiteX100" fmla="*/ 3097 w 13624"/>
              <a:gd name="connsiteY100" fmla="*/ 1782 h 15010"/>
              <a:gd name="connsiteX101" fmla="*/ 2866 w 13624"/>
              <a:gd name="connsiteY101" fmla="*/ 1892 h 15010"/>
              <a:gd name="connsiteX102" fmla="*/ 2722 w 13624"/>
              <a:gd name="connsiteY102" fmla="*/ 1622 h 15010"/>
              <a:gd name="connsiteX103" fmla="*/ 2482 w 13624"/>
              <a:gd name="connsiteY103" fmla="*/ 1499 h 15010"/>
              <a:gd name="connsiteX104" fmla="*/ 2150 w 13624"/>
              <a:gd name="connsiteY104" fmla="*/ 576 h 15010"/>
              <a:gd name="connsiteX105" fmla="*/ 2032 w 13624"/>
              <a:gd name="connsiteY105" fmla="*/ 501 h 15010"/>
              <a:gd name="connsiteX106" fmla="*/ 1149 w 13624"/>
              <a:gd name="connsiteY106" fmla="*/ 286 h 15010"/>
              <a:gd name="connsiteX107" fmla="*/ 994 w 13624"/>
              <a:gd name="connsiteY107" fmla="*/ 603 h 15010"/>
              <a:gd name="connsiteX108" fmla="*/ 789 w 13624"/>
              <a:gd name="connsiteY108" fmla="*/ 55 h 15010"/>
              <a:gd name="connsiteX109" fmla="*/ 588 w 13624"/>
              <a:gd name="connsiteY109" fmla="*/ 201 h 15010"/>
              <a:gd name="connsiteX110" fmla="*/ 460 w 13624"/>
              <a:gd name="connsiteY110" fmla="*/ 585 h 15010"/>
              <a:gd name="connsiteX111" fmla="*/ 296 w 13624"/>
              <a:gd name="connsiteY111" fmla="*/ 640 h 15010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7945 w 13624"/>
              <a:gd name="connsiteY41" fmla="*/ 9806 h 15159"/>
              <a:gd name="connsiteX42" fmla="*/ 7381 w 13624"/>
              <a:gd name="connsiteY42" fmla="*/ 8892 h 15159"/>
              <a:gd name="connsiteX43" fmla="*/ 7844 w 13624"/>
              <a:gd name="connsiteY43" fmla="*/ 7425 h 15159"/>
              <a:gd name="connsiteX44" fmla="*/ 9829 w 13624"/>
              <a:gd name="connsiteY44" fmla="*/ 12014 h 15159"/>
              <a:gd name="connsiteX45" fmla="*/ 10419 w 13624"/>
              <a:gd name="connsiteY45" fmla="*/ 11675 h 15159"/>
              <a:gd name="connsiteX46" fmla="*/ 11095 w 13624"/>
              <a:gd name="connsiteY46" fmla="*/ 10359 h 15159"/>
              <a:gd name="connsiteX47" fmla="*/ 11630 w 13624"/>
              <a:gd name="connsiteY47" fmla="*/ 8682 h 15159"/>
              <a:gd name="connsiteX48" fmla="*/ 12043 w 13624"/>
              <a:gd name="connsiteY48" fmla="*/ 8369 h 15159"/>
              <a:gd name="connsiteX49" fmla="*/ 12326 w 13624"/>
              <a:gd name="connsiteY49" fmla="*/ 8177 h 15159"/>
              <a:gd name="connsiteX50" fmla="*/ 12808 w 13624"/>
              <a:gd name="connsiteY50" fmla="*/ 8453 h 15159"/>
              <a:gd name="connsiteX51" fmla="*/ 12963 w 13624"/>
              <a:gd name="connsiteY51" fmla="*/ 7865 h 15159"/>
              <a:gd name="connsiteX52" fmla="*/ 13149 w 13624"/>
              <a:gd name="connsiteY52" fmla="*/ 7577 h 15159"/>
              <a:gd name="connsiteX53" fmla="*/ 13274 w 13624"/>
              <a:gd name="connsiteY53" fmla="*/ 7331 h 15159"/>
              <a:gd name="connsiteX54" fmla="*/ 13601 w 13624"/>
              <a:gd name="connsiteY54" fmla="*/ 7045 h 15159"/>
              <a:gd name="connsiteX55" fmla="*/ 12589 w 13624"/>
              <a:gd name="connsiteY55" fmla="*/ 6198 h 15159"/>
              <a:gd name="connsiteX56" fmla="*/ 12020 w 13624"/>
              <a:gd name="connsiteY56" fmla="*/ 6784 h 15159"/>
              <a:gd name="connsiteX57" fmla="*/ 11536 w 13624"/>
              <a:gd name="connsiteY57" fmla="*/ 7049 h 15159"/>
              <a:gd name="connsiteX58" fmla="*/ 11147 w 13624"/>
              <a:gd name="connsiteY58" fmla="*/ 7337 h 15159"/>
              <a:gd name="connsiteX59" fmla="*/ 10774 w 13624"/>
              <a:gd name="connsiteY59" fmla="*/ 7282 h 15159"/>
              <a:gd name="connsiteX60" fmla="*/ 10783 w 13624"/>
              <a:gd name="connsiteY60" fmla="*/ 7319 h 15159"/>
              <a:gd name="connsiteX61" fmla="*/ 10775 w 13624"/>
              <a:gd name="connsiteY61" fmla="*/ 7211 h 15159"/>
              <a:gd name="connsiteX62" fmla="*/ 10421 w 13624"/>
              <a:gd name="connsiteY62" fmla="*/ 7120 h 15159"/>
              <a:gd name="connsiteX63" fmla="*/ 10329 w 13624"/>
              <a:gd name="connsiteY63" fmla="*/ 6881 h 15159"/>
              <a:gd name="connsiteX64" fmla="*/ 10224 w 13624"/>
              <a:gd name="connsiteY64" fmla="*/ 6803 h 15159"/>
              <a:gd name="connsiteX65" fmla="*/ 10074 w 13624"/>
              <a:gd name="connsiteY65" fmla="*/ 6524 h 15159"/>
              <a:gd name="connsiteX66" fmla="*/ 10041 w 13624"/>
              <a:gd name="connsiteY66" fmla="*/ 6197 h 15159"/>
              <a:gd name="connsiteX67" fmla="*/ 9880 w 13624"/>
              <a:gd name="connsiteY67" fmla="*/ 6026 h 15159"/>
              <a:gd name="connsiteX68" fmla="*/ 9660 w 13624"/>
              <a:gd name="connsiteY68" fmla="*/ 5979 h 15159"/>
              <a:gd name="connsiteX69" fmla="*/ 9479 w 13624"/>
              <a:gd name="connsiteY69" fmla="*/ 5826 h 15159"/>
              <a:gd name="connsiteX70" fmla="*/ 9336 w 13624"/>
              <a:gd name="connsiteY70" fmla="*/ 5746 h 15159"/>
              <a:gd name="connsiteX71" fmla="*/ 9215 w 13624"/>
              <a:gd name="connsiteY71" fmla="*/ 5505 h 15159"/>
              <a:gd name="connsiteX72" fmla="*/ 9000 w 13624"/>
              <a:gd name="connsiteY72" fmla="*/ 5766 h 15159"/>
              <a:gd name="connsiteX73" fmla="*/ 8833 w 13624"/>
              <a:gd name="connsiteY73" fmla="*/ 5377 h 15159"/>
              <a:gd name="connsiteX74" fmla="*/ 8791 w 13624"/>
              <a:gd name="connsiteY74" fmla="*/ 4923 h 15159"/>
              <a:gd name="connsiteX75" fmla="*/ 8669 w 13624"/>
              <a:gd name="connsiteY75" fmla="*/ 4647 h 15159"/>
              <a:gd name="connsiteX76" fmla="*/ 8711 w 13624"/>
              <a:gd name="connsiteY76" fmla="*/ 3762 h 15159"/>
              <a:gd name="connsiteX77" fmla="*/ 8448 w 13624"/>
              <a:gd name="connsiteY77" fmla="*/ 3406 h 15159"/>
              <a:gd name="connsiteX78" fmla="*/ 8357 w 13624"/>
              <a:gd name="connsiteY78" fmla="*/ 2985 h 15159"/>
              <a:gd name="connsiteX79" fmla="*/ 8156 w 13624"/>
              <a:gd name="connsiteY79" fmla="*/ 2957 h 15159"/>
              <a:gd name="connsiteX80" fmla="*/ 7702 w 13624"/>
              <a:gd name="connsiteY80" fmla="*/ 3152 h 15159"/>
              <a:gd name="connsiteX81" fmla="*/ 7506 w 13624"/>
              <a:gd name="connsiteY81" fmla="*/ 2780 h 15159"/>
              <a:gd name="connsiteX82" fmla="*/ 7137 w 13624"/>
              <a:gd name="connsiteY82" fmla="*/ 2491 h 15159"/>
              <a:gd name="connsiteX83" fmla="*/ 7081 w 13624"/>
              <a:gd name="connsiteY83" fmla="*/ 2253 h 15159"/>
              <a:gd name="connsiteX84" fmla="*/ 6972 w 13624"/>
              <a:gd name="connsiteY84" fmla="*/ 1849 h 15159"/>
              <a:gd name="connsiteX85" fmla="*/ 6782 w 13624"/>
              <a:gd name="connsiteY85" fmla="*/ 1696 h 15159"/>
              <a:gd name="connsiteX86" fmla="*/ 6559 w 13624"/>
              <a:gd name="connsiteY86" fmla="*/ 1829 h 15159"/>
              <a:gd name="connsiteX87" fmla="*/ 6499 w 13624"/>
              <a:gd name="connsiteY87" fmla="*/ 1988 h 15159"/>
              <a:gd name="connsiteX88" fmla="*/ 6272 w 13624"/>
              <a:gd name="connsiteY88" fmla="*/ 1778 h 15159"/>
              <a:gd name="connsiteX89" fmla="*/ 5936 w 13624"/>
              <a:gd name="connsiteY89" fmla="*/ 1734 h 15159"/>
              <a:gd name="connsiteX90" fmla="*/ 5534 w 13624"/>
              <a:gd name="connsiteY90" fmla="*/ 1696 h 15159"/>
              <a:gd name="connsiteX91" fmla="*/ 4828 w 13624"/>
              <a:gd name="connsiteY91" fmla="*/ 1335 h 15159"/>
              <a:gd name="connsiteX92" fmla="*/ 4698 w 13624"/>
              <a:gd name="connsiteY92" fmla="*/ 1744 h 15159"/>
              <a:gd name="connsiteX93" fmla="*/ 4733 w 13624"/>
              <a:gd name="connsiteY93" fmla="*/ 1945 h 15159"/>
              <a:gd name="connsiteX94" fmla="*/ 4742 w 13624"/>
              <a:gd name="connsiteY94" fmla="*/ 2000 h 15159"/>
              <a:gd name="connsiteX95" fmla="*/ 4749 w 13624"/>
              <a:gd name="connsiteY95" fmla="*/ 2135 h 15159"/>
              <a:gd name="connsiteX96" fmla="*/ 3890 w 13624"/>
              <a:gd name="connsiteY96" fmla="*/ 2909 h 15159"/>
              <a:gd name="connsiteX97" fmla="*/ 3768 w 13624"/>
              <a:gd name="connsiteY97" fmla="*/ 2997 h 15159"/>
              <a:gd name="connsiteX98" fmla="*/ 3580 w 13624"/>
              <a:gd name="connsiteY98" fmla="*/ 2246 h 15159"/>
              <a:gd name="connsiteX99" fmla="*/ 3097 w 13624"/>
              <a:gd name="connsiteY99" fmla="*/ 1782 h 15159"/>
              <a:gd name="connsiteX100" fmla="*/ 2866 w 13624"/>
              <a:gd name="connsiteY100" fmla="*/ 1892 h 15159"/>
              <a:gd name="connsiteX101" fmla="*/ 2722 w 13624"/>
              <a:gd name="connsiteY101" fmla="*/ 1622 h 15159"/>
              <a:gd name="connsiteX102" fmla="*/ 2482 w 13624"/>
              <a:gd name="connsiteY102" fmla="*/ 1499 h 15159"/>
              <a:gd name="connsiteX103" fmla="*/ 2150 w 13624"/>
              <a:gd name="connsiteY103" fmla="*/ 576 h 15159"/>
              <a:gd name="connsiteX104" fmla="*/ 2032 w 13624"/>
              <a:gd name="connsiteY104" fmla="*/ 501 h 15159"/>
              <a:gd name="connsiteX105" fmla="*/ 1149 w 13624"/>
              <a:gd name="connsiteY105" fmla="*/ 286 h 15159"/>
              <a:gd name="connsiteX106" fmla="*/ 994 w 13624"/>
              <a:gd name="connsiteY106" fmla="*/ 603 h 15159"/>
              <a:gd name="connsiteX107" fmla="*/ 789 w 13624"/>
              <a:gd name="connsiteY107" fmla="*/ 55 h 15159"/>
              <a:gd name="connsiteX108" fmla="*/ 588 w 13624"/>
              <a:gd name="connsiteY108" fmla="*/ 201 h 15159"/>
              <a:gd name="connsiteX109" fmla="*/ 460 w 13624"/>
              <a:gd name="connsiteY109" fmla="*/ 585 h 15159"/>
              <a:gd name="connsiteX110" fmla="*/ 296 w 13624"/>
              <a:gd name="connsiteY110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7945 w 13624"/>
              <a:gd name="connsiteY41" fmla="*/ 9806 h 15159"/>
              <a:gd name="connsiteX42" fmla="*/ 7381 w 13624"/>
              <a:gd name="connsiteY42" fmla="*/ 8892 h 15159"/>
              <a:gd name="connsiteX43" fmla="*/ 9829 w 13624"/>
              <a:gd name="connsiteY43" fmla="*/ 12014 h 15159"/>
              <a:gd name="connsiteX44" fmla="*/ 10419 w 13624"/>
              <a:gd name="connsiteY44" fmla="*/ 11675 h 15159"/>
              <a:gd name="connsiteX45" fmla="*/ 11095 w 13624"/>
              <a:gd name="connsiteY45" fmla="*/ 10359 h 15159"/>
              <a:gd name="connsiteX46" fmla="*/ 11630 w 13624"/>
              <a:gd name="connsiteY46" fmla="*/ 8682 h 15159"/>
              <a:gd name="connsiteX47" fmla="*/ 12043 w 13624"/>
              <a:gd name="connsiteY47" fmla="*/ 8369 h 15159"/>
              <a:gd name="connsiteX48" fmla="*/ 12326 w 13624"/>
              <a:gd name="connsiteY48" fmla="*/ 8177 h 15159"/>
              <a:gd name="connsiteX49" fmla="*/ 12808 w 13624"/>
              <a:gd name="connsiteY49" fmla="*/ 8453 h 15159"/>
              <a:gd name="connsiteX50" fmla="*/ 12963 w 13624"/>
              <a:gd name="connsiteY50" fmla="*/ 7865 h 15159"/>
              <a:gd name="connsiteX51" fmla="*/ 13149 w 13624"/>
              <a:gd name="connsiteY51" fmla="*/ 7577 h 15159"/>
              <a:gd name="connsiteX52" fmla="*/ 13274 w 13624"/>
              <a:gd name="connsiteY52" fmla="*/ 7331 h 15159"/>
              <a:gd name="connsiteX53" fmla="*/ 13601 w 13624"/>
              <a:gd name="connsiteY53" fmla="*/ 7045 h 15159"/>
              <a:gd name="connsiteX54" fmla="*/ 12589 w 13624"/>
              <a:gd name="connsiteY54" fmla="*/ 6198 h 15159"/>
              <a:gd name="connsiteX55" fmla="*/ 12020 w 13624"/>
              <a:gd name="connsiteY55" fmla="*/ 6784 h 15159"/>
              <a:gd name="connsiteX56" fmla="*/ 11536 w 13624"/>
              <a:gd name="connsiteY56" fmla="*/ 7049 h 15159"/>
              <a:gd name="connsiteX57" fmla="*/ 11147 w 13624"/>
              <a:gd name="connsiteY57" fmla="*/ 7337 h 15159"/>
              <a:gd name="connsiteX58" fmla="*/ 10774 w 13624"/>
              <a:gd name="connsiteY58" fmla="*/ 7282 h 15159"/>
              <a:gd name="connsiteX59" fmla="*/ 10783 w 13624"/>
              <a:gd name="connsiteY59" fmla="*/ 7319 h 15159"/>
              <a:gd name="connsiteX60" fmla="*/ 10775 w 13624"/>
              <a:gd name="connsiteY60" fmla="*/ 7211 h 15159"/>
              <a:gd name="connsiteX61" fmla="*/ 10421 w 13624"/>
              <a:gd name="connsiteY61" fmla="*/ 7120 h 15159"/>
              <a:gd name="connsiteX62" fmla="*/ 10329 w 13624"/>
              <a:gd name="connsiteY62" fmla="*/ 6881 h 15159"/>
              <a:gd name="connsiteX63" fmla="*/ 10224 w 13624"/>
              <a:gd name="connsiteY63" fmla="*/ 6803 h 15159"/>
              <a:gd name="connsiteX64" fmla="*/ 10074 w 13624"/>
              <a:gd name="connsiteY64" fmla="*/ 6524 h 15159"/>
              <a:gd name="connsiteX65" fmla="*/ 10041 w 13624"/>
              <a:gd name="connsiteY65" fmla="*/ 6197 h 15159"/>
              <a:gd name="connsiteX66" fmla="*/ 9880 w 13624"/>
              <a:gd name="connsiteY66" fmla="*/ 6026 h 15159"/>
              <a:gd name="connsiteX67" fmla="*/ 9660 w 13624"/>
              <a:gd name="connsiteY67" fmla="*/ 5979 h 15159"/>
              <a:gd name="connsiteX68" fmla="*/ 9479 w 13624"/>
              <a:gd name="connsiteY68" fmla="*/ 5826 h 15159"/>
              <a:gd name="connsiteX69" fmla="*/ 9336 w 13624"/>
              <a:gd name="connsiteY69" fmla="*/ 5746 h 15159"/>
              <a:gd name="connsiteX70" fmla="*/ 9215 w 13624"/>
              <a:gd name="connsiteY70" fmla="*/ 5505 h 15159"/>
              <a:gd name="connsiteX71" fmla="*/ 9000 w 13624"/>
              <a:gd name="connsiteY71" fmla="*/ 5766 h 15159"/>
              <a:gd name="connsiteX72" fmla="*/ 8833 w 13624"/>
              <a:gd name="connsiteY72" fmla="*/ 5377 h 15159"/>
              <a:gd name="connsiteX73" fmla="*/ 8791 w 13624"/>
              <a:gd name="connsiteY73" fmla="*/ 4923 h 15159"/>
              <a:gd name="connsiteX74" fmla="*/ 8669 w 13624"/>
              <a:gd name="connsiteY74" fmla="*/ 4647 h 15159"/>
              <a:gd name="connsiteX75" fmla="*/ 8711 w 13624"/>
              <a:gd name="connsiteY75" fmla="*/ 3762 h 15159"/>
              <a:gd name="connsiteX76" fmla="*/ 8448 w 13624"/>
              <a:gd name="connsiteY76" fmla="*/ 3406 h 15159"/>
              <a:gd name="connsiteX77" fmla="*/ 8357 w 13624"/>
              <a:gd name="connsiteY77" fmla="*/ 2985 h 15159"/>
              <a:gd name="connsiteX78" fmla="*/ 8156 w 13624"/>
              <a:gd name="connsiteY78" fmla="*/ 2957 h 15159"/>
              <a:gd name="connsiteX79" fmla="*/ 7702 w 13624"/>
              <a:gd name="connsiteY79" fmla="*/ 3152 h 15159"/>
              <a:gd name="connsiteX80" fmla="*/ 7506 w 13624"/>
              <a:gd name="connsiteY80" fmla="*/ 2780 h 15159"/>
              <a:gd name="connsiteX81" fmla="*/ 7137 w 13624"/>
              <a:gd name="connsiteY81" fmla="*/ 2491 h 15159"/>
              <a:gd name="connsiteX82" fmla="*/ 7081 w 13624"/>
              <a:gd name="connsiteY82" fmla="*/ 2253 h 15159"/>
              <a:gd name="connsiteX83" fmla="*/ 6972 w 13624"/>
              <a:gd name="connsiteY83" fmla="*/ 1849 h 15159"/>
              <a:gd name="connsiteX84" fmla="*/ 6782 w 13624"/>
              <a:gd name="connsiteY84" fmla="*/ 1696 h 15159"/>
              <a:gd name="connsiteX85" fmla="*/ 6559 w 13624"/>
              <a:gd name="connsiteY85" fmla="*/ 1829 h 15159"/>
              <a:gd name="connsiteX86" fmla="*/ 6499 w 13624"/>
              <a:gd name="connsiteY86" fmla="*/ 1988 h 15159"/>
              <a:gd name="connsiteX87" fmla="*/ 6272 w 13624"/>
              <a:gd name="connsiteY87" fmla="*/ 1778 h 15159"/>
              <a:gd name="connsiteX88" fmla="*/ 5936 w 13624"/>
              <a:gd name="connsiteY88" fmla="*/ 1734 h 15159"/>
              <a:gd name="connsiteX89" fmla="*/ 5534 w 13624"/>
              <a:gd name="connsiteY89" fmla="*/ 1696 h 15159"/>
              <a:gd name="connsiteX90" fmla="*/ 4828 w 13624"/>
              <a:gd name="connsiteY90" fmla="*/ 1335 h 15159"/>
              <a:gd name="connsiteX91" fmla="*/ 4698 w 13624"/>
              <a:gd name="connsiteY91" fmla="*/ 1744 h 15159"/>
              <a:gd name="connsiteX92" fmla="*/ 4733 w 13624"/>
              <a:gd name="connsiteY92" fmla="*/ 1945 h 15159"/>
              <a:gd name="connsiteX93" fmla="*/ 4742 w 13624"/>
              <a:gd name="connsiteY93" fmla="*/ 2000 h 15159"/>
              <a:gd name="connsiteX94" fmla="*/ 4749 w 13624"/>
              <a:gd name="connsiteY94" fmla="*/ 2135 h 15159"/>
              <a:gd name="connsiteX95" fmla="*/ 3890 w 13624"/>
              <a:gd name="connsiteY95" fmla="*/ 2909 h 15159"/>
              <a:gd name="connsiteX96" fmla="*/ 3768 w 13624"/>
              <a:gd name="connsiteY96" fmla="*/ 2997 h 15159"/>
              <a:gd name="connsiteX97" fmla="*/ 3580 w 13624"/>
              <a:gd name="connsiteY97" fmla="*/ 2246 h 15159"/>
              <a:gd name="connsiteX98" fmla="*/ 3097 w 13624"/>
              <a:gd name="connsiteY98" fmla="*/ 1782 h 15159"/>
              <a:gd name="connsiteX99" fmla="*/ 2866 w 13624"/>
              <a:gd name="connsiteY99" fmla="*/ 1892 h 15159"/>
              <a:gd name="connsiteX100" fmla="*/ 2722 w 13624"/>
              <a:gd name="connsiteY100" fmla="*/ 1622 h 15159"/>
              <a:gd name="connsiteX101" fmla="*/ 2482 w 13624"/>
              <a:gd name="connsiteY101" fmla="*/ 1499 h 15159"/>
              <a:gd name="connsiteX102" fmla="*/ 2150 w 13624"/>
              <a:gd name="connsiteY102" fmla="*/ 576 h 15159"/>
              <a:gd name="connsiteX103" fmla="*/ 2032 w 13624"/>
              <a:gd name="connsiteY103" fmla="*/ 501 h 15159"/>
              <a:gd name="connsiteX104" fmla="*/ 1149 w 13624"/>
              <a:gd name="connsiteY104" fmla="*/ 286 h 15159"/>
              <a:gd name="connsiteX105" fmla="*/ 994 w 13624"/>
              <a:gd name="connsiteY105" fmla="*/ 603 h 15159"/>
              <a:gd name="connsiteX106" fmla="*/ 789 w 13624"/>
              <a:gd name="connsiteY106" fmla="*/ 55 h 15159"/>
              <a:gd name="connsiteX107" fmla="*/ 588 w 13624"/>
              <a:gd name="connsiteY107" fmla="*/ 201 h 15159"/>
              <a:gd name="connsiteX108" fmla="*/ 460 w 13624"/>
              <a:gd name="connsiteY108" fmla="*/ 585 h 15159"/>
              <a:gd name="connsiteX109" fmla="*/ 296 w 13624"/>
              <a:gd name="connsiteY109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7945 w 13624"/>
              <a:gd name="connsiteY41" fmla="*/ 9806 h 15159"/>
              <a:gd name="connsiteX42" fmla="*/ 9829 w 13624"/>
              <a:gd name="connsiteY42" fmla="*/ 12014 h 15159"/>
              <a:gd name="connsiteX43" fmla="*/ 10419 w 13624"/>
              <a:gd name="connsiteY43" fmla="*/ 11675 h 15159"/>
              <a:gd name="connsiteX44" fmla="*/ 11095 w 13624"/>
              <a:gd name="connsiteY44" fmla="*/ 10359 h 15159"/>
              <a:gd name="connsiteX45" fmla="*/ 11630 w 13624"/>
              <a:gd name="connsiteY45" fmla="*/ 8682 h 15159"/>
              <a:gd name="connsiteX46" fmla="*/ 12043 w 13624"/>
              <a:gd name="connsiteY46" fmla="*/ 8369 h 15159"/>
              <a:gd name="connsiteX47" fmla="*/ 12326 w 13624"/>
              <a:gd name="connsiteY47" fmla="*/ 8177 h 15159"/>
              <a:gd name="connsiteX48" fmla="*/ 12808 w 13624"/>
              <a:gd name="connsiteY48" fmla="*/ 8453 h 15159"/>
              <a:gd name="connsiteX49" fmla="*/ 12963 w 13624"/>
              <a:gd name="connsiteY49" fmla="*/ 7865 h 15159"/>
              <a:gd name="connsiteX50" fmla="*/ 13149 w 13624"/>
              <a:gd name="connsiteY50" fmla="*/ 7577 h 15159"/>
              <a:gd name="connsiteX51" fmla="*/ 13274 w 13624"/>
              <a:gd name="connsiteY51" fmla="*/ 7331 h 15159"/>
              <a:gd name="connsiteX52" fmla="*/ 13601 w 13624"/>
              <a:gd name="connsiteY52" fmla="*/ 7045 h 15159"/>
              <a:gd name="connsiteX53" fmla="*/ 12589 w 13624"/>
              <a:gd name="connsiteY53" fmla="*/ 6198 h 15159"/>
              <a:gd name="connsiteX54" fmla="*/ 12020 w 13624"/>
              <a:gd name="connsiteY54" fmla="*/ 6784 h 15159"/>
              <a:gd name="connsiteX55" fmla="*/ 11536 w 13624"/>
              <a:gd name="connsiteY55" fmla="*/ 7049 h 15159"/>
              <a:gd name="connsiteX56" fmla="*/ 11147 w 13624"/>
              <a:gd name="connsiteY56" fmla="*/ 7337 h 15159"/>
              <a:gd name="connsiteX57" fmla="*/ 10774 w 13624"/>
              <a:gd name="connsiteY57" fmla="*/ 7282 h 15159"/>
              <a:gd name="connsiteX58" fmla="*/ 10783 w 13624"/>
              <a:gd name="connsiteY58" fmla="*/ 7319 h 15159"/>
              <a:gd name="connsiteX59" fmla="*/ 10775 w 13624"/>
              <a:gd name="connsiteY59" fmla="*/ 7211 h 15159"/>
              <a:gd name="connsiteX60" fmla="*/ 10421 w 13624"/>
              <a:gd name="connsiteY60" fmla="*/ 7120 h 15159"/>
              <a:gd name="connsiteX61" fmla="*/ 10329 w 13624"/>
              <a:gd name="connsiteY61" fmla="*/ 6881 h 15159"/>
              <a:gd name="connsiteX62" fmla="*/ 10224 w 13624"/>
              <a:gd name="connsiteY62" fmla="*/ 6803 h 15159"/>
              <a:gd name="connsiteX63" fmla="*/ 10074 w 13624"/>
              <a:gd name="connsiteY63" fmla="*/ 6524 h 15159"/>
              <a:gd name="connsiteX64" fmla="*/ 10041 w 13624"/>
              <a:gd name="connsiteY64" fmla="*/ 6197 h 15159"/>
              <a:gd name="connsiteX65" fmla="*/ 9880 w 13624"/>
              <a:gd name="connsiteY65" fmla="*/ 6026 h 15159"/>
              <a:gd name="connsiteX66" fmla="*/ 9660 w 13624"/>
              <a:gd name="connsiteY66" fmla="*/ 5979 h 15159"/>
              <a:gd name="connsiteX67" fmla="*/ 9479 w 13624"/>
              <a:gd name="connsiteY67" fmla="*/ 5826 h 15159"/>
              <a:gd name="connsiteX68" fmla="*/ 9336 w 13624"/>
              <a:gd name="connsiteY68" fmla="*/ 5746 h 15159"/>
              <a:gd name="connsiteX69" fmla="*/ 9215 w 13624"/>
              <a:gd name="connsiteY69" fmla="*/ 5505 h 15159"/>
              <a:gd name="connsiteX70" fmla="*/ 9000 w 13624"/>
              <a:gd name="connsiteY70" fmla="*/ 5766 h 15159"/>
              <a:gd name="connsiteX71" fmla="*/ 8833 w 13624"/>
              <a:gd name="connsiteY71" fmla="*/ 5377 h 15159"/>
              <a:gd name="connsiteX72" fmla="*/ 8791 w 13624"/>
              <a:gd name="connsiteY72" fmla="*/ 4923 h 15159"/>
              <a:gd name="connsiteX73" fmla="*/ 8669 w 13624"/>
              <a:gd name="connsiteY73" fmla="*/ 4647 h 15159"/>
              <a:gd name="connsiteX74" fmla="*/ 8711 w 13624"/>
              <a:gd name="connsiteY74" fmla="*/ 3762 h 15159"/>
              <a:gd name="connsiteX75" fmla="*/ 8448 w 13624"/>
              <a:gd name="connsiteY75" fmla="*/ 3406 h 15159"/>
              <a:gd name="connsiteX76" fmla="*/ 8357 w 13624"/>
              <a:gd name="connsiteY76" fmla="*/ 2985 h 15159"/>
              <a:gd name="connsiteX77" fmla="*/ 8156 w 13624"/>
              <a:gd name="connsiteY77" fmla="*/ 2957 h 15159"/>
              <a:gd name="connsiteX78" fmla="*/ 7702 w 13624"/>
              <a:gd name="connsiteY78" fmla="*/ 3152 h 15159"/>
              <a:gd name="connsiteX79" fmla="*/ 7506 w 13624"/>
              <a:gd name="connsiteY79" fmla="*/ 2780 h 15159"/>
              <a:gd name="connsiteX80" fmla="*/ 7137 w 13624"/>
              <a:gd name="connsiteY80" fmla="*/ 2491 h 15159"/>
              <a:gd name="connsiteX81" fmla="*/ 7081 w 13624"/>
              <a:gd name="connsiteY81" fmla="*/ 2253 h 15159"/>
              <a:gd name="connsiteX82" fmla="*/ 6972 w 13624"/>
              <a:gd name="connsiteY82" fmla="*/ 1849 h 15159"/>
              <a:gd name="connsiteX83" fmla="*/ 6782 w 13624"/>
              <a:gd name="connsiteY83" fmla="*/ 1696 h 15159"/>
              <a:gd name="connsiteX84" fmla="*/ 6559 w 13624"/>
              <a:gd name="connsiteY84" fmla="*/ 1829 h 15159"/>
              <a:gd name="connsiteX85" fmla="*/ 6499 w 13624"/>
              <a:gd name="connsiteY85" fmla="*/ 1988 h 15159"/>
              <a:gd name="connsiteX86" fmla="*/ 6272 w 13624"/>
              <a:gd name="connsiteY86" fmla="*/ 1778 h 15159"/>
              <a:gd name="connsiteX87" fmla="*/ 5936 w 13624"/>
              <a:gd name="connsiteY87" fmla="*/ 1734 h 15159"/>
              <a:gd name="connsiteX88" fmla="*/ 5534 w 13624"/>
              <a:gd name="connsiteY88" fmla="*/ 1696 h 15159"/>
              <a:gd name="connsiteX89" fmla="*/ 4828 w 13624"/>
              <a:gd name="connsiteY89" fmla="*/ 1335 h 15159"/>
              <a:gd name="connsiteX90" fmla="*/ 4698 w 13624"/>
              <a:gd name="connsiteY90" fmla="*/ 1744 h 15159"/>
              <a:gd name="connsiteX91" fmla="*/ 4733 w 13624"/>
              <a:gd name="connsiteY91" fmla="*/ 1945 h 15159"/>
              <a:gd name="connsiteX92" fmla="*/ 4742 w 13624"/>
              <a:gd name="connsiteY92" fmla="*/ 2000 h 15159"/>
              <a:gd name="connsiteX93" fmla="*/ 4749 w 13624"/>
              <a:gd name="connsiteY93" fmla="*/ 2135 h 15159"/>
              <a:gd name="connsiteX94" fmla="*/ 3890 w 13624"/>
              <a:gd name="connsiteY94" fmla="*/ 2909 h 15159"/>
              <a:gd name="connsiteX95" fmla="*/ 3768 w 13624"/>
              <a:gd name="connsiteY95" fmla="*/ 2997 h 15159"/>
              <a:gd name="connsiteX96" fmla="*/ 3580 w 13624"/>
              <a:gd name="connsiteY96" fmla="*/ 2246 h 15159"/>
              <a:gd name="connsiteX97" fmla="*/ 3097 w 13624"/>
              <a:gd name="connsiteY97" fmla="*/ 1782 h 15159"/>
              <a:gd name="connsiteX98" fmla="*/ 2866 w 13624"/>
              <a:gd name="connsiteY98" fmla="*/ 1892 h 15159"/>
              <a:gd name="connsiteX99" fmla="*/ 2722 w 13624"/>
              <a:gd name="connsiteY99" fmla="*/ 1622 h 15159"/>
              <a:gd name="connsiteX100" fmla="*/ 2482 w 13624"/>
              <a:gd name="connsiteY100" fmla="*/ 1499 h 15159"/>
              <a:gd name="connsiteX101" fmla="*/ 2150 w 13624"/>
              <a:gd name="connsiteY101" fmla="*/ 576 h 15159"/>
              <a:gd name="connsiteX102" fmla="*/ 2032 w 13624"/>
              <a:gd name="connsiteY102" fmla="*/ 501 h 15159"/>
              <a:gd name="connsiteX103" fmla="*/ 1149 w 13624"/>
              <a:gd name="connsiteY103" fmla="*/ 286 h 15159"/>
              <a:gd name="connsiteX104" fmla="*/ 994 w 13624"/>
              <a:gd name="connsiteY104" fmla="*/ 603 h 15159"/>
              <a:gd name="connsiteX105" fmla="*/ 789 w 13624"/>
              <a:gd name="connsiteY105" fmla="*/ 55 h 15159"/>
              <a:gd name="connsiteX106" fmla="*/ 588 w 13624"/>
              <a:gd name="connsiteY106" fmla="*/ 201 h 15159"/>
              <a:gd name="connsiteX107" fmla="*/ 460 w 13624"/>
              <a:gd name="connsiteY107" fmla="*/ 585 h 15159"/>
              <a:gd name="connsiteX108" fmla="*/ 296 w 13624"/>
              <a:gd name="connsiteY108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095 w 13624"/>
              <a:gd name="connsiteY43" fmla="*/ 10359 h 15159"/>
              <a:gd name="connsiteX44" fmla="*/ 11630 w 13624"/>
              <a:gd name="connsiteY44" fmla="*/ 8682 h 15159"/>
              <a:gd name="connsiteX45" fmla="*/ 12043 w 13624"/>
              <a:gd name="connsiteY45" fmla="*/ 8369 h 15159"/>
              <a:gd name="connsiteX46" fmla="*/ 12326 w 13624"/>
              <a:gd name="connsiteY46" fmla="*/ 8177 h 15159"/>
              <a:gd name="connsiteX47" fmla="*/ 12808 w 13624"/>
              <a:gd name="connsiteY47" fmla="*/ 8453 h 15159"/>
              <a:gd name="connsiteX48" fmla="*/ 12963 w 13624"/>
              <a:gd name="connsiteY48" fmla="*/ 7865 h 15159"/>
              <a:gd name="connsiteX49" fmla="*/ 13149 w 13624"/>
              <a:gd name="connsiteY49" fmla="*/ 7577 h 15159"/>
              <a:gd name="connsiteX50" fmla="*/ 13274 w 13624"/>
              <a:gd name="connsiteY50" fmla="*/ 7331 h 15159"/>
              <a:gd name="connsiteX51" fmla="*/ 13601 w 13624"/>
              <a:gd name="connsiteY51" fmla="*/ 7045 h 15159"/>
              <a:gd name="connsiteX52" fmla="*/ 12589 w 13624"/>
              <a:gd name="connsiteY52" fmla="*/ 6198 h 15159"/>
              <a:gd name="connsiteX53" fmla="*/ 12020 w 13624"/>
              <a:gd name="connsiteY53" fmla="*/ 6784 h 15159"/>
              <a:gd name="connsiteX54" fmla="*/ 11536 w 13624"/>
              <a:gd name="connsiteY54" fmla="*/ 7049 h 15159"/>
              <a:gd name="connsiteX55" fmla="*/ 11147 w 13624"/>
              <a:gd name="connsiteY55" fmla="*/ 7337 h 15159"/>
              <a:gd name="connsiteX56" fmla="*/ 10774 w 13624"/>
              <a:gd name="connsiteY56" fmla="*/ 7282 h 15159"/>
              <a:gd name="connsiteX57" fmla="*/ 10783 w 13624"/>
              <a:gd name="connsiteY57" fmla="*/ 7319 h 15159"/>
              <a:gd name="connsiteX58" fmla="*/ 10775 w 13624"/>
              <a:gd name="connsiteY58" fmla="*/ 7211 h 15159"/>
              <a:gd name="connsiteX59" fmla="*/ 10421 w 13624"/>
              <a:gd name="connsiteY59" fmla="*/ 7120 h 15159"/>
              <a:gd name="connsiteX60" fmla="*/ 10329 w 13624"/>
              <a:gd name="connsiteY60" fmla="*/ 6881 h 15159"/>
              <a:gd name="connsiteX61" fmla="*/ 10224 w 13624"/>
              <a:gd name="connsiteY61" fmla="*/ 6803 h 15159"/>
              <a:gd name="connsiteX62" fmla="*/ 10074 w 13624"/>
              <a:gd name="connsiteY62" fmla="*/ 6524 h 15159"/>
              <a:gd name="connsiteX63" fmla="*/ 10041 w 13624"/>
              <a:gd name="connsiteY63" fmla="*/ 6197 h 15159"/>
              <a:gd name="connsiteX64" fmla="*/ 9880 w 13624"/>
              <a:gd name="connsiteY64" fmla="*/ 6026 h 15159"/>
              <a:gd name="connsiteX65" fmla="*/ 9660 w 13624"/>
              <a:gd name="connsiteY65" fmla="*/ 5979 h 15159"/>
              <a:gd name="connsiteX66" fmla="*/ 9479 w 13624"/>
              <a:gd name="connsiteY66" fmla="*/ 5826 h 15159"/>
              <a:gd name="connsiteX67" fmla="*/ 9336 w 13624"/>
              <a:gd name="connsiteY67" fmla="*/ 5746 h 15159"/>
              <a:gd name="connsiteX68" fmla="*/ 9215 w 13624"/>
              <a:gd name="connsiteY68" fmla="*/ 5505 h 15159"/>
              <a:gd name="connsiteX69" fmla="*/ 9000 w 13624"/>
              <a:gd name="connsiteY69" fmla="*/ 5766 h 15159"/>
              <a:gd name="connsiteX70" fmla="*/ 8833 w 13624"/>
              <a:gd name="connsiteY70" fmla="*/ 5377 h 15159"/>
              <a:gd name="connsiteX71" fmla="*/ 8791 w 13624"/>
              <a:gd name="connsiteY71" fmla="*/ 4923 h 15159"/>
              <a:gd name="connsiteX72" fmla="*/ 8669 w 13624"/>
              <a:gd name="connsiteY72" fmla="*/ 4647 h 15159"/>
              <a:gd name="connsiteX73" fmla="*/ 8711 w 13624"/>
              <a:gd name="connsiteY73" fmla="*/ 3762 h 15159"/>
              <a:gd name="connsiteX74" fmla="*/ 8448 w 13624"/>
              <a:gd name="connsiteY74" fmla="*/ 3406 h 15159"/>
              <a:gd name="connsiteX75" fmla="*/ 8357 w 13624"/>
              <a:gd name="connsiteY75" fmla="*/ 2985 h 15159"/>
              <a:gd name="connsiteX76" fmla="*/ 8156 w 13624"/>
              <a:gd name="connsiteY76" fmla="*/ 2957 h 15159"/>
              <a:gd name="connsiteX77" fmla="*/ 7702 w 13624"/>
              <a:gd name="connsiteY77" fmla="*/ 3152 h 15159"/>
              <a:gd name="connsiteX78" fmla="*/ 7506 w 13624"/>
              <a:gd name="connsiteY78" fmla="*/ 2780 h 15159"/>
              <a:gd name="connsiteX79" fmla="*/ 7137 w 13624"/>
              <a:gd name="connsiteY79" fmla="*/ 2491 h 15159"/>
              <a:gd name="connsiteX80" fmla="*/ 7081 w 13624"/>
              <a:gd name="connsiteY80" fmla="*/ 2253 h 15159"/>
              <a:gd name="connsiteX81" fmla="*/ 6972 w 13624"/>
              <a:gd name="connsiteY81" fmla="*/ 1849 h 15159"/>
              <a:gd name="connsiteX82" fmla="*/ 6782 w 13624"/>
              <a:gd name="connsiteY82" fmla="*/ 1696 h 15159"/>
              <a:gd name="connsiteX83" fmla="*/ 6559 w 13624"/>
              <a:gd name="connsiteY83" fmla="*/ 1829 h 15159"/>
              <a:gd name="connsiteX84" fmla="*/ 6499 w 13624"/>
              <a:gd name="connsiteY84" fmla="*/ 1988 h 15159"/>
              <a:gd name="connsiteX85" fmla="*/ 6272 w 13624"/>
              <a:gd name="connsiteY85" fmla="*/ 1778 h 15159"/>
              <a:gd name="connsiteX86" fmla="*/ 5936 w 13624"/>
              <a:gd name="connsiteY86" fmla="*/ 1734 h 15159"/>
              <a:gd name="connsiteX87" fmla="*/ 5534 w 13624"/>
              <a:gd name="connsiteY87" fmla="*/ 1696 h 15159"/>
              <a:gd name="connsiteX88" fmla="*/ 4828 w 13624"/>
              <a:gd name="connsiteY88" fmla="*/ 1335 h 15159"/>
              <a:gd name="connsiteX89" fmla="*/ 4698 w 13624"/>
              <a:gd name="connsiteY89" fmla="*/ 1744 h 15159"/>
              <a:gd name="connsiteX90" fmla="*/ 4733 w 13624"/>
              <a:gd name="connsiteY90" fmla="*/ 1945 h 15159"/>
              <a:gd name="connsiteX91" fmla="*/ 4742 w 13624"/>
              <a:gd name="connsiteY91" fmla="*/ 2000 h 15159"/>
              <a:gd name="connsiteX92" fmla="*/ 4749 w 13624"/>
              <a:gd name="connsiteY92" fmla="*/ 2135 h 15159"/>
              <a:gd name="connsiteX93" fmla="*/ 3890 w 13624"/>
              <a:gd name="connsiteY93" fmla="*/ 2909 h 15159"/>
              <a:gd name="connsiteX94" fmla="*/ 3768 w 13624"/>
              <a:gd name="connsiteY94" fmla="*/ 2997 h 15159"/>
              <a:gd name="connsiteX95" fmla="*/ 3580 w 13624"/>
              <a:gd name="connsiteY95" fmla="*/ 2246 h 15159"/>
              <a:gd name="connsiteX96" fmla="*/ 3097 w 13624"/>
              <a:gd name="connsiteY96" fmla="*/ 1782 h 15159"/>
              <a:gd name="connsiteX97" fmla="*/ 2866 w 13624"/>
              <a:gd name="connsiteY97" fmla="*/ 1892 h 15159"/>
              <a:gd name="connsiteX98" fmla="*/ 2722 w 13624"/>
              <a:gd name="connsiteY98" fmla="*/ 1622 h 15159"/>
              <a:gd name="connsiteX99" fmla="*/ 2482 w 13624"/>
              <a:gd name="connsiteY99" fmla="*/ 1499 h 15159"/>
              <a:gd name="connsiteX100" fmla="*/ 2150 w 13624"/>
              <a:gd name="connsiteY100" fmla="*/ 576 h 15159"/>
              <a:gd name="connsiteX101" fmla="*/ 2032 w 13624"/>
              <a:gd name="connsiteY101" fmla="*/ 501 h 15159"/>
              <a:gd name="connsiteX102" fmla="*/ 1149 w 13624"/>
              <a:gd name="connsiteY102" fmla="*/ 286 h 15159"/>
              <a:gd name="connsiteX103" fmla="*/ 994 w 13624"/>
              <a:gd name="connsiteY103" fmla="*/ 603 h 15159"/>
              <a:gd name="connsiteX104" fmla="*/ 789 w 13624"/>
              <a:gd name="connsiteY104" fmla="*/ 55 h 15159"/>
              <a:gd name="connsiteX105" fmla="*/ 588 w 13624"/>
              <a:gd name="connsiteY105" fmla="*/ 201 h 15159"/>
              <a:gd name="connsiteX106" fmla="*/ 460 w 13624"/>
              <a:gd name="connsiteY106" fmla="*/ 585 h 15159"/>
              <a:gd name="connsiteX107" fmla="*/ 296 w 13624"/>
              <a:gd name="connsiteY107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095 w 13624"/>
              <a:gd name="connsiteY43" fmla="*/ 10359 h 15159"/>
              <a:gd name="connsiteX44" fmla="*/ 11630 w 13624"/>
              <a:gd name="connsiteY44" fmla="*/ 8682 h 15159"/>
              <a:gd name="connsiteX45" fmla="*/ 12043 w 13624"/>
              <a:gd name="connsiteY45" fmla="*/ 8369 h 15159"/>
              <a:gd name="connsiteX46" fmla="*/ 12291 w 13624"/>
              <a:gd name="connsiteY46" fmla="*/ 8061 h 15159"/>
              <a:gd name="connsiteX47" fmla="*/ 12808 w 13624"/>
              <a:gd name="connsiteY47" fmla="*/ 8453 h 15159"/>
              <a:gd name="connsiteX48" fmla="*/ 12963 w 13624"/>
              <a:gd name="connsiteY48" fmla="*/ 7865 h 15159"/>
              <a:gd name="connsiteX49" fmla="*/ 13149 w 13624"/>
              <a:gd name="connsiteY49" fmla="*/ 7577 h 15159"/>
              <a:gd name="connsiteX50" fmla="*/ 13274 w 13624"/>
              <a:gd name="connsiteY50" fmla="*/ 7331 h 15159"/>
              <a:gd name="connsiteX51" fmla="*/ 13601 w 13624"/>
              <a:gd name="connsiteY51" fmla="*/ 7045 h 15159"/>
              <a:gd name="connsiteX52" fmla="*/ 12589 w 13624"/>
              <a:gd name="connsiteY52" fmla="*/ 6198 h 15159"/>
              <a:gd name="connsiteX53" fmla="*/ 12020 w 13624"/>
              <a:gd name="connsiteY53" fmla="*/ 6784 h 15159"/>
              <a:gd name="connsiteX54" fmla="*/ 11536 w 13624"/>
              <a:gd name="connsiteY54" fmla="*/ 7049 h 15159"/>
              <a:gd name="connsiteX55" fmla="*/ 11147 w 13624"/>
              <a:gd name="connsiteY55" fmla="*/ 7337 h 15159"/>
              <a:gd name="connsiteX56" fmla="*/ 10774 w 13624"/>
              <a:gd name="connsiteY56" fmla="*/ 7282 h 15159"/>
              <a:gd name="connsiteX57" fmla="*/ 10783 w 13624"/>
              <a:gd name="connsiteY57" fmla="*/ 7319 h 15159"/>
              <a:gd name="connsiteX58" fmla="*/ 10775 w 13624"/>
              <a:gd name="connsiteY58" fmla="*/ 7211 h 15159"/>
              <a:gd name="connsiteX59" fmla="*/ 10421 w 13624"/>
              <a:gd name="connsiteY59" fmla="*/ 7120 h 15159"/>
              <a:gd name="connsiteX60" fmla="*/ 10329 w 13624"/>
              <a:gd name="connsiteY60" fmla="*/ 6881 h 15159"/>
              <a:gd name="connsiteX61" fmla="*/ 10224 w 13624"/>
              <a:gd name="connsiteY61" fmla="*/ 6803 h 15159"/>
              <a:gd name="connsiteX62" fmla="*/ 10074 w 13624"/>
              <a:gd name="connsiteY62" fmla="*/ 6524 h 15159"/>
              <a:gd name="connsiteX63" fmla="*/ 10041 w 13624"/>
              <a:gd name="connsiteY63" fmla="*/ 6197 h 15159"/>
              <a:gd name="connsiteX64" fmla="*/ 9880 w 13624"/>
              <a:gd name="connsiteY64" fmla="*/ 6026 h 15159"/>
              <a:gd name="connsiteX65" fmla="*/ 9660 w 13624"/>
              <a:gd name="connsiteY65" fmla="*/ 5979 h 15159"/>
              <a:gd name="connsiteX66" fmla="*/ 9479 w 13624"/>
              <a:gd name="connsiteY66" fmla="*/ 5826 h 15159"/>
              <a:gd name="connsiteX67" fmla="*/ 9336 w 13624"/>
              <a:gd name="connsiteY67" fmla="*/ 5746 h 15159"/>
              <a:gd name="connsiteX68" fmla="*/ 9215 w 13624"/>
              <a:gd name="connsiteY68" fmla="*/ 5505 h 15159"/>
              <a:gd name="connsiteX69" fmla="*/ 9000 w 13624"/>
              <a:gd name="connsiteY69" fmla="*/ 5766 h 15159"/>
              <a:gd name="connsiteX70" fmla="*/ 8833 w 13624"/>
              <a:gd name="connsiteY70" fmla="*/ 5377 h 15159"/>
              <a:gd name="connsiteX71" fmla="*/ 8791 w 13624"/>
              <a:gd name="connsiteY71" fmla="*/ 4923 h 15159"/>
              <a:gd name="connsiteX72" fmla="*/ 8669 w 13624"/>
              <a:gd name="connsiteY72" fmla="*/ 4647 h 15159"/>
              <a:gd name="connsiteX73" fmla="*/ 8711 w 13624"/>
              <a:gd name="connsiteY73" fmla="*/ 3762 h 15159"/>
              <a:gd name="connsiteX74" fmla="*/ 8448 w 13624"/>
              <a:gd name="connsiteY74" fmla="*/ 3406 h 15159"/>
              <a:gd name="connsiteX75" fmla="*/ 8357 w 13624"/>
              <a:gd name="connsiteY75" fmla="*/ 2985 h 15159"/>
              <a:gd name="connsiteX76" fmla="*/ 8156 w 13624"/>
              <a:gd name="connsiteY76" fmla="*/ 2957 h 15159"/>
              <a:gd name="connsiteX77" fmla="*/ 7702 w 13624"/>
              <a:gd name="connsiteY77" fmla="*/ 3152 h 15159"/>
              <a:gd name="connsiteX78" fmla="*/ 7506 w 13624"/>
              <a:gd name="connsiteY78" fmla="*/ 2780 h 15159"/>
              <a:gd name="connsiteX79" fmla="*/ 7137 w 13624"/>
              <a:gd name="connsiteY79" fmla="*/ 2491 h 15159"/>
              <a:gd name="connsiteX80" fmla="*/ 7081 w 13624"/>
              <a:gd name="connsiteY80" fmla="*/ 2253 h 15159"/>
              <a:gd name="connsiteX81" fmla="*/ 6972 w 13624"/>
              <a:gd name="connsiteY81" fmla="*/ 1849 h 15159"/>
              <a:gd name="connsiteX82" fmla="*/ 6782 w 13624"/>
              <a:gd name="connsiteY82" fmla="*/ 1696 h 15159"/>
              <a:gd name="connsiteX83" fmla="*/ 6559 w 13624"/>
              <a:gd name="connsiteY83" fmla="*/ 1829 h 15159"/>
              <a:gd name="connsiteX84" fmla="*/ 6499 w 13624"/>
              <a:gd name="connsiteY84" fmla="*/ 1988 h 15159"/>
              <a:gd name="connsiteX85" fmla="*/ 6272 w 13624"/>
              <a:gd name="connsiteY85" fmla="*/ 1778 h 15159"/>
              <a:gd name="connsiteX86" fmla="*/ 5936 w 13624"/>
              <a:gd name="connsiteY86" fmla="*/ 1734 h 15159"/>
              <a:gd name="connsiteX87" fmla="*/ 5534 w 13624"/>
              <a:gd name="connsiteY87" fmla="*/ 1696 h 15159"/>
              <a:gd name="connsiteX88" fmla="*/ 4828 w 13624"/>
              <a:gd name="connsiteY88" fmla="*/ 1335 h 15159"/>
              <a:gd name="connsiteX89" fmla="*/ 4698 w 13624"/>
              <a:gd name="connsiteY89" fmla="*/ 1744 h 15159"/>
              <a:gd name="connsiteX90" fmla="*/ 4733 w 13624"/>
              <a:gd name="connsiteY90" fmla="*/ 1945 h 15159"/>
              <a:gd name="connsiteX91" fmla="*/ 4742 w 13624"/>
              <a:gd name="connsiteY91" fmla="*/ 2000 h 15159"/>
              <a:gd name="connsiteX92" fmla="*/ 4749 w 13624"/>
              <a:gd name="connsiteY92" fmla="*/ 2135 h 15159"/>
              <a:gd name="connsiteX93" fmla="*/ 3890 w 13624"/>
              <a:gd name="connsiteY93" fmla="*/ 2909 h 15159"/>
              <a:gd name="connsiteX94" fmla="*/ 3768 w 13624"/>
              <a:gd name="connsiteY94" fmla="*/ 2997 h 15159"/>
              <a:gd name="connsiteX95" fmla="*/ 3580 w 13624"/>
              <a:gd name="connsiteY95" fmla="*/ 2246 h 15159"/>
              <a:gd name="connsiteX96" fmla="*/ 3097 w 13624"/>
              <a:gd name="connsiteY96" fmla="*/ 1782 h 15159"/>
              <a:gd name="connsiteX97" fmla="*/ 2866 w 13624"/>
              <a:gd name="connsiteY97" fmla="*/ 1892 h 15159"/>
              <a:gd name="connsiteX98" fmla="*/ 2722 w 13624"/>
              <a:gd name="connsiteY98" fmla="*/ 1622 h 15159"/>
              <a:gd name="connsiteX99" fmla="*/ 2482 w 13624"/>
              <a:gd name="connsiteY99" fmla="*/ 1499 h 15159"/>
              <a:gd name="connsiteX100" fmla="*/ 2150 w 13624"/>
              <a:gd name="connsiteY100" fmla="*/ 576 h 15159"/>
              <a:gd name="connsiteX101" fmla="*/ 2032 w 13624"/>
              <a:gd name="connsiteY101" fmla="*/ 501 h 15159"/>
              <a:gd name="connsiteX102" fmla="*/ 1149 w 13624"/>
              <a:gd name="connsiteY102" fmla="*/ 286 h 15159"/>
              <a:gd name="connsiteX103" fmla="*/ 994 w 13624"/>
              <a:gd name="connsiteY103" fmla="*/ 603 h 15159"/>
              <a:gd name="connsiteX104" fmla="*/ 789 w 13624"/>
              <a:gd name="connsiteY104" fmla="*/ 55 h 15159"/>
              <a:gd name="connsiteX105" fmla="*/ 588 w 13624"/>
              <a:gd name="connsiteY105" fmla="*/ 201 h 15159"/>
              <a:gd name="connsiteX106" fmla="*/ 460 w 13624"/>
              <a:gd name="connsiteY106" fmla="*/ 585 h 15159"/>
              <a:gd name="connsiteX107" fmla="*/ 296 w 13624"/>
              <a:gd name="connsiteY107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095 w 13624"/>
              <a:gd name="connsiteY43" fmla="*/ 10359 h 15159"/>
              <a:gd name="connsiteX44" fmla="*/ 11643 w 13624"/>
              <a:gd name="connsiteY44" fmla="*/ 8614 h 15159"/>
              <a:gd name="connsiteX45" fmla="*/ 12043 w 13624"/>
              <a:gd name="connsiteY45" fmla="*/ 8369 h 15159"/>
              <a:gd name="connsiteX46" fmla="*/ 12291 w 13624"/>
              <a:gd name="connsiteY46" fmla="*/ 8061 h 15159"/>
              <a:gd name="connsiteX47" fmla="*/ 12808 w 13624"/>
              <a:gd name="connsiteY47" fmla="*/ 8453 h 15159"/>
              <a:gd name="connsiteX48" fmla="*/ 12963 w 13624"/>
              <a:gd name="connsiteY48" fmla="*/ 7865 h 15159"/>
              <a:gd name="connsiteX49" fmla="*/ 13149 w 13624"/>
              <a:gd name="connsiteY49" fmla="*/ 7577 h 15159"/>
              <a:gd name="connsiteX50" fmla="*/ 13274 w 13624"/>
              <a:gd name="connsiteY50" fmla="*/ 7331 h 15159"/>
              <a:gd name="connsiteX51" fmla="*/ 13601 w 13624"/>
              <a:gd name="connsiteY51" fmla="*/ 7045 h 15159"/>
              <a:gd name="connsiteX52" fmla="*/ 12589 w 13624"/>
              <a:gd name="connsiteY52" fmla="*/ 6198 h 15159"/>
              <a:gd name="connsiteX53" fmla="*/ 12020 w 13624"/>
              <a:gd name="connsiteY53" fmla="*/ 6784 h 15159"/>
              <a:gd name="connsiteX54" fmla="*/ 11536 w 13624"/>
              <a:gd name="connsiteY54" fmla="*/ 7049 h 15159"/>
              <a:gd name="connsiteX55" fmla="*/ 11147 w 13624"/>
              <a:gd name="connsiteY55" fmla="*/ 7337 h 15159"/>
              <a:gd name="connsiteX56" fmla="*/ 10774 w 13624"/>
              <a:gd name="connsiteY56" fmla="*/ 7282 h 15159"/>
              <a:gd name="connsiteX57" fmla="*/ 10783 w 13624"/>
              <a:gd name="connsiteY57" fmla="*/ 7319 h 15159"/>
              <a:gd name="connsiteX58" fmla="*/ 10775 w 13624"/>
              <a:gd name="connsiteY58" fmla="*/ 7211 h 15159"/>
              <a:gd name="connsiteX59" fmla="*/ 10421 w 13624"/>
              <a:gd name="connsiteY59" fmla="*/ 7120 h 15159"/>
              <a:gd name="connsiteX60" fmla="*/ 10329 w 13624"/>
              <a:gd name="connsiteY60" fmla="*/ 6881 h 15159"/>
              <a:gd name="connsiteX61" fmla="*/ 10224 w 13624"/>
              <a:gd name="connsiteY61" fmla="*/ 6803 h 15159"/>
              <a:gd name="connsiteX62" fmla="*/ 10074 w 13624"/>
              <a:gd name="connsiteY62" fmla="*/ 6524 h 15159"/>
              <a:gd name="connsiteX63" fmla="*/ 10041 w 13624"/>
              <a:gd name="connsiteY63" fmla="*/ 6197 h 15159"/>
              <a:gd name="connsiteX64" fmla="*/ 9880 w 13624"/>
              <a:gd name="connsiteY64" fmla="*/ 6026 h 15159"/>
              <a:gd name="connsiteX65" fmla="*/ 9660 w 13624"/>
              <a:gd name="connsiteY65" fmla="*/ 5979 h 15159"/>
              <a:gd name="connsiteX66" fmla="*/ 9479 w 13624"/>
              <a:gd name="connsiteY66" fmla="*/ 5826 h 15159"/>
              <a:gd name="connsiteX67" fmla="*/ 9336 w 13624"/>
              <a:gd name="connsiteY67" fmla="*/ 5746 h 15159"/>
              <a:gd name="connsiteX68" fmla="*/ 9215 w 13624"/>
              <a:gd name="connsiteY68" fmla="*/ 5505 h 15159"/>
              <a:gd name="connsiteX69" fmla="*/ 9000 w 13624"/>
              <a:gd name="connsiteY69" fmla="*/ 5766 h 15159"/>
              <a:gd name="connsiteX70" fmla="*/ 8833 w 13624"/>
              <a:gd name="connsiteY70" fmla="*/ 5377 h 15159"/>
              <a:gd name="connsiteX71" fmla="*/ 8791 w 13624"/>
              <a:gd name="connsiteY71" fmla="*/ 4923 h 15159"/>
              <a:gd name="connsiteX72" fmla="*/ 8669 w 13624"/>
              <a:gd name="connsiteY72" fmla="*/ 4647 h 15159"/>
              <a:gd name="connsiteX73" fmla="*/ 8711 w 13624"/>
              <a:gd name="connsiteY73" fmla="*/ 3762 h 15159"/>
              <a:gd name="connsiteX74" fmla="*/ 8448 w 13624"/>
              <a:gd name="connsiteY74" fmla="*/ 3406 h 15159"/>
              <a:gd name="connsiteX75" fmla="*/ 8357 w 13624"/>
              <a:gd name="connsiteY75" fmla="*/ 2985 h 15159"/>
              <a:gd name="connsiteX76" fmla="*/ 8156 w 13624"/>
              <a:gd name="connsiteY76" fmla="*/ 2957 h 15159"/>
              <a:gd name="connsiteX77" fmla="*/ 7702 w 13624"/>
              <a:gd name="connsiteY77" fmla="*/ 3152 h 15159"/>
              <a:gd name="connsiteX78" fmla="*/ 7506 w 13624"/>
              <a:gd name="connsiteY78" fmla="*/ 2780 h 15159"/>
              <a:gd name="connsiteX79" fmla="*/ 7137 w 13624"/>
              <a:gd name="connsiteY79" fmla="*/ 2491 h 15159"/>
              <a:gd name="connsiteX80" fmla="*/ 7081 w 13624"/>
              <a:gd name="connsiteY80" fmla="*/ 2253 h 15159"/>
              <a:gd name="connsiteX81" fmla="*/ 6972 w 13624"/>
              <a:gd name="connsiteY81" fmla="*/ 1849 h 15159"/>
              <a:gd name="connsiteX82" fmla="*/ 6782 w 13624"/>
              <a:gd name="connsiteY82" fmla="*/ 1696 h 15159"/>
              <a:gd name="connsiteX83" fmla="*/ 6559 w 13624"/>
              <a:gd name="connsiteY83" fmla="*/ 1829 h 15159"/>
              <a:gd name="connsiteX84" fmla="*/ 6499 w 13624"/>
              <a:gd name="connsiteY84" fmla="*/ 1988 h 15159"/>
              <a:gd name="connsiteX85" fmla="*/ 6272 w 13624"/>
              <a:gd name="connsiteY85" fmla="*/ 1778 h 15159"/>
              <a:gd name="connsiteX86" fmla="*/ 5936 w 13624"/>
              <a:gd name="connsiteY86" fmla="*/ 1734 h 15159"/>
              <a:gd name="connsiteX87" fmla="*/ 5534 w 13624"/>
              <a:gd name="connsiteY87" fmla="*/ 1696 h 15159"/>
              <a:gd name="connsiteX88" fmla="*/ 4828 w 13624"/>
              <a:gd name="connsiteY88" fmla="*/ 1335 h 15159"/>
              <a:gd name="connsiteX89" fmla="*/ 4698 w 13624"/>
              <a:gd name="connsiteY89" fmla="*/ 1744 h 15159"/>
              <a:gd name="connsiteX90" fmla="*/ 4733 w 13624"/>
              <a:gd name="connsiteY90" fmla="*/ 1945 h 15159"/>
              <a:gd name="connsiteX91" fmla="*/ 4742 w 13624"/>
              <a:gd name="connsiteY91" fmla="*/ 2000 h 15159"/>
              <a:gd name="connsiteX92" fmla="*/ 4749 w 13624"/>
              <a:gd name="connsiteY92" fmla="*/ 2135 h 15159"/>
              <a:gd name="connsiteX93" fmla="*/ 3890 w 13624"/>
              <a:gd name="connsiteY93" fmla="*/ 2909 h 15159"/>
              <a:gd name="connsiteX94" fmla="*/ 3768 w 13624"/>
              <a:gd name="connsiteY94" fmla="*/ 2997 h 15159"/>
              <a:gd name="connsiteX95" fmla="*/ 3580 w 13624"/>
              <a:gd name="connsiteY95" fmla="*/ 2246 h 15159"/>
              <a:gd name="connsiteX96" fmla="*/ 3097 w 13624"/>
              <a:gd name="connsiteY96" fmla="*/ 1782 h 15159"/>
              <a:gd name="connsiteX97" fmla="*/ 2866 w 13624"/>
              <a:gd name="connsiteY97" fmla="*/ 1892 h 15159"/>
              <a:gd name="connsiteX98" fmla="*/ 2722 w 13624"/>
              <a:gd name="connsiteY98" fmla="*/ 1622 h 15159"/>
              <a:gd name="connsiteX99" fmla="*/ 2482 w 13624"/>
              <a:gd name="connsiteY99" fmla="*/ 1499 h 15159"/>
              <a:gd name="connsiteX100" fmla="*/ 2150 w 13624"/>
              <a:gd name="connsiteY100" fmla="*/ 576 h 15159"/>
              <a:gd name="connsiteX101" fmla="*/ 2032 w 13624"/>
              <a:gd name="connsiteY101" fmla="*/ 501 h 15159"/>
              <a:gd name="connsiteX102" fmla="*/ 1149 w 13624"/>
              <a:gd name="connsiteY102" fmla="*/ 286 h 15159"/>
              <a:gd name="connsiteX103" fmla="*/ 994 w 13624"/>
              <a:gd name="connsiteY103" fmla="*/ 603 h 15159"/>
              <a:gd name="connsiteX104" fmla="*/ 789 w 13624"/>
              <a:gd name="connsiteY104" fmla="*/ 55 h 15159"/>
              <a:gd name="connsiteX105" fmla="*/ 588 w 13624"/>
              <a:gd name="connsiteY105" fmla="*/ 201 h 15159"/>
              <a:gd name="connsiteX106" fmla="*/ 460 w 13624"/>
              <a:gd name="connsiteY106" fmla="*/ 585 h 15159"/>
              <a:gd name="connsiteX107" fmla="*/ 296 w 13624"/>
              <a:gd name="connsiteY107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514 w 13624"/>
              <a:gd name="connsiteY43" fmla="*/ 9097 h 15159"/>
              <a:gd name="connsiteX44" fmla="*/ 11643 w 13624"/>
              <a:gd name="connsiteY44" fmla="*/ 8614 h 15159"/>
              <a:gd name="connsiteX45" fmla="*/ 12043 w 13624"/>
              <a:gd name="connsiteY45" fmla="*/ 8369 h 15159"/>
              <a:gd name="connsiteX46" fmla="*/ 12291 w 13624"/>
              <a:gd name="connsiteY46" fmla="*/ 8061 h 15159"/>
              <a:gd name="connsiteX47" fmla="*/ 12808 w 13624"/>
              <a:gd name="connsiteY47" fmla="*/ 8453 h 15159"/>
              <a:gd name="connsiteX48" fmla="*/ 12963 w 13624"/>
              <a:gd name="connsiteY48" fmla="*/ 7865 h 15159"/>
              <a:gd name="connsiteX49" fmla="*/ 13149 w 13624"/>
              <a:gd name="connsiteY49" fmla="*/ 7577 h 15159"/>
              <a:gd name="connsiteX50" fmla="*/ 13274 w 13624"/>
              <a:gd name="connsiteY50" fmla="*/ 7331 h 15159"/>
              <a:gd name="connsiteX51" fmla="*/ 13601 w 13624"/>
              <a:gd name="connsiteY51" fmla="*/ 7045 h 15159"/>
              <a:gd name="connsiteX52" fmla="*/ 12589 w 13624"/>
              <a:gd name="connsiteY52" fmla="*/ 6198 h 15159"/>
              <a:gd name="connsiteX53" fmla="*/ 12020 w 13624"/>
              <a:gd name="connsiteY53" fmla="*/ 6784 h 15159"/>
              <a:gd name="connsiteX54" fmla="*/ 11536 w 13624"/>
              <a:gd name="connsiteY54" fmla="*/ 7049 h 15159"/>
              <a:gd name="connsiteX55" fmla="*/ 11147 w 13624"/>
              <a:gd name="connsiteY55" fmla="*/ 7337 h 15159"/>
              <a:gd name="connsiteX56" fmla="*/ 10774 w 13624"/>
              <a:gd name="connsiteY56" fmla="*/ 7282 h 15159"/>
              <a:gd name="connsiteX57" fmla="*/ 10783 w 13624"/>
              <a:gd name="connsiteY57" fmla="*/ 7319 h 15159"/>
              <a:gd name="connsiteX58" fmla="*/ 10775 w 13624"/>
              <a:gd name="connsiteY58" fmla="*/ 7211 h 15159"/>
              <a:gd name="connsiteX59" fmla="*/ 10421 w 13624"/>
              <a:gd name="connsiteY59" fmla="*/ 7120 h 15159"/>
              <a:gd name="connsiteX60" fmla="*/ 10329 w 13624"/>
              <a:gd name="connsiteY60" fmla="*/ 6881 h 15159"/>
              <a:gd name="connsiteX61" fmla="*/ 10224 w 13624"/>
              <a:gd name="connsiteY61" fmla="*/ 6803 h 15159"/>
              <a:gd name="connsiteX62" fmla="*/ 10074 w 13624"/>
              <a:gd name="connsiteY62" fmla="*/ 6524 h 15159"/>
              <a:gd name="connsiteX63" fmla="*/ 10041 w 13624"/>
              <a:gd name="connsiteY63" fmla="*/ 6197 h 15159"/>
              <a:gd name="connsiteX64" fmla="*/ 9880 w 13624"/>
              <a:gd name="connsiteY64" fmla="*/ 6026 h 15159"/>
              <a:gd name="connsiteX65" fmla="*/ 9660 w 13624"/>
              <a:gd name="connsiteY65" fmla="*/ 5979 h 15159"/>
              <a:gd name="connsiteX66" fmla="*/ 9479 w 13624"/>
              <a:gd name="connsiteY66" fmla="*/ 5826 h 15159"/>
              <a:gd name="connsiteX67" fmla="*/ 9336 w 13624"/>
              <a:gd name="connsiteY67" fmla="*/ 5746 h 15159"/>
              <a:gd name="connsiteX68" fmla="*/ 9215 w 13624"/>
              <a:gd name="connsiteY68" fmla="*/ 5505 h 15159"/>
              <a:gd name="connsiteX69" fmla="*/ 9000 w 13624"/>
              <a:gd name="connsiteY69" fmla="*/ 5766 h 15159"/>
              <a:gd name="connsiteX70" fmla="*/ 8833 w 13624"/>
              <a:gd name="connsiteY70" fmla="*/ 5377 h 15159"/>
              <a:gd name="connsiteX71" fmla="*/ 8791 w 13624"/>
              <a:gd name="connsiteY71" fmla="*/ 4923 h 15159"/>
              <a:gd name="connsiteX72" fmla="*/ 8669 w 13624"/>
              <a:gd name="connsiteY72" fmla="*/ 4647 h 15159"/>
              <a:gd name="connsiteX73" fmla="*/ 8711 w 13624"/>
              <a:gd name="connsiteY73" fmla="*/ 3762 h 15159"/>
              <a:gd name="connsiteX74" fmla="*/ 8448 w 13624"/>
              <a:gd name="connsiteY74" fmla="*/ 3406 h 15159"/>
              <a:gd name="connsiteX75" fmla="*/ 8357 w 13624"/>
              <a:gd name="connsiteY75" fmla="*/ 2985 h 15159"/>
              <a:gd name="connsiteX76" fmla="*/ 8156 w 13624"/>
              <a:gd name="connsiteY76" fmla="*/ 2957 h 15159"/>
              <a:gd name="connsiteX77" fmla="*/ 7702 w 13624"/>
              <a:gd name="connsiteY77" fmla="*/ 3152 h 15159"/>
              <a:gd name="connsiteX78" fmla="*/ 7506 w 13624"/>
              <a:gd name="connsiteY78" fmla="*/ 2780 h 15159"/>
              <a:gd name="connsiteX79" fmla="*/ 7137 w 13624"/>
              <a:gd name="connsiteY79" fmla="*/ 2491 h 15159"/>
              <a:gd name="connsiteX80" fmla="*/ 7081 w 13624"/>
              <a:gd name="connsiteY80" fmla="*/ 2253 h 15159"/>
              <a:gd name="connsiteX81" fmla="*/ 6972 w 13624"/>
              <a:gd name="connsiteY81" fmla="*/ 1849 h 15159"/>
              <a:gd name="connsiteX82" fmla="*/ 6782 w 13624"/>
              <a:gd name="connsiteY82" fmla="*/ 1696 h 15159"/>
              <a:gd name="connsiteX83" fmla="*/ 6559 w 13624"/>
              <a:gd name="connsiteY83" fmla="*/ 1829 h 15159"/>
              <a:gd name="connsiteX84" fmla="*/ 6499 w 13624"/>
              <a:gd name="connsiteY84" fmla="*/ 1988 h 15159"/>
              <a:gd name="connsiteX85" fmla="*/ 6272 w 13624"/>
              <a:gd name="connsiteY85" fmla="*/ 1778 h 15159"/>
              <a:gd name="connsiteX86" fmla="*/ 5936 w 13624"/>
              <a:gd name="connsiteY86" fmla="*/ 1734 h 15159"/>
              <a:gd name="connsiteX87" fmla="*/ 5534 w 13624"/>
              <a:gd name="connsiteY87" fmla="*/ 1696 h 15159"/>
              <a:gd name="connsiteX88" fmla="*/ 4828 w 13624"/>
              <a:gd name="connsiteY88" fmla="*/ 1335 h 15159"/>
              <a:gd name="connsiteX89" fmla="*/ 4698 w 13624"/>
              <a:gd name="connsiteY89" fmla="*/ 1744 h 15159"/>
              <a:gd name="connsiteX90" fmla="*/ 4733 w 13624"/>
              <a:gd name="connsiteY90" fmla="*/ 1945 h 15159"/>
              <a:gd name="connsiteX91" fmla="*/ 4742 w 13624"/>
              <a:gd name="connsiteY91" fmla="*/ 2000 h 15159"/>
              <a:gd name="connsiteX92" fmla="*/ 4749 w 13624"/>
              <a:gd name="connsiteY92" fmla="*/ 2135 h 15159"/>
              <a:gd name="connsiteX93" fmla="*/ 3890 w 13624"/>
              <a:gd name="connsiteY93" fmla="*/ 2909 h 15159"/>
              <a:gd name="connsiteX94" fmla="*/ 3768 w 13624"/>
              <a:gd name="connsiteY94" fmla="*/ 2997 h 15159"/>
              <a:gd name="connsiteX95" fmla="*/ 3580 w 13624"/>
              <a:gd name="connsiteY95" fmla="*/ 2246 h 15159"/>
              <a:gd name="connsiteX96" fmla="*/ 3097 w 13624"/>
              <a:gd name="connsiteY96" fmla="*/ 1782 h 15159"/>
              <a:gd name="connsiteX97" fmla="*/ 2866 w 13624"/>
              <a:gd name="connsiteY97" fmla="*/ 1892 h 15159"/>
              <a:gd name="connsiteX98" fmla="*/ 2722 w 13624"/>
              <a:gd name="connsiteY98" fmla="*/ 1622 h 15159"/>
              <a:gd name="connsiteX99" fmla="*/ 2482 w 13624"/>
              <a:gd name="connsiteY99" fmla="*/ 1499 h 15159"/>
              <a:gd name="connsiteX100" fmla="*/ 2150 w 13624"/>
              <a:gd name="connsiteY100" fmla="*/ 576 h 15159"/>
              <a:gd name="connsiteX101" fmla="*/ 2032 w 13624"/>
              <a:gd name="connsiteY101" fmla="*/ 501 h 15159"/>
              <a:gd name="connsiteX102" fmla="*/ 1149 w 13624"/>
              <a:gd name="connsiteY102" fmla="*/ 286 h 15159"/>
              <a:gd name="connsiteX103" fmla="*/ 994 w 13624"/>
              <a:gd name="connsiteY103" fmla="*/ 603 h 15159"/>
              <a:gd name="connsiteX104" fmla="*/ 789 w 13624"/>
              <a:gd name="connsiteY104" fmla="*/ 55 h 15159"/>
              <a:gd name="connsiteX105" fmla="*/ 588 w 13624"/>
              <a:gd name="connsiteY105" fmla="*/ 201 h 15159"/>
              <a:gd name="connsiteX106" fmla="*/ 460 w 13624"/>
              <a:gd name="connsiteY106" fmla="*/ 585 h 15159"/>
              <a:gd name="connsiteX107" fmla="*/ 296 w 13624"/>
              <a:gd name="connsiteY107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235 w 13624"/>
              <a:gd name="connsiteY43" fmla="*/ 9543 h 15159"/>
              <a:gd name="connsiteX44" fmla="*/ 11514 w 13624"/>
              <a:gd name="connsiteY44" fmla="*/ 9097 h 15159"/>
              <a:gd name="connsiteX45" fmla="*/ 11643 w 13624"/>
              <a:gd name="connsiteY45" fmla="*/ 8614 h 15159"/>
              <a:gd name="connsiteX46" fmla="*/ 12043 w 13624"/>
              <a:gd name="connsiteY46" fmla="*/ 8369 h 15159"/>
              <a:gd name="connsiteX47" fmla="*/ 12291 w 13624"/>
              <a:gd name="connsiteY47" fmla="*/ 8061 h 15159"/>
              <a:gd name="connsiteX48" fmla="*/ 12808 w 13624"/>
              <a:gd name="connsiteY48" fmla="*/ 8453 h 15159"/>
              <a:gd name="connsiteX49" fmla="*/ 12963 w 13624"/>
              <a:gd name="connsiteY49" fmla="*/ 7865 h 15159"/>
              <a:gd name="connsiteX50" fmla="*/ 13149 w 13624"/>
              <a:gd name="connsiteY50" fmla="*/ 7577 h 15159"/>
              <a:gd name="connsiteX51" fmla="*/ 13274 w 13624"/>
              <a:gd name="connsiteY51" fmla="*/ 7331 h 15159"/>
              <a:gd name="connsiteX52" fmla="*/ 13601 w 13624"/>
              <a:gd name="connsiteY52" fmla="*/ 7045 h 15159"/>
              <a:gd name="connsiteX53" fmla="*/ 12589 w 13624"/>
              <a:gd name="connsiteY53" fmla="*/ 6198 h 15159"/>
              <a:gd name="connsiteX54" fmla="*/ 12020 w 13624"/>
              <a:gd name="connsiteY54" fmla="*/ 6784 h 15159"/>
              <a:gd name="connsiteX55" fmla="*/ 11536 w 13624"/>
              <a:gd name="connsiteY55" fmla="*/ 7049 h 15159"/>
              <a:gd name="connsiteX56" fmla="*/ 11147 w 13624"/>
              <a:gd name="connsiteY56" fmla="*/ 7337 h 15159"/>
              <a:gd name="connsiteX57" fmla="*/ 10774 w 13624"/>
              <a:gd name="connsiteY57" fmla="*/ 7282 h 15159"/>
              <a:gd name="connsiteX58" fmla="*/ 10783 w 13624"/>
              <a:gd name="connsiteY58" fmla="*/ 7319 h 15159"/>
              <a:gd name="connsiteX59" fmla="*/ 10775 w 13624"/>
              <a:gd name="connsiteY59" fmla="*/ 7211 h 15159"/>
              <a:gd name="connsiteX60" fmla="*/ 10421 w 13624"/>
              <a:gd name="connsiteY60" fmla="*/ 7120 h 15159"/>
              <a:gd name="connsiteX61" fmla="*/ 10329 w 13624"/>
              <a:gd name="connsiteY61" fmla="*/ 6881 h 15159"/>
              <a:gd name="connsiteX62" fmla="*/ 10224 w 13624"/>
              <a:gd name="connsiteY62" fmla="*/ 6803 h 15159"/>
              <a:gd name="connsiteX63" fmla="*/ 10074 w 13624"/>
              <a:gd name="connsiteY63" fmla="*/ 6524 h 15159"/>
              <a:gd name="connsiteX64" fmla="*/ 10041 w 13624"/>
              <a:gd name="connsiteY64" fmla="*/ 6197 h 15159"/>
              <a:gd name="connsiteX65" fmla="*/ 9880 w 13624"/>
              <a:gd name="connsiteY65" fmla="*/ 6026 h 15159"/>
              <a:gd name="connsiteX66" fmla="*/ 9660 w 13624"/>
              <a:gd name="connsiteY66" fmla="*/ 5979 h 15159"/>
              <a:gd name="connsiteX67" fmla="*/ 9479 w 13624"/>
              <a:gd name="connsiteY67" fmla="*/ 5826 h 15159"/>
              <a:gd name="connsiteX68" fmla="*/ 9336 w 13624"/>
              <a:gd name="connsiteY68" fmla="*/ 5746 h 15159"/>
              <a:gd name="connsiteX69" fmla="*/ 9215 w 13624"/>
              <a:gd name="connsiteY69" fmla="*/ 5505 h 15159"/>
              <a:gd name="connsiteX70" fmla="*/ 9000 w 13624"/>
              <a:gd name="connsiteY70" fmla="*/ 5766 h 15159"/>
              <a:gd name="connsiteX71" fmla="*/ 8833 w 13624"/>
              <a:gd name="connsiteY71" fmla="*/ 5377 h 15159"/>
              <a:gd name="connsiteX72" fmla="*/ 8791 w 13624"/>
              <a:gd name="connsiteY72" fmla="*/ 4923 h 15159"/>
              <a:gd name="connsiteX73" fmla="*/ 8669 w 13624"/>
              <a:gd name="connsiteY73" fmla="*/ 4647 h 15159"/>
              <a:gd name="connsiteX74" fmla="*/ 8711 w 13624"/>
              <a:gd name="connsiteY74" fmla="*/ 3762 h 15159"/>
              <a:gd name="connsiteX75" fmla="*/ 8448 w 13624"/>
              <a:gd name="connsiteY75" fmla="*/ 3406 h 15159"/>
              <a:gd name="connsiteX76" fmla="*/ 8357 w 13624"/>
              <a:gd name="connsiteY76" fmla="*/ 2985 h 15159"/>
              <a:gd name="connsiteX77" fmla="*/ 8156 w 13624"/>
              <a:gd name="connsiteY77" fmla="*/ 2957 h 15159"/>
              <a:gd name="connsiteX78" fmla="*/ 7702 w 13624"/>
              <a:gd name="connsiteY78" fmla="*/ 3152 h 15159"/>
              <a:gd name="connsiteX79" fmla="*/ 7506 w 13624"/>
              <a:gd name="connsiteY79" fmla="*/ 2780 h 15159"/>
              <a:gd name="connsiteX80" fmla="*/ 7137 w 13624"/>
              <a:gd name="connsiteY80" fmla="*/ 2491 h 15159"/>
              <a:gd name="connsiteX81" fmla="*/ 7081 w 13624"/>
              <a:gd name="connsiteY81" fmla="*/ 2253 h 15159"/>
              <a:gd name="connsiteX82" fmla="*/ 6972 w 13624"/>
              <a:gd name="connsiteY82" fmla="*/ 1849 h 15159"/>
              <a:gd name="connsiteX83" fmla="*/ 6782 w 13624"/>
              <a:gd name="connsiteY83" fmla="*/ 1696 h 15159"/>
              <a:gd name="connsiteX84" fmla="*/ 6559 w 13624"/>
              <a:gd name="connsiteY84" fmla="*/ 1829 h 15159"/>
              <a:gd name="connsiteX85" fmla="*/ 6499 w 13624"/>
              <a:gd name="connsiteY85" fmla="*/ 1988 h 15159"/>
              <a:gd name="connsiteX86" fmla="*/ 6272 w 13624"/>
              <a:gd name="connsiteY86" fmla="*/ 1778 h 15159"/>
              <a:gd name="connsiteX87" fmla="*/ 5936 w 13624"/>
              <a:gd name="connsiteY87" fmla="*/ 1734 h 15159"/>
              <a:gd name="connsiteX88" fmla="*/ 5534 w 13624"/>
              <a:gd name="connsiteY88" fmla="*/ 1696 h 15159"/>
              <a:gd name="connsiteX89" fmla="*/ 4828 w 13624"/>
              <a:gd name="connsiteY89" fmla="*/ 1335 h 15159"/>
              <a:gd name="connsiteX90" fmla="*/ 4698 w 13624"/>
              <a:gd name="connsiteY90" fmla="*/ 1744 h 15159"/>
              <a:gd name="connsiteX91" fmla="*/ 4733 w 13624"/>
              <a:gd name="connsiteY91" fmla="*/ 1945 h 15159"/>
              <a:gd name="connsiteX92" fmla="*/ 4742 w 13624"/>
              <a:gd name="connsiteY92" fmla="*/ 2000 h 15159"/>
              <a:gd name="connsiteX93" fmla="*/ 4749 w 13624"/>
              <a:gd name="connsiteY93" fmla="*/ 2135 h 15159"/>
              <a:gd name="connsiteX94" fmla="*/ 3890 w 13624"/>
              <a:gd name="connsiteY94" fmla="*/ 2909 h 15159"/>
              <a:gd name="connsiteX95" fmla="*/ 3768 w 13624"/>
              <a:gd name="connsiteY95" fmla="*/ 2997 h 15159"/>
              <a:gd name="connsiteX96" fmla="*/ 3580 w 13624"/>
              <a:gd name="connsiteY96" fmla="*/ 2246 h 15159"/>
              <a:gd name="connsiteX97" fmla="*/ 3097 w 13624"/>
              <a:gd name="connsiteY97" fmla="*/ 1782 h 15159"/>
              <a:gd name="connsiteX98" fmla="*/ 2866 w 13624"/>
              <a:gd name="connsiteY98" fmla="*/ 1892 h 15159"/>
              <a:gd name="connsiteX99" fmla="*/ 2722 w 13624"/>
              <a:gd name="connsiteY99" fmla="*/ 1622 h 15159"/>
              <a:gd name="connsiteX100" fmla="*/ 2482 w 13624"/>
              <a:gd name="connsiteY100" fmla="*/ 1499 h 15159"/>
              <a:gd name="connsiteX101" fmla="*/ 2150 w 13624"/>
              <a:gd name="connsiteY101" fmla="*/ 576 h 15159"/>
              <a:gd name="connsiteX102" fmla="*/ 2032 w 13624"/>
              <a:gd name="connsiteY102" fmla="*/ 501 h 15159"/>
              <a:gd name="connsiteX103" fmla="*/ 1149 w 13624"/>
              <a:gd name="connsiteY103" fmla="*/ 286 h 15159"/>
              <a:gd name="connsiteX104" fmla="*/ 994 w 13624"/>
              <a:gd name="connsiteY104" fmla="*/ 603 h 15159"/>
              <a:gd name="connsiteX105" fmla="*/ 789 w 13624"/>
              <a:gd name="connsiteY105" fmla="*/ 55 h 15159"/>
              <a:gd name="connsiteX106" fmla="*/ 588 w 13624"/>
              <a:gd name="connsiteY106" fmla="*/ 201 h 15159"/>
              <a:gd name="connsiteX107" fmla="*/ 460 w 13624"/>
              <a:gd name="connsiteY107" fmla="*/ 585 h 15159"/>
              <a:gd name="connsiteX108" fmla="*/ 296 w 13624"/>
              <a:gd name="connsiteY108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235 w 13624"/>
              <a:gd name="connsiteY43" fmla="*/ 9543 h 15159"/>
              <a:gd name="connsiteX44" fmla="*/ 11514 w 13624"/>
              <a:gd name="connsiteY44" fmla="*/ 9097 h 15159"/>
              <a:gd name="connsiteX45" fmla="*/ 11643 w 13624"/>
              <a:gd name="connsiteY45" fmla="*/ 8614 h 15159"/>
              <a:gd name="connsiteX46" fmla="*/ 12043 w 13624"/>
              <a:gd name="connsiteY46" fmla="*/ 8369 h 15159"/>
              <a:gd name="connsiteX47" fmla="*/ 12291 w 13624"/>
              <a:gd name="connsiteY47" fmla="*/ 8061 h 15159"/>
              <a:gd name="connsiteX48" fmla="*/ 12808 w 13624"/>
              <a:gd name="connsiteY48" fmla="*/ 8453 h 15159"/>
              <a:gd name="connsiteX49" fmla="*/ 12963 w 13624"/>
              <a:gd name="connsiteY49" fmla="*/ 7865 h 15159"/>
              <a:gd name="connsiteX50" fmla="*/ 13149 w 13624"/>
              <a:gd name="connsiteY50" fmla="*/ 7577 h 15159"/>
              <a:gd name="connsiteX51" fmla="*/ 13274 w 13624"/>
              <a:gd name="connsiteY51" fmla="*/ 7331 h 15159"/>
              <a:gd name="connsiteX52" fmla="*/ 13601 w 13624"/>
              <a:gd name="connsiteY52" fmla="*/ 7045 h 15159"/>
              <a:gd name="connsiteX53" fmla="*/ 12589 w 13624"/>
              <a:gd name="connsiteY53" fmla="*/ 6198 h 15159"/>
              <a:gd name="connsiteX54" fmla="*/ 12020 w 13624"/>
              <a:gd name="connsiteY54" fmla="*/ 6784 h 15159"/>
              <a:gd name="connsiteX55" fmla="*/ 11536 w 13624"/>
              <a:gd name="connsiteY55" fmla="*/ 7049 h 15159"/>
              <a:gd name="connsiteX56" fmla="*/ 11147 w 13624"/>
              <a:gd name="connsiteY56" fmla="*/ 7337 h 15159"/>
              <a:gd name="connsiteX57" fmla="*/ 10774 w 13624"/>
              <a:gd name="connsiteY57" fmla="*/ 7282 h 15159"/>
              <a:gd name="connsiteX58" fmla="*/ 10783 w 13624"/>
              <a:gd name="connsiteY58" fmla="*/ 7319 h 15159"/>
              <a:gd name="connsiteX59" fmla="*/ 10775 w 13624"/>
              <a:gd name="connsiteY59" fmla="*/ 7211 h 15159"/>
              <a:gd name="connsiteX60" fmla="*/ 10421 w 13624"/>
              <a:gd name="connsiteY60" fmla="*/ 7120 h 15159"/>
              <a:gd name="connsiteX61" fmla="*/ 10329 w 13624"/>
              <a:gd name="connsiteY61" fmla="*/ 6881 h 15159"/>
              <a:gd name="connsiteX62" fmla="*/ 10224 w 13624"/>
              <a:gd name="connsiteY62" fmla="*/ 6803 h 15159"/>
              <a:gd name="connsiteX63" fmla="*/ 10074 w 13624"/>
              <a:gd name="connsiteY63" fmla="*/ 6524 h 15159"/>
              <a:gd name="connsiteX64" fmla="*/ 10041 w 13624"/>
              <a:gd name="connsiteY64" fmla="*/ 6197 h 15159"/>
              <a:gd name="connsiteX65" fmla="*/ 9880 w 13624"/>
              <a:gd name="connsiteY65" fmla="*/ 6026 h 15159"/>
              <a:gd name="connsiteX66" fmla="*/ 9660 w 13624"/>
              <a:gd name="connsiteY66" fmla="*/ 5979 h 15159"/>
              <a:gd name="connsiteX67" fmla="*/ 9479 w 13624"/>
              <a:gd name="connsiteY67" fmla="*/ 5826 h 15159"/>
              <a:gd name="connsiteX68" fmla="*/ 9336 w 13624"/>
              <a:gd name="connsiteY68" fmla="*/ 5746 h 15159"/>
              <a:gd name="connsiteX69" fmla="*/ 9215 w 13624"/>
              <a:gd name="connsiteY69" fmla="*/ 5505 h 15159"/>
              <a:gd name="connsiteX70" fmla="*/ 9000 w 13624"/>
              <a:gd name="connsiteY70" fmla="*/ 5766 h 15159"/>
              <a:gd name="connsiteX71" fmla="*/ 8833 w 13624"/>
              <a:gd name="connsiteY71" fmla="*/ 5377 h 15159"/>
              <a:gd name="connsiteX72" fmla="*/ 8791 w 13624"/>
              <a:gd name="connsiteY72" fmla="*/ 4923 h 15159"/>
              <a:gd name="connsiteX73" fmla="*/ 8669 w 13624"/>
              <a:gd name="connsiteY73" fmla="*/ 4647 h 15159"/>
              <a:gd name="connsiteX74" fmla="*/ 8711 w 13624"/>
              <a:gd name="connsiteY74" fmla="*/ 3762 h 15159"/>
              <a:gd name="connsiteX75" fmla="*/ 8448 w 13624"/>
              <a:gd name="connsiteY75" fmla="*/ 3406 h 15159"/>
              <a:gd name="connsiteX76" fmla="*/ 8357 w 13624"/>
              <a:gd name="connsiteY76" fmla="*/ 2985 h 15159"/>
              <a:gd name="connsiteX77" fmla="*/ 8156 w 13624"/>
              <a:gd name="connsiteY77" fmla="*/ 2957 h 15159"/>
              <a:gd name="connsiteX78" fmla="*/ 7702 w 13624"/>
              <a:gd name="connsiteY78" fmla="*/ 3152 h 15159"/>
              <a:gd name="connsiteX79" fmla="*/ 7506 w 13624"/>
              <a:gd name="connsiteY79" fmla="*/ 2780 h 15159"/>
              <a:gd name="connsiteX80" fmla="*/ 7137 w 13624"/>
              <a:gd name="connsiteY80" fmla="*/ 2491 h 15159"/>
              <a:gd name="connsiteX81" fmla="*/ 7081 w 13624"/>
              <a:gd name="connsiteY81" fmla="*/ 2253 h 15159"/>
              <a:gd name="connsiteX82" fmla="*/ 6972 w 13624"/>
              <a:gd name="connsiteY82" fmla="*/ 1849 h 15159"/>
              <a:gd name="connsiteX83" fmla="*/ 6782 w 13624"/>
              <a:gd name="connsiteY83" fmla="*/ 1696 h 15159"/>
              <a:gd name="connsiteX84" fmla="*/ 6559 w 13624"/>
              <a:gd name="connsiteY84" fmla="*/ 1829 h 15159"/>
              <a:gd name="connsiteX85" fmla="*/ 6499 w 13624"/>
              <a:gd name="connsiteY85" fmla="*/ 1988 h 15159"/>
              <a:gd name="connsiteX86" fmla="*/ 6272 w 13624"/>
              <a:gd name="connsiteY86" fmla="*/ 1778 h 15159"/>
              <a:gd name="connsiteX87" fmla="*/ 5936 w 13624"/>
              <a:gd name="connsiteY87" fmla="*/ 1734 h 15159"/>
              <a:gd name="connsiteX88" fmla="*/ 5534 w 13624"/>
              <a:gd name="connsiteY88" fmla="*/ 1696 h 15159"/>
              <a:gd name="connsiteX89" fmla="*/ 4828 w 13624"/>
              <a:gd name="connsiteY89" fmla="*/ 1335 h 15159"/>
              <a:gd name="connsiteX90" fmla="*/ 4698 w 13624"/>
              <a:gd name="connsiteY90" fmla="*/ 1744 h 15159"/>
              <a:gd name="connsiteX91" fmla="*/ 4733 w 13624"/>
              <a:gd name="connsiteY91" fmla="*/ 1945 h 15159"/>
              <a:gd name="connsiteX92" fmla="*/ 4742 w 13624"/>
              <a:gd name="connsiteY92" fmla="*/ 2000 h 15159"/>
              <a:gd name="connsiteX93" fmla="*/ 4749 w 13624"/>
              <a:gd name="connsiteY93" fmla="*/ 2135 h 15159"/>
              <a:gd name="connsiteX94" fmla="*/ 3890 w 13624"/>
              <a:gd name="connsiteY94" fmla="*/ 2909 h 15159"/>
              <a:gd name="connsiteX95" fmla="*/ 3768 w 13624"/>
              <a:gd name="connsiteY95" fmla="*/ 2997 h 15159"/>
              <a:gd name="connsiteX96" fmla="*/ 3580 w 13624"/>
              <a:gd name="connsiteY96" fmla="*/ 2246 h 15159"/>
              <a:gd name="connsiteX97" fmla="*/ 3097 w 13624"/>
              <a:gd name="connsiteY97" fmla="*/ 1782 h 15159"/>
              <a:gd name="connsiteX98" fmla="*/ 2866 w 13624"/>
              <a:gd name="connsiteY98" fmla="*/ 1892 h 15159"/>
              <a:gd name="connsiteX99" fmla="*/ 2722 w 13624"/>
              <a:gd name="connsiteY99" fmla="*/ 1622 h 15159"/>
              <a:gd name="connsiteX100" fmla="*/ 2482 w 13624"/>
              <a:gd name="connsiteY100" fmla="*/ 1499 h 15159"/>
              <a:gd name="connsiteX101" fmla="*/ 2150 w 13624"/>
              <a:gd name="connsiteY101" fmla="*/ 576 h 15159"/>
              <a:gd name="connsiteX102" fmla="*/ 2032 w 13624"/>
              <a:gd name="connsiteY102" fmla="*/ 501 h 15159"/>
              <a:gd name="connsiteX103" fmla="*/ 1149 w 13624"/>
              <a:gd name="connsiteY103" fmla="*/ 286 h 15159"/>
              <a:gd name="connsiteX104" fmla="*/ 994 w 13624"/>
              <a:gd name="connsiteY104" fmla="*/ 603 h 15159"/>
              <a:gd name="connsiteX105" fmla="*/ 789 w 13624"/>
              <a:gd name="connsiteY105" fmla="*/ 55 h 15159"/>
              <a:gd name="connsiteX106" fmla="*/ 588 w 13624"/>
              <a:gd name="connsiteY106" fmla="*/ 201 h 15159"/>
              <a:gd name="connsiteX107" fmla="*/ 460 w 13624"/>
              <a:gd name="connsiteY107" fmla="*/ 585 h 15159"/>
              <a:gd name="connsiteX108" fmla="*/ 296 w 13624"/>
              <a:gd name="connsiteY108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419 w 13624"/>
              <a:gd name="connsiteY42" fmla="*/ 11675 h 15159"/>
              <a:gd name="connsiteX43" fmla="*/ 11255 w 13624"/>
              <a:gd name="connsiteY43" fmla="*/ 10713 h 15159"/>
              <a:gd name="connsiteX44" fmla="*/ 11235 w 13624"/>
              <a:gd name="connsiteY44" fmla="*/ 9543 h 15159"/>
              <a:gd name="connsiteX45" fmla="*/ 11514 w 13624"/>
              <a:gd name="connsiteY45" fmla="*/ 9097 h 15159"/>
              <a:gd name="connsiteX46" fmla="*/ 11643 w 13624"/>
              <a:gd name="connsiteY46" fmla="*/ 8614 h 15159"/>
              <a:gd name="connsiteX47" fmla="*/ 12043 w 13624"/>
              <a:gd name="connsiteY47" fmla="*/ 8369 h 15159"/>
              <a:gd name="connsiteX48" fmla="*/ 12291 w 13624"/>
              <a:gd name="connsiteY48" fmla="*/ 8061 h 15159"/>
              <a:gd name="connsiteX49" fmla="*/ 12808 w 13624"/>
              <a:gd name="connsiteY49" fmla="*/ 8453 h 15159"/>
              <a:gd name="connsiteX50" fmla="*/ 12963 w 13624"/>
              <a:gd name="connsiteY50" fmla="*/ 7865 h 15159"/>
              <a:gd name="connsiteX51" fmla="*/ 13149 w 13624"/>
              <a:gd name="connsiteY51" fmla="*/ 7577 h 15159"/>
              <a:gd name="connsiteX52" fmla="*/ 13274 w 13624"/>
              <a:gd name="connsiteY52" fmla="*/ 7331 h 15159"/>
              <a:gd name="connsiteX53" fmla="*/ 13601 w 13624"/>
              <a:gd name="connsiteY53" fmla="*/ 7045 h 15159"/>
              <a:gd name="connsiteX54" fmla="*/ 12589 w 13624"/>
              <a:gd name="connsiteY54" fmla="*/ 6198 h 15159"/>
              <a:gd name="connsiteX55" fmla="*/ 12020 w 13624"/>
              <a:gd name="connsiteY55" fmla="*/ 6784 h 15159"/>
              <a:gd name="connsiteX56" fmla="*/ 11536 w 13624"/>
              <a:gd name="connsiteY56" fmla="*/ 7049 h 15159"/>
              <a:gd name="connsiteX57" fmla="*/ 11147 w 13624"/>
              <a:gd name="connsiteY57" fmla="*/ 7337 h 15159"/>
              <a:gd name="connsiteX58" fmla="*/ 10774 w 13624"/>
              <a:gd name="connsiteY58" fmla="*/ 7282 h 15159"/>
              <a:gd name="connsiteX59" fmla="*/ 10783 w 13624"/>
              <a:gd name="connsiteY59" fmla="*/ 7319 h 15159"/>
              <a:gd name="connsiteX60" fmla="*/ 10775 w 13624"/>
              <a:gd name="connsiteY60" fmla="*/ 7211 h 15159"/>
              <a:gd name="connsiteX61" fmla="*/ 10421 w 13624"/>
              <a:gd name="connsiteY61" fmla="*/ 7120 h 15159"/>
              <a:gd name="connsiteX62" fmla="*/ 10329 w 13624"/>
              <a:gd name="connsiteY62" fmla="*/ 6881 h 15159"/>
              <a:gd name="connsiteX63" fmla="*/ 10224 w 13624"/>
              <a:gd name="connsiteY63" fmla="*/ 6803 h 15159"/>
              <a:gd name="connsiteX64" fmla="*/ 10074 w 13624"/>
              <a:gd name="connsiteY64" fmla="*/ 6524 h 15159"/>
              <a:gd name="connsiteX65" fmla="*/ 10041 w 13624"/>
              <a:gd name="connsiteY65" fmla="*/ 6197 h 15159"/>
              <a:gd name="connsiteX66" fmla="*/ 9880 w 13624"/>
              <a:gd name="connsiteY66" fmla="*/ 6026 h 15159"/>
              <a:gd name="connsiteX67" fmla="*/ 9660 w 13624"/>
              <a:gd name="connsiteY67" fmla="*/ 5979 h 15159"/>
              <a:gd name="connsiteX68" fmla="*/ 9479 w 13624"/>
              <a:gd name="connsiteY68" fmla="*/ 5826 h 15159"/>
              <a:gd name="connsiteX69" fmla="*/ 9336 w 13624"/>
              <a:gd name="connsiteY69" fmla="*/ 5746 h 15159"/>
              <a:gd name="connsiteX70" fmla="*/ 9215 w 13624"/>
              <a:gd name="connsiteY70" fmla="*/ 5505 h 15159"/>
              <a:gd name="connsiteX71" fmla="*/ 9000 w 13624"/>
              <a:gd name="connsiteY71" fmla="*/ 5766 h 15159"/>
              <a:gd name="connsiteX72" fmla="*/ 8833 w 13624"/>
              <a:gd name="connsiteY72" fmla="*/ 5377 h 15159"/>
              <a:gd name="connsiteX73" fmla="*/ 8791 w 13624"/>
              <a:gd name="connsiteY73" fmla="*/ 4923 h 15159"/>
              <a:gd name="connsiteX74" fmla="*/ 8669 w 13624"/>
              <a:gd name="connsiteY74" fmla="*/ 4647 h 15159"/>
              <a:gd name="connsiteX75" fmla="*/ 8711 w 13624"/>
              <a:gd name="connsiteY75" fmla="*/ 3762 h 15159"/>
              <a:gd name="connsiteX76" fmla="*/ 8448 w 13624"/>
              <a:gd name="connsiteY76" fmla="*/ 3406 h 15159"/>
              <a:gd name="connsiteX77" fmla="*/ 8357 w 13624"/>
              <a:gd name="connsiteY77" fmla="*/ 2985 h 15159"/>
              <a:gd name="connsiteX78" fmla="*/ 8156 w 13624"/>
              <a:gd name="connsiteY78" fmla="*/ 2957 h 15159"/>
              <a:gd name="connsiteX79" fmla="*/ 7702 w 13624"/>
              <a:gd name="connsiteY79" fmla="*/ 3152 h 15159"/>
              <a:gd name="connsiteX80" fmla="*/ 7506 w 13624"/>
              <a:gd name="connsiteY80" fmla="*/ 2780 h 15159"/>
              <a:gd name="connsiteX81" fmla="*/ 7137 w 13624"/>
              <a:gd name="connsiteY81" fmla="*/ 2491 h 15159"/>
              <a:gd name="connsiteX82" fmla="*/ 7081 w 13624"/>
              <a:gd name="connsiteY82" fmla="*/ 2253 h 15159"/>
              <a:gd name="connsiteX83" fmla="*/ 6972 w 13624"/>
              <a:gd name="connsiteY83" fmla="*/ 1849 h 15159"/>
              <a:gd name="connsiteX84" fmla="*/ 6782 w 13624"/>
              <a:gd name="connsiteY84" fmla="*/ 1696 h 15159"/>
              <a:gd name="connsiteX85" fmla="*/ 6559 w 13624"/>
              <a:gd name="connsiteY85" fmla="*/ 1829 h 15159"/>
              <a:gd name="connsiteX86" fmla="*/ 6499 w 13624"/>
              <a:gd name="connsiteY86" fmla="*/ 1988 h 15159"/>
              <a:gd name="connsiteX87" fmla="*/ 6272 w 13624"/>
              <a:gd name="connsiteY87" fmla="*/ 1778 h 15159"/>
              <a:gd name="connsiteX88" fmla="*/ 5936 w 13624"/>
              <a:gd name="connsiteY88" fmla="*/ 1734 h 15159"/>
              <a:gd name="connsiteX89" fmla="*/ 5534 w 13624"/>
              <a:gd name="connsiteY89" fmla="*/ 1696 h 15159"/>
              <a:gd name="connsiteX90" fmla="*/ 4828 w 13624"/>
              <a:gd name="connsiteY90" fmla="*/ 1335 h 15159"/>
              <a:gd name="connsiteX91" fmla="*/ 4698 w 13624"/>
              <a:gd name="connsiteY91" fmla="*/ 1744 h 15159"/>
              <a:gd name="connsiteX92" fmla="*/ 4733 w 13624"/>
              <a:gd name="connsiteY92" fmla="*/ 1945 h 15159"/>
              <a:gd name="connsiteX93" fmla="*/ 4742 w 13624"/>
              <a:gd name="connsiteY93" fmla="*/ 2000 h 15159"/>
              <a:gd name="connsiteX94" fmla="*/ 4749 w 13624"/>
              <a:gd name="connsiteY94" fmla="*/ 2135 h 15159"/>
              <a:gd name="connsiteX95" fmla="*/ 3890 w 13624"/>
              <a:gd name="connsiteY95" fmla="*/ 2909 h 15159"/>
              <a:gd name="connsiteX96" fmla="*/ 3768 w 13624"/>
              <a:gd name="connsiteY96" fmla="*/ 2997 h 15159"/>
              <a:gd name="connsiteX97" fmla="*/ 3580 w 13624"/>
              <a:gd name="connsiteY97" fmla="*/ 2246 h 15159"/>
              <a:gd name="connsiteX98" fmla="*/ 3097 w 13624"/>
              <a:gd name="connsiteY98" fmla="*/ 1782 h 15159"/>
              <a:gd name="connsiteX99" fmla="*/ 2866 w 13624"/>
              <a:gd name="connsiteY99" fmla="*/ 1892 h 15159"/>
              <a:gd name="connsiteX100" fmla="*/ 2722 w 13624"/>
              <a:gd name="connsiteY100" fmla="*/ 1622 h 15159"/>
              <a:gd name="connsiteX101" fmla="*/ 2482 w 13624"/>
              <a:gd name="connsiteY101" fmla="*/ 1499 h 15159"/>
              <a:gd name="connsiteX102" fmla="*/ 2150 w 13624"/>
              <a:gd name="connsiteY102" fmla="*/ 576 h 15159"/>
              <a:gd name="connsiteX103" fmla="*/ 2032 w 13624"/>
              <a:gd name="connsiteY103" fmla="*/ 501 h 15159"/>
              <a:gd name="connsiteX104" fmla="*/ 1149 w 13624"/>
              <a:gd name="connsiteY104" fmla="*/ 286 h 15159"/>
              <a:gd name="connsiteX105" fmla="*/ 994 w 13624"/>
              <a:gd name="connsiteY105" fmla="*/ 603 h 15159"/>
              <a:gd name="connsiteX106" fmla="*/ 789 w 13624"/>
              <a:gd name="connsiteY106" fmla="*/ 55 h 15159"/>
              <a:gd name="connsiteX107" fmla="*/ 588 w 13624"/>
              <a:gd name="connsiteY107" fmla="*/ 201 h 15159"/>
              <a:gd name="connsiteX108" fmla="*/ 460 w 13624"/>
              <a:gd name="connsiteY108" fmla="*/ 585 h 15159"/>
              <a:gd name="connsiteX109" fmla="*/ 296 w 13624"/>
              <a:gd name="connsiteY109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10572 w 13624"/>
              <a:gd name="connsiteY42" fmla="*/ 11156 h 15159"/>
              <a:gd name="connsiteX43" fmla="*/ 11255 w 13624"/>
              <a:gd name="connsiteY43" fmla="*/ 10713 h 15159"/>
              <a:gd name="connsiteX44" fmla="*/ 11235 w 13624"/>
              <a:gd name="connsiteY44" fmla="*/ 9543 h 15159"/>
              <a:gd name="connsiteX45" fmla="*/ 11514 w 13624"/>
              <a:gd name="connsiteY45" fmla="*/ 9097 h 15159"/>
              <a:gd name="connsiteX46" fmla="*/ 11643 w 13624"/>
              <a:gd name="connsiteY46" fmla="*/ 8614 h 15159"/>
              <a:gd name="connsiteX47" fmla="*/ 12043 w 13624"/>
              <a:gd name="connsiteY47" fmla="*/ 8369 h 15159"/>
              <a:gd name="connsiteX48" fmla="*/ 12291 w 13624"/>
              <a:gd name="connsiteY48" fmla="*/ 8061 h 15159"/>
              <a:gd name="connsiteX49" fmla="*/ 12808 w 13624"/>
              <a:gd name="connsiteY49" fmla="*/ 8453 h 15159"/>
              <a:gd name="connsiteX50" fmla="*/ 12963 w 13624"/>
              <a:gd name="connsiteY50" fmla="*/ 7865 h 15159"/>
              <a:gd name="connsiteX51" fmla="*/ 13149 w 13624"/>
              <a:gd name="connsiteY51" fmla="*/ 7577 h 15159"/>
              <a:gd name="connsiteX52" fmla="*/ 13274 w 13624"/>
              <a:gd name="connsiteY52" fmla="*/ 7331 h 15159"/>
              <a:gd name="connsiteX53" fmla="*/ 13601 w 13624"/>
              <a:gd name="connsiteY53" fmla="*/ 7045 h 15159"/>
              <a:gd name="connsiteX54" fmla="*/ 12589 w 13624"/>
              <a:gd name="connsiteY54" fmla="*/ 6198 h 15159"/>
              <a:gd name="connsiteX55" fmla="*/ 12020 w 13624"/>
              <a:gd name="connsiteY55" fmla="*/ 6784 h 15159"/>
              <a:gd name="connsiteX56" fmla="*/ 11536 w 13624"/>
              <a:gd name="connsiteY56" fmla="*/ 7049 h 15159"/>
              <a:gd name="connsiteX57" fmla="*/ 11147 w 13624"/>
              <a:gd name="connsiteY57" fmla="*/ 7337 h 15159"/>
              <a:gd name="connsiteX58" fmla="*/ 10774 w 13624"/>
              <a:gd name="connsiteY58" fmla="*/ 7282 h 15159"/>
              <a:gd name="connsiteX59" fmla="*/ 10783 w 13624"/>
              <a:gd name="connsiteY59" fmla="*/ 7319 h 15159"/>
              <a:gd name="connsiteX60" fmla="*/ 10775 w 13624"/>
              <a:gd name="connsiteY60" fmla="*/ 7211 h 15159"/>
              <a:gd name="connsiteX61" fmla="*/ 10421 w 13624"/>
              <a:gd name="connsiteY61" fmla="*/ 7120 h 15159"/>
              <a:gd name="connsiteX62" fmla="*/ 10329 w 13624"/>
              <a:gd name="connsiteY62" fmla="*/ 6881 h 15159"/>
              <a:gd name="connsiteX63" fmla="*/ 10224 w 13624"/>
              <a:gd name="connsiteY63" fmla="*/ 6803 h 15159"/>
              <a:gd name="connsiteX64" fmla="*/ 10074 w 13624"/>
              <a:gd name="connsiteY64" fmla="*/ 6524 h 15159"/>
              <a:gd name="connsiteX65" fmla="*/ 10041 w 13624"/>
              <a:gd name="connsiteY65" fmla="*/ 6197 h 15159"/>
              <a:gd name="connsiteX66" fmla="*/ 9880 w 13624"/>
              <a:gd name="connsiteY66" fmla="*/ 6026 h 15159"/>
              <a:gd name="connsiteX67" fmla="*/ 9660 w 13624"/>
              <a:gd name="connsiteY67" fmla="*/ 5979 h 15159"/>
              <a:gd name="connsiteX68" fmla="*/ 9479 w 13624"/>
              <a:gd name="connsiteY68" fmla="*/ 5826 h 15159"/>
              <a:gd name="connsiteX69" fmla="*/ 9336 w 13624"/>
              <a:gd name="connsiteY69" fmla="*/ 5746 h 15159"/>
              <a:gd name="connsiteX70" fmla="*/ 9215 w 13624"/>
              <a:gd name="connsiteY70" fmla="*/ 5505 h 15159"/>
              <a:gd name="connsiteX71" fmla="*/ 9000 w 13624"/>
              <a:gd name="connsiteY71" fmla="*/ 5766 h 15159"/>
              <a:gd name="connsiteX72" fmla="*/ 8833 w 13624"/>
              <a:gd name="connsiteY72" fmla="*/ 5377 h 15159"/>
              <a:gd name="connsiteX73" fmla="*/ 8791 w 13624"/>
              <a:gd name="connsiteY73" fmla="*/ 4923 h 15159"/>
              <a:gd name="connsiteX74" fmla="*/ 8669 w 13624"/>
              <a:gd name="connsiteY74" fmla="*/ 4647 h 15159"/>
              <a:gd name="connsiteX75" fmla="*/ 8711 w 13624"/>
              <a:gd name="connsiteY75" fmla="*/ 3762 h 15159"/>
              <a:gd name="connsiteX76" fmla="*/ 8448 w 13624"/>
              <a:gd name="connsiteY76" fmla="*/ 3406 h 15159"/>
              <a:gd name="connsiteX77" fmla="*/ 8357 w 13624"/>
              <a:gd name="connsiteY77" fmla="*/ 2985 h 15159"/>
              <a:gd name="connsiteX78" fmla="*/ 8156 w 13624"/>
              <a:gd name="connsiteY78" fmla="*/ 2957 h 15159"/>
              <a:gd name="connsiteX79" fmla="*/ 7702 w 13624"/>
              <a:gd name="connsiteY79" fmla="*/ 3152 h 15159"/>
              <a:gd name="connsiteX80" fmla="*/ 7506 w 13624"/>
              <a:gd name="connsiteY80" fmla="*/ 2780 h 15159"/>
              <a:gd name="connsiteX81" fmla="*/ 7137 w 13624"/>
              <a:gd name="connsiteY81" fmla="*/ 2491 h 15159"/>
              <a:gd name="connsiteX82" fmla="*/ 7081 w 13624"/>
              <a:gd name="connsiteY82" fmla="*/ 2253 h 15159"/>
              <a:gd name="connsiteX83" fmla="*/ 6972 w 13624"/>
              <a:gd name="connsiteY83" fmla="*/ 1849 h 15159"/>
              <a:gd name="connsiteX84" fmla="*/ 6782 w 13624"/>
              <a:gd name="connsiteY84" fmla="*/ 1696 h 15159"/>
              <a:gd name="connsiteX85" fmla="*/ 6559 w 13624"/>
              <a:gd name="connsiteY85" fmla="*/ 1829 h 15159"/>
              <a:gd name="connsiteX86" fmla="*/ 6499 w 13624"/>
              <a:gd name="connsiteY86" fmla="*/ 1988 h 15159"/>
              <a:gd name="connsiteX87" fmla="*/ 6272 w 13624"/>
              <a:gd name="connsiteY87" fmla="*/ 1778 h 15159"/>
              <a:gd name="connsiteX88" fmla="*/ 5936 w 13624"/>
              <a:gd name="connsiteY88" fmla="*/ 1734 h 15159"/>
              <a:gd name="connsiteX89" fmla="*/ 5534 w 13624"/>
              <a:gd name="connsiteY89" fmla="*/ 1696 h 15159"/>
              <a:gd name="connsiteX90" fmla="*/ 4828 w 13624"/>
              <a:gd name="connsiteY90" fmla="*/ 1335 h 15159"/>
              <a:gd name="connsiteX91" fmla="*/ 4698 w 13624"/>
              <a:gd name="connsiteY91" fmla="*/ 1744 h 15159"/>
              <a:gd name="connsiteX92" fmla="*/ 4733 w 13624"/>
              <a:gd name="connsiteY92" fmla="*/ 1945 h 15159"/>
              <a:gd name="connsiteX93" fmla="*/ 4742 w 13624"/>
              <a:gd name="connsiteY93" fmla="*/ 2000 h 15159"/>
              <a:gd name="connsiteX94" fmla="*/ 4749 w 13624"/>
              <a:gd name="connsiteY94" fmla="*/ 2135 h 15159"/>
              <a:gd name="connsiteX95" fmla="*/ 3890 w 13624"/>
              <a:gd name="connsiteY95" fmla="*/ 2909 h 15159"/>
              <a:gd name="connsiteX96" fmla="*/ 3768 w 13624"/>
              <a:gd name="connsiteY96" fmla="*/ 2997 h 15159"/>
              <a:gd name="connsiteX97" fmla="*/ 3580 w 13624"/>
              <a:gd name="connsiteY97" fmla="*/ 2246 h 15159"/>
              <a:gd name="connsiteX98" fmla="*/ 3097 w 13624"/>
              <a:gd name="connsiteY98" fmla="*/ 1782 h 15159"/>
              <a:gd name="connsiteX99" fmla="*/ 2866 w 13624"/>
              <a:gd name="connsiteY99" fmla="*/ 1892 h 15159"/>
              <a:gd name="connsiteX100" fmla="*/ 2722 w 13624"/>
              <a:gd name="connsiteY100" fmla="*/ 1622 h 15159"/>
              <a:gd name="connsiteX101" fmla="*/ 2482 w 13624"/>
              <a:gd name="connsiteY101" fmla="*/ 1499 h 15159"/>
              <a:gd name="connsiteX102" fmla="*/ 2150 w 13624"/>
              <a:gd name="connsiteY102" fmla="*/ 576 h 15159"/>
              <a:gd name="connsiteX103" fmla="*/ 2032 w 13624"/>
              <a:gd name="connsiteY103" fmla="*/ 501 h 15159"/>
              <a:gd name="connsiteX104" fmla="*/ 1149 w 13624"/>
              <a:gd name="connsiteY104" fmla="*/ 286 h 15159"/>
              <a:gd name="connsiteX105" fmla="*/ 994 w 13624"/>
              <a:gd name="connsiteY105" fmla="*/ 603 h 15159"/>
              <a:gd name="connsiteX106" fmla="*/ 789 w 13624"/>
              <a:gd name="connsiteY106" fmla="*/ 55 h 15159"/>
              <a:gd name="connsiteX107" fmla="*/ 588 w 13624"/>
              <a:gd name="connsiteY107" fmla="*/ 201 h 15159"/>
              <a:gd name="connsiteX108" fmla="*/ 460 w 13624"/>
              <a:gd name="connsiteY108" fmla="*/ 585 h 15159"/>
              <a:gd name="connsiteX109" fmla="*/ 296 w 13624"/>
              <a:gd name="connsiteY109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29 w 13624"/>
              <a:gd name="connsiteY41" fmla="*/ 12014 h 15159"/>
              <a:gd name="connsiteX42" fmla="*/ 9858 w 13624"/>
              <a:gd name="connsiteY42" fmla="*/ 11445 h 15159"/>
              <a:gd name="connsiteX43" fmla="*/ 10572 w 13624"/>
              <a:gd name="connsiteY43" fmla="*/ 11156 h 15159"/>
              <a:gd name="connsiteX44" fmla="*/ 11255 w 13624"/>
              <a:gd name="connsiteY44" fmla="*/ 10713 h 15159"/>
              <a:gd name="connsiteX45" fmla="*/ 11235 w 13624"/>
              <a:gd name="connsiteY45" fmla="*/ 9543 h 15159"/>
              <a:gd name="connsiteX46" fmla="*/ 11514 w 13624"/>
              <a:gd name="connsiteY46" fmla="*/ 9097 h 15159"/>
              <a:gd name="connsiteX47" fmla="*/ 11643 w 13624"/>
              <a:gd name="connsiteY47" fmla="*/ 8614 h 15159"/>
              <a:gd name="connsiteX48" fmla="*/ 12043 w 13624"/>
              <a:gd name="connsiteY48" fmla="*/ 8369 h 15159"/>
              <a:gd name="connsiteX49" fmla="*/ 12291 w 13624"/>
              <a:gd name="connsiteY49" fmla="*/ 8061 h 15159"/>
              <a:gd name="connsiteX50" fmla="*/ 12808 w 13624"/>
              <a:gd name="connsiteY50" fmla="*/ 8453 h 15159"/>
              <a:gd name="connsiteX51" fmla="*/ 12963 w 13624"/>
              <a:gd name="connsiteY51" fmla="*/ 7865 h 15159"/>
              <a:gd name="connsiteX52" fmla="*/ 13149 w 13624"/>
              <a:gd name="connsiteY52" fmla="*/ 7577 h 15159"/>
              <a:gd name="connsiteX53" fmla="*/ 13274 w 13624"/>
              <a:gd name="connsiteY53" fmla="*/ 7331 h 15159"/>
              <a:gd name="connsiteX54" fmla="*/ 13601 w 13624"/>
              <a:gd name="connsiteY54" fmla="*/ 7045 h 15159"/>
              <a:gd name="connsiteX55" fmla="*/ 12589 w 13624"/>
              <a:gd name="connsiteY55" fmla="*/ 6198 h 15159"/>
              <a:gd name="connsiteX56" fmla="*/ 12020 w 13624"/>
              <a:gd name="connsiteY56" fmla="*/ 6784 h 15159"/>
              <a:gd name="connsiteX57" fmla="*/ 11536 w 13624"/>
              <a:gd name="connsiteY57" fmla="*/ 7049 h 15159"/>
              <a:gd name="connsiteX58" fmla="*/ 11147 w 13624"/>
              <a:gd name="connsiteY58" fmla="*/ 7337 h 15159"/>
              <a:gd name="connsiteX59" fmla="*/ 10774 w 13624"/>
              <a:gd name="connsiteY59" fmla="*/ 7282 h 15159"/>
              <a:gd name="connsiteX60" fmla="*/ 10783 w 13624"/>
              <a:gd name="connsiteY60" fmla="*/ 7319 h 15159"/>
              <a:gd name="connsiteX61" fmla="*/ 10775 w 13624"/>
              <a:gd name="connsiteY61" fmla="*/ 7211 h 15159"/>
              <a:gd name="connsiteX62" fmla="*/ 10421 w 13624"/>
              <a:gd name="connsiteY62" fmla="*/ 7120 h 15159"/>
              <a:gd name="connsiteX63" fmla="*/ 10329 w 13624"/>
              <a:gd name="connsiteY63" fmla="*/ 6881 h 15159"/>
              <a:gd name="connsiteX64" fmla="*/ 10224 w 13624"/>
              <a:gd name="connsiteY64" fmla="*/ 6803 h 15159"/>
              <a:gd name="connsiteX65" fmla="*/ 10074 w 13624"/>
              <a:gd name="connsiteY65" fmla="*/ 6524 h 15159"/>
              <a:gd name="connsiteX66" fmla="*/ 10041 w 13624"/>
              <a:gd name="connsiteY66" fmla="*/ 6197 h 15159"/>
              <a:gd name="connsiteX67" fmla="*/ 9880 w 13624"/>
              <a:gd name="connsiteY67" fmla="*/ 6026 h 15159"/>
              <a:gd name="connsiteX68" fmla="*/ 9660 w 13624"/>
              <a:gd name="connsiteY68" fmla="*/ 5979 h 15159"/>
              <a:gd name="connsiteX69" fmla="*/ 9479 w 13624"/>
              <a:gd name="connsiteY69" fmla="*/ 5826 h 15159"/>
              <a:gd name="connsiteX70" fmla="*/ 9336 w 13624"/>
              <a:gd name="connsiteY70" fmla="*/ 5746 h 15159"/>
              <a:gd name="connsiteX71" fmla="*/ 9215 w 13624"/>
              <a:gd name="connsiteY71" fmla="*/ 5505 h 15159"/>
              <a:gd name="connsiteX72" fmla="*/ 9000 w 13624"/>
              <a:gd name="connsiteY72" fmla="*/ 5766 h 15159"/>
              <a:gd name="connsiteX73" fmla="*/ 8833 w 13624"/>
              <a:gd name="connsiteY73" fmla="*/ 5377 h 15159"/>
              <a:gd name="connsiteX74" fmla="*/ 8791 w 13624"/>
              <a:gd name="connsiteY74" fmla="*/ 4923 h 15159"/>
              <a:gd name="connsiteX75" fmla="*/ 8669 w 13624"/>
              <a:gd name="connsiteY75" fmla="*/ 4647 h 15159"/>
              <a:gd name="connsiteX76" fmla="*/ 8711 w 13624"/>
              <a:gd name="connsiteY76" fmla="*/ 3762 h 15159"/>
              <a:gd name="connsiteX77" fmla="*/ 8448 w 13624"/>
              <a:gd name="connsiteY77" fmla="*/ 3406 h 15159"/>
              <a:gd name="connsiteX78" fmla="*/ 8357 w 13624"/>
              <a:gd name="connsiteY78" fmla="*/ 2985 h 15159"/>
              <a:gd name="connsiteX79" fmla="*/ 8156 w 13624"/>
              <a:gd name="connsiteY79" fmla="*/ 2957 h 15159"/>
              <a:gd name="connsiteX80" fmla="*/ 7702 w 13624"/>
              <a:gd name="connsiteY80" fmla="*/ 3152 h 15159"/>
              <a:gd name="connsiteX81" fmla="*/ 7506 w 13624"/>
              <a:gd name="connsiteY81" fmla="*/ 2780 h 15159"/>
              <a:gd name="connsiteX82" fmla="*/ 7137 w 13624"/>
              <a:gd name="connsiteY82" fmla="*/ 2491 h 15159"/>
              <a:gd name="connsiteX83" fmla="*/ 7081 w 13624"/>
              <a:gd name="connsiteY83" fmla="*/ 2253 h 15159"/>
              <a:gd name="connsiteX84" fmla="*/ 6972 w 13624"/>
              <a:gd name="connsiteY84" fmla="*/ 1849 h 15159"/>
              <a:gd name="connsiteX85" fmla="*/ 6782 w 13624"/>
              <a:gd name="connsiteY85" fmla="*/ 1696 h 15159"/>
              <a:gd name="connsiteX86" fmla="*/ 6559 w 13624"/>
              <a:gd name="connsiteY86" fmla="*/ 1829 h 15159"/>
              <a:gd name="connsiteX87" fmla="*/ 6499 w 13624"/>
              <a:gd name="connsiteY87" fmla="*/ 1988 h 15159"/>
              <a:gd name="connsiteX88" fmla="*/ 6272 w 13624"/>
              <a:gd name="connsiteY88" fmla="*/ 1778 h 15159"/>
              <a:gd name="connsiteX89" fmla="*/ 5936 w 13624"/>
              <a:gd name="connsiteY89" fmla="*/ 1734 h 15159"/>
              <a:gd name="connsiteX90" fmla="*/ 5534 w 13624"/>
              <a:gd name="connsiteY90" fmla="*/ 1696 h 15159"/>
              <a:gd name="connsiteX91" fmla="*/ 4828 w 13624"/>
              <a:gd name="connsiteY91" fmla="*/ 1335 h 15159"/>
              <a:gd name="connsiteX92" fmla="*/ 4698 w 13624"/>
              <a:gd name="connsiteY92" fmla="*/ 1744 h 15159"/>
              <a:gd name="connsiteX93" fmla="*/ 4733 w 13624"/>
              <a:gd name="connsiteY93" fmla="*/ 1945 h 15159"/>
              <a:gd name="connsiteX94" fmla="*/ 4742 w 13624"/>
              <a:gd name="connsiteY94" fmla="*/ 2000 h 15159"/>
              <a:gd name="connsiteX95" fmla="*/ 4749 w 13624"/>
              <a:gd name="connsiteY95" fmla="*/ 2135 h 15159"/>
              <a:gd name="connsiteX96" fmla="*/ 3890 w 13624"/>
              <a:gd name="connsiteY96" fmla="*/ 2909 h 15159"/>
              <a:gd name="connsiteX97" fmla="*/ 3768 w 13624"/>
              <a:gd name="connsiteY97" fmla="*/ 2997 h 15159"/>
              <a:gd name="connsiteX98" fmla="*/ 3580 w 13624"/>
              <a:gd name="connsiteY98" fmla="*/ 2246 h 15159"/>
              <a:gd name="connsiteX99" fmla="*/ 3097 w 13624"/>
              <a:gd name="connsiteY99" fmla="*/ 1782 h 15159"/>
              <a:gd name="connsiteX100" fmla="*/ 2866 w 13624"/>
              <a:gd name="connsiteY100" fmla="*/ 1892 h 15159"/>
              <a:gd name="connsiteX101" fmla="*/ 2722 w 13624"/>
              <a:gd name="connsiteY101" fmla="*/ 1622 h 15159"/>
              <a:gd name="connsiteX102" fmla="*/ 2482 w 13624"/>
              <a:gd name="connsiteY102" fmla="*/ 1499 h 15159"/>
              <a:gd name="connsiteX103" fmla="*/ 2150 w 13624"/>
              <a:gd name="connsiteY103" fmla="*/ 576 h 15159"/>
              <a:gd name="connsiteX104" fmla="*/ 2032 w 13624"/>
              <a:gd name="connsiteY104" fmla="*/ 501 h 15159"/>
              <a:gd name="connsiteX105" fmla="*/ 1149 w 13624"/>
              <a:gd name="connsiteY105" fmla="*/ 286 h 15159"/>
              <a:gd name="connsiteX106" fmla="*/ 994 w 13624"/>
              <a:gd name="connsiteY106" fmla="*/ 603 h 15159"/>
              <a:gd name="connsiteX107" fmla="*/ 789 w 13624"/>
              <a:gd name="connsiteY107" fmla="*/ 55 h 15159"/>
              <a:gd name="connsiteX108" fmla="*/ 588 w 13624"/>
              <a:gd name="connsiteY108" fmla="*/ 201 h 15159"/>
              <a:gd name="connsiteX109" fmla="*/ 460 w 13624"/>
              <a:gd name="connsiteY109" fmla="*/ 585 h 15159"/>
              <a:gd name="connsiteX110" fmla="*/ 296 w 13624"/>
              <a:gd name="connsiteY110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841 w 13624"/>
              <a:gd name="connsiteY41" fmla="*/ 13529 h 15159"/>
              <a:gd name="connsiteX42" fmla="*/ 9829 w 13624"/>
              <a:gd name="connsiteY42" fmla="*/ 12014 h 15159"/>
              <a:gd name="connsiteX43" fmla="*/ 9858 w 13624"/>
              <a:gd name="connsiteY43" fmla="*/ 11445 h 15159"/>
              <a:gd name="connsiteX44" fmla="*/ 10572 w 13624"/>
              <a:gd name="connsiteY44" fmla="*/ 11156 h 15159"/>
              <a:gd name="connsiteX45" fmla="*/ 11255 w 13624"/>
              <a:gd name="connsiteY45" fmla="*/ 10713 h 15159"/>
              <a:gd name="connsiteX46" fmla="*/ 11235 w 13624"/>
              <a:gd name="connsiteY46" fmla="*/ 9543 h 15159"/>
              <a:gd name="connsiteX47" fmla="*/ 11514 w 13624"/>
              <a:gd name="connsiteY47" fmla="*/ 9097 h 15159"/>
              <a:gd name="connsiteX48" fmla="*/ 11643 w 13624"/>
              <a:gd name="connsiteY48" fmla="*/ 8614 h 15159"/>
              <a:gd name="connsiteX49" fmla="*/ 12043 w 13624"/>
              <a:gd name="connsiteY49" fmla="*/ 8369 h 15159"/>
              <a:gd name="connsiteX50" fmla="*/ 12291 w 13624"/>
              <a:gd name="connsiteY50" fmla="*/ 8061 h 15159"/>
              <a:gd name="connsiteX51" fmla="*/ 12808 w 13624"/>
              <a:gd name="connsiteY51" fmla="*/ 8453 h 15159"/>
              <a:gd name="connsiteX52" fmla="*/ 12963 w 13624"/>
              <a:gd name="connsiteY52" fmla="*/ 7865 h 15159"/>
              <a:gd name="connsiteX53" fmla="*/ 13149 w 13624"/>
              <a:gd name="connsiteY53" fmla="*/ 7577 h 15159"/>
              <a:gd name="connsiteX54" fmla="*/ 13274 w 13624"/>
              <a:gd name="connsiteY54" fmla="*/ 7331 h 15159"/>
              <a:gd name="connsiteX55" fmla="*/ 13601 w 13624"/>
              <a:gd name="connsiteY55" fmla="*/ 7045 h 15159"/>
              <a:gd name="connsiteX56" fmla="*/ 12589 w 13624"/>
              <a:gd name="connsiteY56" fmla="*/ 6198 h 15159"/>
              <a:gd name="connsiteX57" fmla="*/ 12020 w 13624"/>
              <a:gd name="connsiteY57" fmla="*/ 6784 h 15159"/>
              <a:gd name="connsiteX58" fmla="*/ 11536 w 13624"/>
              <a:gd name="connsiteY58" fmla="*/ 7049 h 15159"/>
              <a:gd name="connsiteX59" fmla="*/ 11147 w 13624"/>
              <a:gd name="connsiteY59" fmla="*/ 7337 h 15159"/>
              <a:gd name="connsiteX60" fmla="*/ 10774 w 13624"/>
              <a:gd name="connsiteY60" fmla="*/ 7282 h 15159"/>
              <a:gd name="connsiteX61" fmla="*/ 10783 w 13624"/>
              <a:gd name="connsiteY61" fmla="*/ 7319 h 15159"/>
              <a:gd name="connsiteX62" fmla="*/ 10775 w 13624"/>
              <a:gd name="connsiteY62" fmla="*/ 7211 h 15159"/>
              <a:gd name="connsiteX63" fmla="*/ 10421 w 13624"/>
              <a:gd name="connsiteY63" fmla="*/ 7120 h 15159"/>
              <a:gd name="connsiteX64" fmla="*/ 10329 w 13624"/>
              <a:gd name="connsiteY64" fmla="*/ 6881 h 15159"/>
              <a:gd name="connsiteX65" fmla="*/ 10224 w 13624"/>
              <a:gd name="connsiteY65" fmla="*/ 6803 h 15159"/>
              <a:gd name="connsiteX66" fmla="*/ 10074 w 13624"/>
              <a:gd name="connsiteY66" fmla="*/ 6524 h 15159"/>
              <a:gd name="connsiteX67" fmla="*/ 10041 w 13624"/>
              <a:gd name="connsiteY67" fmla="*/ 6197 h 15159"/>
              <a:gd name="connsiteX68" fmla="*/ 9880 w 13624"/>
              <a:gd name="connsiteY68" fmla="*/ 6026 h 15159"/>
              <a:gd name="connsiteX69" fmla="*/ 9660 w 13624"/>
              <a:gd name="connsiteY69" fmla="*/ 5979 h 15159"/>
              <a:gd name="connsiteX70" fmla="*/ 9479 w 13624"/>
              <a:gd name="connsiteY70" fmla="*/ 5826 h 15159"/>
              <a:gd name="connsiteX71" fmla="*/ 9336 w 13624"/>
              <a:gd name="connsiteY71" fmla="*/ 5746 h 15159"/>
              <a:gd name="connsiteX72" fmla="*/ 9215 w 13624"/>
              <a:gd name="connsiteY72" fmla="*/ 5505 h 15159"/>
              <a:gd name="connsiteX73" fmla="*/ 9000 w 13624"/>
              <a:gd name="connsiteY73" fmla="*/ 5766 h 15159"/>
              <a:gd name="connsiteX74" fmla="*/ 8833 w 13624"/>
              <a:gd name="connsiteY74" fmla="*/ 5377 h 15159"/>
              <a:gd name="connsiteX75" fmla="*/ 8791 w 13624"/>
              <a:gd name="connsiteY75" fmla="*/ 4923 h 15159"/>
              <a:gd name="connsiteX76" fmla="*/ 8669 w 13624"/>
              <a:gd name="connsiteY76" fmla="*/ 4647 h 15159"/>
              <a:gd name="connsiteX77" fmla="*/ 8711 w 13624"/>
              <a:gd name="connsiteY77" fmla="*/ 3762 h 15159"/>
              <a:gd name="connsiteX78" fmla="*/ 8448 w 13624"/>
              <a:gd name="connsiteY78" fmla="*/ 3406 h 15159"/>
              <a:gd name="connsiteX79" fmla="*/ 8357 w 13624"/>
              <a:gd name="connsiteY79" fmla="*/ 2985 h 15159"/>
              <a:gd name="connsiteX80" fmla="*/ 8156 w 13624"/>
              <a:gd name="connsiteY80" fmla="*/ 2957 h 15159"/>
              <a:gd name="connsiteX81" fmla="*/ 7702 w 13624"/>
              <a:gd name="connsiteY81" fmla="*/ 3152 h 15159"/>
              <a:gd name="connsiteX82" fmla="*/ 7506 w 13624"/>
              <a:gd name="connsiteY82" fmla="*/ 2780 h 15159"/>
              <a:gd name="connsiteX83" fmla="*/ 7137 w 13624"/>
              <a:gd name="connsiteY83" fmla="*/ 2491 h 15159"/>
              <a:gd name="connsiteX84" fmla="*/ 7081 w 13624"/>
              <a:gd name="connsiteY84" fmla="*/ 2253 h 15159"/>
              <a:gd name="connsiteX85" fmla="*/ 6972 w 13624"/>
              <a:gd name="connsiteY85" fmla="*/ 1849 h 15159"/>
              <a:gd name="connsiteX86" fmla="*/ 6782 w 13624"/>
              <a:gd name="connsiteY86" fmla="*/ 1696 h 15159"/>
              <a:gd name="connsiteX87" fmla="*/ 6559 w 13624"/>
              <a:gd name="connsiteY87" fmla="*/ 1829 h 15159"/>
              <a:gd name="connsiteX88" fmla="*/ 6499 w 13624"/>
              <a:gd name="connsiteY88" fmla="*/ 1988 h 15159"/>
              <a:gd name="connsiteX89" fmla="*/ 6272 w 13624"/>
              <a:gd name="connsiteY89" fmla="*/ 1778 h 15159"/>
              <a:gd name="connsiteX90" fmla="*/ 5936 w 13624"/>
              <a:gd name="connsiteY90" fmla="*/ 1734 h 15159"/>
              <a:gd name="connsiteX91" fmla="*/ 5534 w 13624"/>
              <a:gd name="connsiteY91" fmla="*/ 1696 h 15159"/>
              <a:gd name="connsiteX92" fmla="*/ 4828 w 13624"/>
              <a:gd name="connsiteY92" fmla="*/ 1335 h 15159"/>
              <a:gd name="connsiteX93" fmla="*/ 4698 w 13624"/>
              <a:gd name="connsiteY93" fmla="*/ 1744 h 15159"/>
              <a:gd name="connsiteX94" fmla="*/ 4733 w 13624"/>
              <a:gd name="connsiteY94" fmla="*/ 1945 h 15159"/>
              <a:gd name="connsiteX95" fmla="*/ 4742 w 13624"/>
              <a:gd name="connsiteY95" fmla="*/ 2000 h 15159"/>
              <a:gd name="connsiteX96" fmla="*/ 4749 w 13624"/>
              <a:gd name="connsiteY96" fmla="*/ 2135 h 15159"/>
              <a:gd name="connsiteX97" fmla="*/ 3890 w 13624"/>
              <a:gd name="connsiteY97" fmla="*/ 2909 h 15159"/>
              <a:gd name="connsiteX98" fmla="*/ 3768 w 13624"/>
              <a:gd name="connsiteY98" fmla="*/ 2997 h 15159"/>
              <a:gd name="connsiteX99" fmla="*/ 3580 w 13624"/>
              <a:gd name="connsiteY99" fmla="*/ 2246 h 15159"/>
              <a:gd name="connsiteX100" fmla="*/ 3097 w 13624"/>
              <a:gd name="connsiteY100" fmla="*/ 1782 h 15159"/>
              <a:gd name="connsiteX101" fmla="*/ 2866 w 13624"/>
              <a:gd name="connsiteY101" fmla="*/ 1892 h 15159"/>
              <a:gd name="connsiteX102" fmla="*/ 2722 w 13624"/>
              <a:gd name="connsiteY102" fmla="*/ 1622 h 15159"/>
              <a:gd name="connsiteX103" fmla="*/ 2482 w 13624"/>
              <a:gd name="connsiteY103" fmla="*/ 1499 h 15159"/>
              <a:gd name="connsiteX104" fmla="*/ 2150 w 13624"/>
              <a:gd name="connsiteY104" fmla="*/ 576 h 15159"/>
              <a:gd name="connsiteX105" fmla="*/ 2032 w 13624"/>
              <a:gd name="connsiteY105" fmla="*/ 501 h 15159"/>
              <a:gd name="connsiteX106" fmla="*/ 1149 w 13624"/>
              <a:gd name="connsiteY106" fmla="*/ 286 h 15159"/>
              <a:gd name="connsiteX107" fmla="*/ 994 w 13624"/>
              <a:gd name="connsiteY107" fmla="*/ 603 h 15159"/>
              <a:gd name="connsiteX108" fmla="*/ 789 w 13624"/>
              <a:gd name="connsiteY108" fmla="*/ 55 h 15159"/>
              <a:gd name="connsiteX109" fmla="*/ 588 w 13624"/>
              <a:gd name="connsiteY109" fmla="*/ 201 h 15159"/>
              <a:gd name="connsiteX110" fmla="*/ 460 w 13624"/>
              <a:gd name="connsiteY110" fmla="*/ 585 h 15159"/>
              <a:gd name="connsiteX111" fmla="*/ 296 w 13624"/>
              <a:gd name="connsiteY111" fmla="*/ 640 h 15159"/>
              <a:gd name="connsiteX0" fmla="*/ 296 w 13624"/>
              <a:gd name="connsiteY0" fmla="*/ 640 h 15159"/>
              <a:gd name="connsiteX1" fmla="*/ 171 w 13624"/>
              <a:gd name="connsiteY1" fmla="*/ 853 h 15159"/>
              <a:gd name="connsiteX2" fmla="*/ 189 w 13624"/>
              <a:gd name="connsiteY2" fmla="*/ 1401 h 15159"/>
              <a:gd name="connsiteX3" fmla="*/ 359 w 13624"/>
              <a:gd name="connsiteY3" fmla="*/ 1783 h 15159"/>
              <a:gd name="connsiteX4" fmla="*/ 336 w 13624"/>
              <a:gd name="connsiteY4" fmla="*/ 2382 h 15159"/>
              <a:gd name="connsiteX5" fmla="*/ 790 w 13624"/>
              <a:gd name="connsiteY5" fmla="*/ 3603 h 15159"/>
              <a:gd name="connsiteX6" fmla="*/ 687 w 13624"/>
              <a:gd name="connsiteY6" fmla="*/ 3699 h 15159"/>
              <a:gd name="connsiteX7" fmla="*/ 446 w 13624"/>
              <a:gd name="connsiteY7" fmla="*/ 4131 h 15159"/>
              <a:gd name="connsiteX8" fmla="*/ 206 w 13624"/>
              <a:gd name="connsiteY8" fmla="*/ 4610 h 15159"/>
              <a:gd name="connsiteX9" fmla="*/ 69 w 13624"/>
              <a:gd name="connsiteY9" fmla="*/ 4899 h 15159"/>
              <a:gd name="connsiteX10" fmla="*/ 0 w 13624"/>
              <a:gd name="connsiteY10" fmla="*/ 5187 h 15159"/>
              <a:gd name="connsiteX11" fmla="*/ 481 w 13624"/>
              <a:gd name="connsiteY11" fmla="*/ 6243 h 15159"/>
              <a:gd name="connsiteX12" fmla="*/ 755 w 13624"/>
              <a:gd name="connsiteY12" fmla="*/ 7059 h 15159"/>
              <a:gd name="connsiteX13" fmla="*/ 961 w 13624"/>
              <a:gd name="connsiteY13" fmla="*/ 7443 h 15159"/>
              <a:gd name="connsiteX14" fmla="*/ 927 w 13624"/>
              <a:gd name="connsiteY14" fmla="*/ 7827 h 15159"/>
              <a:gd name="connsiteX15" fmla="*/ 858 w 13624"/>
              <a:gd name="connsiteY15" fmla="*/ 8115 h 15159"/>
              <a:gd name="connsiteX16" fmla="*/ 790 w 13624"/>
              <a:gd name="connsiteY16" fmla="*/ 9459 h 15159"/>
              <a:gd name="connsiteX17" fmla="*/ 1201 w 13624"/>
              <a:gd name="connsiteY17" fmla="*/ 10179 h 15159"/>
              <a:gd name="connsiteX18" fmla="*/ 1340 w 13624"/>
              <a:gd name="connsiteY18" fmla="*/ 10755 h 15159"/>
              <a:gd name="connsiteX19" fmla="*/ 1408 w 13624"/>
              <a:gd name="connsiteY19" fmla="*/ 11044 h 15159"/>
              <a:gd name="connsiteX20" fmla="*/ 1820 w 13624"/>
              <a:gd name="connsiteY20" fmla="*/ 10947 h 15159"/>
              <a:gd name="connsiteX21" fmla="*/ 2026 w 13624"/>
              <a:gd name="connsiteY21" fmla="*/ 10851 h 15159"/>
              <a:gd name="connsiteX22" fmla="*/ 2850 w 13624"/>
              <a:gd name="connsiteY22" fmla="*/ 10563 h 15159"/>
              <a:gd name="connsiteX23" fmla="*/ 3331 w 13624"/>
              <a:gd name="connsiteY23" fmla="*/ 10371 h 15159"/>
              <a:gd name="connsiteX24" fmla="*/ 3743 w 13624"/>
              <a:gd name="connsiteY24" fmla="*/ 10611 h 15159"/>
              <a:gd name="connsiteX25" fmla="*/ 3743 w 13624"/>
              <a:gd name="connsiteY25" fmla="*/ 10611 h 15159"/>
              <a:gd name="connsiteX26" fmla="*/ 3950 w 13624"/>
              <a:gd name="connsiteY26" fmla="*/ 10707 h 15159"/>
              <a:gd name="connsiteX27" fmla="*/ 4155 w 13624"/>
              <a:gd name="connsiteY27" fmla="*/ 11331 h 15159"/>
              <a:gd name="connsiteX28" fmla="*/ 4396 w 13624"/>
              <a:gd name="connsiteY28" fmla="*/ 11715 h 15159"/>
              <a:gd name="connsiteX29" fmla="*/ 4808 w 13624"/>
              <a:gd name="connsiteY29" fmla="*/ 11907 h 15159"/>
              <a:gd name="connsiteX30" fmla="*/ 5220 w 13624"/>
              <a:gd name="connsiteY30" fmla="*/ 12196 h 15159"/>
              <a:gd name="connsiteX31" fmla="*/ 5666 w 13624"/>
              <a:gd name="connsiteY31" fmla="*/ 11955 h 15159"/>
              <a:gd name="connsiteX32" fmla="*/ 6284 w 13624"/>
              <a:gd name="connsiteY32" fmla="*/ 11331 h 15159"/>
              <a:gd name="connsiteX33" fmla="*/ 6456 w 13624"/>
              <a:gd name="connsiteY33" fmla="*/ 10323 h 15159"/>
              <a:gd name="connsiteX34" fmla="*/ 6491 w 13624"/>
              <a:gd name="connsiteY34" fmla="*/ 10179 h 15159"/>
              <a:gd name="connsiteX35" fmla="*/ 6697 w 13624"/>
              <a:gd name="connsiteY35" fmla="*/ 10083 h 15159"/>
              <a:gd name="connsiteX36" fmla="*/ 7177 w 13624"/>
              <a:gd name="connsiteY36" fmla="*/ 10227 h 15159"/>
              <a:gd name="connsiteX37" fmla="*/ 7452 w 13624"/>
              <a:gd name="connsiteY37" fmla="*/ 10563 h 15159"/>
              <a:gd name="connsiteX38" fmla="*/ 7864 w 13624"/>
              <a:gd name="connsiteY38" fmla="*/ 10515 h 15159"/>
              <a:gd name="connsiteX39" fmla="*/ 8407 w 13624"/>
              <a:gd name="connsiteY39" fmla="*/ 13491 h 15159"/>
              <a:gd name="connsiteX40" fmla="*/ 9562 w 13624"/>
              <a:gd name="connsiteY40" fmla="*/ 15006 h 15159"/>
              <a:gd name="connsiteX41" fmla="*/ 9689 w 13624"/>
              <a:gd name="connsiteY41" fmla="*/ 13911 h 15159"/>
              <a:gd name="connsiteX42" fmla="*/ 9841 w 13624"/>
              <a:gd name="connsiteY42" fmla="*/ 13529 h 15159"/>
              <a:gd name="connsiteX43" fmla="*/ 9829 w 13624"/>
              <a:gd name="connsiteY43" fmla="*/ 12014 h 15159"/>
              <a:gd name="connsiteX44" fmla="*/ 9858 w 13624"/>
              <a:gd name="connsiteY44" fmla="*/ 11445 h 15159"/>
              <a:gd name="connsiteX45" fmla="*/ 10572 w 13624"/>
              <a:gd name="connsiteY45" fmla="*/ 11156 h 15159"/>
              <a:gd name="connsiteX46" fmla="*/ 11255 w 13624"/>
              <a:gd name="connsiteY46" fmla="*/ 10713 h 15159"/>
              <a:gd name="connsiteX47" fmla="*/ 11235 w 13624"/>
              <a:gd name="connsiteY47" fmla="*/ 9543 h 15159"/>
              <a:gd name="connsiteX48" fmla="*/ 11514 w 13624"/>
              <a:gd name="connsiteY48" fmla="*/ 9097 h 15159"/>
              <a:gd name="connsiteX49" fmla="*/ 11643 w 13624"/>
              <a:gd name="connsiteY49" fmla="*/ 8614 h 15159"/>
              <a:gd name="connsiteX50" fmla="*/ 12043 w 13624"/>
              <a:gd name="connsiteY50" fmla="*/ 8369 h 15159"/>
              <a:gd name="connsiteX51" fmla="*/ 12291 w 13624"/>
              <a:gd name="connsiteY51" fmla="*/ 8061 h 15159"/>
              <a:gd name="connsiteX52" fmla="*/ 12808 w 13624"/>
              <a:gd name="connsiteY52" fmla="*/ 8453 h 15159"/>
              <a:gd name="connsiteX53" fmla="*/ 12963 w 13624"/>
              <a:gd name="connsiteY53" fmla="*/ 7865 h 15159"/>
              <a:gd name="connsiteX54" fmla="*/ 13149 w 13624"/>
              <a:gd name="connsiteY54" fmla="*/ 7577 h 15159"/>
              <a:gd name="connsiteX55" fmla="*/ 13274 w 13624"/>
              <a:gd name="connsiteY55" fmla="*/ 7331 h 15159"/>
              <a:gd name="connsiteX56" fmla="*/ 13601 w 13624"/>
              <a:gd name="connsiteY56" fmla="*/ 7045 h 15159"/>
              <a:gd name="connsiteX57" fmla="*/ 12589 w 13624"/>
              <a:gd name="connsiteY57" fmla="*/ 6198 h 15159"/>
              <a:gd name="connsiteX58" fmla="*/ 12020 w 13624"/>
              <a:gd name="connsiteY58" fmla="*/ 6784 h 15159"/>
              <a:gd name="connsiteX59" fmla="*/ 11536 w 13624"/>
              <a:gd name="connsiteY59" fmla="*/ 7049 h 15159"/>
              <a:gd name="connsiteX60" fmla="*/ 11147 w 13624"/>
              <a:gd name="connsiteY60" fmla="*/ 7337 h 15159"/>
              <a:gd name="connsiteX61" fmla="*/ 10774 w 13624"/>
              <a:gd name="connsiteY61" fmla="*/ 7282 h 15159"/>
              <a:gd name="connsiteX62" fmla="*/ 10783 w 13624"/>
              <a:gd name="connsiteY62" fmla="*/ 7319 h 15159"/>
              <a:gd name="connsiteX63" fmla="*/ 10775 w 13624"/>
              <a:gd name="connsiteY63" fmla="*/ 7211 h 15159"/>
              <a:gd name="connsiteX64" fmla="*/ 10421 w 13624"/>
              <a:gd name="connsiteY64" fmla="*/ 7120 h 15159"/>
              <a:gd name="connsiteX65" fmla="*/ 10329 w 13624"/>
              <a:gd name="connsiteY65" fmla="*/ 6881 h 15159"/>
              <a:gd name="connsiteX66" fmla="*/ 10224 w 13624"/>
              <a:gd name="connsiteY66" fmla="*/ 6803 h 15159"/>
              <a:gd name="connsiteX67" fmla="*/ 10074 w 13624"/>
              <a:gd name="connsiteY67" fmla="*/ 6524 h 15159"/>
              <a:gd name="connsiteX68" fmla="*/ 10041 w 13624"/>
              <a:gd name="connsiteY68" fmla="*/ 6197 h 15159"/>
              <a:gd name="connsiteX69" fmla="*/ 9880 w 13624"/>
              <a:gd name="connsiteY69" fmla="*/ 6026 h 15159"/>
              <a:gd name="connsiteX70" fmla="*/ 9660 w 13624"/>
              <a:gd name="connsiteY70" fmla="*/ 5979 h 15159"/>
              <a:gd name="connsiteX71" fmla="*/ 9479 w 13624"/>
              <a:gd name="connsiteY71" fmla="*/ 5826 h 15159"/>
              <a:gd name="connsiteX72" fmla="*/ 9336 w 13624"/>
              <a:gd name="connsiteY72" fmla="*/ 5746 h 15159"/>
              <a:gd name="connsiteX73" fmla="*/ 9215 w 13624"/>
              <a:gd name="connsiteY73" fmla="*/ 5505 h 15159"/>
              <a:gd name="connsiteX74" fmla="*/ 9000 w 13624"/>
              <a:gd name="connsiteY74" fmla="*/ 5766 h 15159"/>
              <a:gd name="connsiteX75" fmla="*/ 8833 w 13624"/>
              <a:gd name="connsiteY75" fmla="*/ 5377 h 15159"/>
              <a:gd name="connsiteX76" fmla="*/ 8791 w 13624"/>
              <a:gd name="connsiteY76" fmla="*/ 4923 h 15159"/>
              <a:gd name="connsiteX77" fmla="*/ 8669 w 13624"/>
              <a:gd name="connsiteY77" fmla="*/ 4647 h 15159"/>
              <a:gd name="connsiteX78" fmla="*/ 8711 w 13624"/>
              <a:gd name="connsiteY78" fmla="*/ 3762 h 15159"/>
              <a:gd name="connsiteX79" fmla="*/ 8448 w 13624"/>
              <a:gd name="connsiteY79" fmla="*/ 3406 h 15159"/>
              <a:gd name="connsiteX80" fmla="*/ 8357 w 13624"/>
              <a:gd name="connsiteY80" fmla="*/ 2985 h 15159"/>
              <a:gd name="connsiteX81" fmla="*/ 8156 w 13624"/>
              <a:gd name="connsiteY81" fmla="*/ 2957 h 15159"/>
              <a:gd name="connsiteX82" fmla="*/ 7702 w 13624"/>
              <a:gd name="connsiteY82" fmla="*/ 3152 h 15159"/>
              <a:gd name="connsiteX83" fmla="*/ 7506 w 13624"/>
              <a:gd name="connsiteY83" fmla="*/ 2780 h 15159"/>
              <a:gd name="connsiteX84" fmla="*/ 7137 w 13624"/>
              <a:gd name="connsiteY84" fmla="*/ 2491 h 15159"/>
              <a:gd name="connsiteX85" fmla="*/ 7081 w 13624"/>
              <a:gd name="connsiteY85" fmla="*/ 2253 h 15159"/>
              <a:gd name="connsiteX86" fmla="*/ 6972 w 13624"/>
              <a:gd name="connsiteY86" fmla="*/ 1849 h 15159"/>
              <a:gd name="connsiteX87" fmla="*/ 6782 w 13624"/>
              <a:gd name="connsiteY87" fmla="*/ 1696 h 15159"/>
              <a:gd name="connsiteX88" fmla="*/ 6559 w 13624"/>
              <a:gd name="connsiteY88" fmla="*/ 1829 h 15159"/>
              <a:gd name="connsiteX89" fmla="*/ 6499 w 13624"/>
              <a:gd name="connsiteY89" fmla="*/ 1988 h 15159"/>
              <a:gd name="connsiteX90" fmla="*/ 6272 w 13624"/>
              <a:gd name="connsiteY90" fmla="*/ 1778 h 15159"/>
              <a:gd name="connsiteX91" fmla="*/ 5936 w 13624"/>
              <a:gd name="connsiteY91" fmla="*/ 1734 h 15159"/>
              <a:gd name="connsiteX92" fmla="*/ 5534 w 13624"/>
              <a:gd name="connsiteY92" fmla="*/ 1696 h 15159"/>
              <a:gd name="connsiteX93" fmla="*/ 4828 w 13624"/>
              <a:gd name="connsiteY93" fmla="*/ 1335 h 15159"/>
              <a:gd name="connsiteX94" fmla="*/ 4698 w 13624"/>
              <a:gd name="connsiteY94" fmla="*/ 1744 h 15159"/>
              <a:gd name="connsiteX95" fmla="*/ 4733 w 13624"/>
              <a:gd name="connsiteY95" fmla="*/ 1945 h 15159"/>
              <a:gd name="connsiteX96" fmla="*/ 4742 w 13624"/>
              <a:gd name="connsiteY96" fmla="*/ 2000 h 15159"/>
              <a:gd name="connsiteX97" fmla="*/ 4749 w 13624"/>
              <a:gd name="connsiteY97" fmla="*/ 2135 h 15159"/>
              <a:gd name="connsiteX98" fmla="*/ 3890 w 13624"/>
              <a:gd name="connsiteY98" fmla="*/ 2909 h 15159"/>
              <a:gd name="connsiteX99" fmla="*/ 3768 w 13624"/>
              <a:gd name="connsiteY99" fmla="*/ 2997 h 15159"/>
              <a:gd name="connsiteX100" fmla="*/ 3580 w 13624"/>
              <a:gd name="connsiteY100" fmla="*/ 2246 h 15159"/>
              <a:gd name="connsiteX101" fmla="*/ 3097 w 13624"/>
              <a:gd name="connsiteY101" fmla="*/ 1782 h 15159"/>
              <a:gd name="connsiteX102" fmla="*/ 2866 w 13624"/>
              <a:gd name="connsiteY102" fmla="*/ 1892 h 15159"/>
              <a:gd name="connsiteX103" fmla="*/ 2722 w 13624"/>
              <a:gd name="connsiteY103" fmla="*/ 1622 h 15159"/>
              <a:gd name="connsiteX104" fmla="*/ 2482 w 13624"/>
              <a:gd name="connsiteY104" fmla="*/ 1499 h 15159"/>
              <a:gd name="connsiteX105" fmla="*/ 2150 w 13624"/>
              <a:gd name="connsiteY105" fmla="*/ 576 h 15159"/>
              <a:gd name="connsiteX106" fmla="*/ 2032 w 13624"/>
              <a:gd name="connsiteY106" fmla="*/ 501 h 15159"/>
              <a:gd name="connsiteX107" fmla="*/ 1149 w 13624"/>
              <a:gd name="connsiteY107" fmla="*/ 286 h 15159"/>
              <a:gd name="connsiteX108" fmla="*/ 994 w 13624"/>
              <a:gd name="connsiteY108" fmla="*/ 603 h 15159"/>
              <a:gd name="connsiteX109" fmla="*/ 789 w 13624"/>
              <a:gd name="connsiteY109" fmla="*/ 55 h 15159"/>
              <a:gd name="connsiteX110" fmla="*/ 588 w 13624"/>
              <a:gd name="connsiteY110" fmla="*/ 201 h 15159"/>
              <a:gd name="connsiteX111" fmla="*/ 460 w 13624"/>
              <a:gd name="connsiteY111" fmla="*/ 585 h 15159"/>
              <a:gd name="connsiteX112" fmla="*/ 296 w 13624"/>
              <a:gd name="connsiteY112" fmla="*/ 640 h 15159"/>
              <a:gd name="connsiteX0" fmla="*/ 296 w 13624"/>
              <a:gd name="connsiteY0" fmla="*/ 640 h 14826"/>
              <a:gd name="connsiteX1" fmla="*/ 171 w 13624"/>
              <a:gd name="connsiteY1" fmla="*/ 853 h 14826"/>
              <a:gd name="connsiteX2" fmla="*/ 189 w 13624"/>
              <a:gd name="connsiteY2" fmla="*/ 1401 h 14826"/>
              <a:gd name="connsiteX3" fmla="*/ 359 w 13624"/>
              <a:gd name="connsiteY3" fmla="*/ 1783 h 14826"/>
              <a:gd name="connsiteX4" fmla="*/ 336 w 13624"/>
              <a:gd name="connsiteY4" fmla="*/ 2382 h 14826"/>
              <a:gd name="connsiteX5" fmla="*/ 790 w 13624"/>
              <a:gd name="connsiteY5" fmla="*/ 3603 h 14826"/>
              <a:gd name="connsiteX6" fmla="*/ 687 w 13624"/>
              <a:gd name="connsiteY6" fmla="*/ 3699 h 14826"/>
              <a:gd name="connsiteX7" fmla="*/ 446 w 13624"/>
              <a:gd name="connsiteY7" fmla="*/ 4131 h 14826"/>
              <a:gd name="connsiteX8" fmla="*/ 206 w 13624"/>
              <a:gd name="connsiteY8" fmla="*/ 4610 h 14826"/>
              <a:gd name="connsiteX9" fmla="*/ 69 w 13624"/>
              <a:gd name="connsiteY9" fmla="*/ 4899 h 14826"/>
              <a:gd name="connsiteX10" fmla="*/ 0 w 13624"/>
              <a:gd name="connsiteY10" fmla="*/ 5187 h 14826"/>
              <a:gd name="connsiteX11" fmla="*/ 481 w 13624"/>
              <a:gd name="connsiteY11" fmla="*/ 6243 h 14826"/>
              <a:gd name="connsiteX12" fmla="*/ 755 w 13624"/>
              <a:gd name="connsiteY12" fmla="*/ 7059 h 14826"/>
              <a:gd name="connsiteX13" fmla="*/ 961 w 13624"/>
              <a:gd name="connsiteY13" fmla="*/ 7443 h 14826"/>
              <a:gd name="connsiteX14" fmla="*/ 927 w 13624"/>
              <a:gd name="connsiteY14" fmla="*/ 7827 h 14826"/>
              <a:gd name="connsiteX15" fmla="*/ 858 w 13624"/>
              <a:gd name="connsiteY15" fmla="*/ 8115 h 14826"/>
              <a:gd name="connsiteX16" fmla="*/ 790 w 13624"/>
              <a:gd name="connsiteY16" fmla="*/ 9459 h 14826"/>
              <a:gd name="connsiteX17" fmla="*/ 1201 w 13624"/>
              <a:gd name="connsiteY17" fmla="*/ 10179 h 14826"/>
              <a:gd name="connsiteX18" fmla="*/ 1340 w 13624"/>
              <a:gd name="connsiteY18" fmla="*/ 10755 h 14826"/>
              <a:gd name="connsiteX19" fmla="*/ 1408 w 13624"/>
              <a:gd name="connsiteY19" fmla="*/ 11044 h 14826"/>
              <a:gd name="connsiteX20" fmla="*/ 1820 w 13624"/>
              <a:gd name="connsiteY20" fmla="*/ 10947 h 14826"/>
              <a:gd name="connsiteX21" fmla="*/ 2026 w 13624"/>
              <a:gd name="connsiteY21" fmla="*/ 10851 h 14826"/>
              <a:gd name="connsiteX22" fmla="*/ 2850 w 13624"/>
              <a:gd name="connsiteY22" fmla="*/ 10563 h 14826"/>
              <a:gd name="connsiteX23" fmla="*/ 3331 w 13624"/>
              <a:gd name="connsiteY23" fmla="*/ 10371 h 14826"/>
              <a:gd name="connsiteX24" fmla="*/ 3743 w 13624"/>
              <a:gd name="connsiteY24" fmla="*/ 10611 h 14826"/>
              <a:gd name="connsiteX25" fmla="*/ 3743 w 13624"/>
              <a:gd name="connsiteY25" fmla="*/ 10611 h 14826"/>
              <a:gd name="connsiteX26" fmla="*/ 3950 w 13624"/>
              <a:gd name="connsiteY26" fmla="*/ 10707 h 14826"/>
              <a:gd name="connsiteX27" fmla="*/ 4155 w 13624"/>
              <a:gd name="connsiteY27" fmla="*/ 11331 h 14826"/>
              <a:gd name="connsiteX28" fmla="*/ 4396 w 13624"/>
              <a:gd name="connsiteY28" fmla="*/ 11715 h 14826"/>
              <a:gd name="connsiteX29" fmla="*/ 4808 w 13624"/>
              <a:gd name="connsiteY29" fmla="*/ 11907 h 14826"/>
              <a:gd name="connsiteX30" fmla="*/ 5220 w 13624"/>
              <a:gd name="connsiteY30" fmla="*/ 12196 h 14826"/>
              <a:gd name="connsiteX31" fmla="*/ 5666 w 13624"/>
              <a:gd name="connsiteY31" fmla="*/ 11955 h 14826"/>
              <a:gd name="connsiteX32" fmla="*/ 6284 w 13624"/>
              <a:gd name="connsiteY32" fmla="*/ 11331 h 14826"/>
              <a:gd name="connsiteX33" fmla="*/ 6456 w 13624"/>
              <a:gd name="connsiteY33" fmla="*/ 10323 h 14826"/>
              <a:gd name="connsiteX34" fmla="*/ 6491 w 13624"/>
              <a:gd name="connsiteY34" fmla="*/ 10179 h 14826"/>
              <a:gd name="connsiteX35" fmla="*/ 6697 w 13624"/>
              <a:gd name="connsiteY35" fmla="*/ 10083 h 14826"/>
              <a:gd name="connsiteX36" fmla="*/ 7177 w 13624"/>
              <a:gd name="connsiteY36" fmla="*/ 10227 h 14826"/>
              <a:gd name="connsiteX37" fmla="*/ 7452 w 13624"/>
              <a:gd name="connsiteY37" fmla="*/ 10563 h 14826"/>
              <a:gd name="connsiteX38" fmla="*/ 7864 w 13624"/>
              <a:gd name="connsiteY38" fmla="*/ 10515 h 14826"/>
              <a:gd name="connsiteX39" fmla="*/ 8407 w 13624"/>
              <a:gd name="connsiteY39" fmla="*/ 13491 h 14826"/>
              <a:gd name="connsiteX40" fmla="*/ 9506 w 13624"/>
              <a:gd name="connsiteY40" fmla="*/ 14637 h 14826"/>
              <a:gd name="connsiteX41" fmla="*/ 9689 w 13624"/>
              <a:gd name="connsiteY41" fmla="*/ 13911 h 14826"/>
              <a:gd name="connsiteX42" fmla="*/ 9841 w 13624"/>
              <a:gd name="connsiteY42" fmla="*/ 13529 h 14826"/>
              <a:gd name="connsiteX43" fmla="*/ 9829 w 13624"/>
              <a:gd name="connsiteY43" fmla="*/ 12014 h 14826"/>
              <a:gd name="connsiteX44" fmla="*/ 9858 w 13624"/>
              <a:gd name="connsiteY44" fmla="*/ 11445 h 14826"/>
              <a:gd name="connsiteX45" fmla="*/ 10572 w 13624"/>
              <a:gd name="connsiteY45" fmla="*/ 11156 h 14826"/>
              <a:gd name="connsiteX46" fmla="*/ 11255 w 13624"/>
              <a:gd name="connsiteY46" fmla="*/ 10713 h 14826"/>
              <a:gd name="connsiteX47" fmla="*/ 11235 w 13624"/>
              <a:gd name="connsiteY47" fmla="*/ 9543 h 14826"/>
              <a:gd name="connsiteX48" fmla="*/ 11514 w 13624"/>
              <a:gd name="connsiteY48" fmla="*/ 9097 h 14826"/>
              <a:gd name="connsiteX49" fmla="*/ 11643 w 13624"/>
              <a:gd name="connsiteY49" fmla="*/ 8614 h 14826"/>
              <a:gd name="connsiteX50" fmla="*/ 12043 w 13624"/>
              <a:gd name="connsiteY50" fmla="*/ 8369 h 14826"/>
              <a:gd name="connsiteX51" fmla="*/ 12291 w 13624"/>
              <a:gd name="connsiteY51" fmla="*/ 8061 h 14826"/>
              <a:gd name="connsiteX52" fmla="*/ 12808 w 13624"/>
              <a:gd name="connsiteY52" fmla="*/ 8453 h 14826"/>
              <a:gd name="connsiteX53" fmla="*/ 12963 w 13624"/>
              <a:gd name="connsiteY53" fmla="*/ 7865 h 14826"/>
              <a:gd name="connsiteX54" fmla="*/ 13149 w 13624"/>
              <a:gd name="connsiteY54" fmla="*/ 7577 h 14826"/>
              <a:gd name="connsiteX55" fmla="*/ 13274 w 13624"/>
              <a:gd name="connsiteY55" fmla="*/ 7331 h 14826"/>
              <a:gd name="connsiteX56" fmla="*/ 13601 w 13624"/>
              <a:gd name="connsiteY56" fmla="*/ 7045 h 14826"/>
              <a:gd name="connsiteX57" fmla="*/ 12589 w 13624"/>
              <a:gd name="connsiteY57" fmla="*/ 6198 h 14826"/>
              <a:gd name="connsiteX58" fmla="*/ 12020 w 13624"/>
              <a:gd name="connsiteY58" fmla="*/ 6784 h 14826"/>
              <a:gd name="connsiteX59" fmla="*/ 11536 w 13624"/>
              <a:gd name="connsiteY59" fmla="*/ 7049 h 14826"/>
              <a:gd name="connsiteX60" fmla="*/ 11147 w 13624"/>
              <a:gd name="connsiteY60" fmla="*/ 7337 h 14826"/>
              <a:gd name="connsiteX61" fmla="*/ 10774 w 13624"/>
              <a:gd name="connsiteY61" fmla="*/ 7282 h 14826"/>
              <a:gd name="connsiteX62" fmla="*/ 10783 w 13624"/>
              <a:gd name="connsiteY62" fmla="*/ 7319 h 14826"/>
              <a:gd name="connsiteX63" fmla="*/ 10775 w 13624"/>
              <a:gd name="connsiteY63" fmla="*/ 7211 h 14826"/>
              <a:gd name="connsiteX64" fmla="*/ 10421 w 13624"/>
              <a:gd name="connsiteY64" fmla="*/ 7120 h 14826"/>
              <a:gd name="connsiteX65" fmla="*/ 10329 w 13624"/>
              <a:gd name="connsiteY65" fmla="*/ 6881 h 14826"/>
              <a:gd name="connsiteX66" fmla="*/ 10224 w 13624"/>
              <a:gd name="connsiteY66" fmla="*/ 6803 h 14826"/>
              <a:gd name="connsiteX67" fmla="*/ 10074 w 13624"/>
              <a:gd name="connsiteY67" fmla="*/ 6524 h 14826"/>
              <a:gd name="connsiteX68" fmla="*/ 10041 w 13624"/>
              <a:gd name="connsiteY68" fmla="*/ 6197 h 14826"/>
              <a:gd name="connsiteX69" fmla="*/ 9880 w 13624"/>
              <a:gd name="connsiteY69" fmla="*/ 6026 h 14826"/>
              <a:gd name="connsiteX70" fmla="*/ 9660 w 13624"/>
              <a:gd name="connsiteY70" fmla="*/ 5979 h 14826"/>
              <a:gd name="connsiteX71" fmla="*/ 9479 w 13624"/>
              <a:gd name="connsiteY71" fmla="*/ 5826 h 14826"/>
              <a:gd name="connsiteX72" fmla="*/ 9336 w 13624"/>
              <a:gd name="connsiteY72" fmla="*/ 5746 h 14826"/>
              <a:gd name="connsiteX73" fmla="*/ 9215 w 13624"/>
              <a:gd name="connsiteY73" fmla="*/ 5505 h 14826"/>
              <a:gd name="connsiteX74" fmla="*/ 9000 w 13624"/>
              <a:gd name="connsiteY74" fmla="*/ 5766 h 14826"/>
              <a:gd name="connsiteX75" fmla="*/ 8833 w 13624"/>
              <a:gd name="connsiteY75" fmla="*/ 5377 h 14826"/>
              <a:gd name="connsiteX76" fmla="*/ 8791 w 13624"/>
              <a:gd name="connsiteY76" fmla="*/ 4923 h 14826"/>
              <a:gd name="connsiteX77" fmla="*/ 8669 w 13624"/>
              <a:gd name="connsiteY77" fmla="*/ 4647 h 14826"/>
              <a:gd name="connsiteX78" fmla="*/ 8711 w 13624"/>
              <a:gd name="connsiteY78" fmla="*/ 3762 h 14826"/>
              <a:gd name="connsiteX79" fmla="*/ 8448 w 13624"/>
              <a:gd name="connsiteY79" fmla="*/ 3406 h 14826"/>
              <a:gd name="connsiteX80" fmla="*/ 8357 w 13624"/>
              <a:gd name="connsiteY80" fmla="*/ 2985 h 14826"/>
              <a:gd name="connsiteX81" fmla="*/ 8156 w 13624"/>
              <a:gd name="connsiteY81" fmla="*/ 2957 h 14826"/>
              <a:gd name="connsiteX82" fmla="*/ 7702 w 13624"/>
              <a:gd name="connsiteY82" fmla="*/ 3152 h 14826"/>
              <a:gd name="connsiteX83" fmla="*/ 7506 w 13624"/>
              <a:gd name="connsiteY83" fmla="*/ 2780 h 14826"/>
              <a:gd name="connsiteX84" fmla="*/ 7137 w 13624"/>
              <a:gd name="connsiteY84" fmla="*/ 2491 h 14826"/>
              <a:gd name="connsiteX85" fmla="*/ 7081 w 13624"/>
              <a:gd name="connsiteY85" fmla="*/ 2253 h 14826"/>
              <a:gd name="connsiteX86" fmla="*/ 6972 w 13624"/>
              <a:gd name="connsiteY86" fmla="*/ 1849 h 14826"/>
              <a:gd name="connsiteX87" fmla="*/ 6782 w 13624"/>
              <a:gd name="connsiteY87" fmla="*/ 1696 h 14826"/>
              <a:gd name="connsiteX88" fmla="*/ 6559 w 13624"/>
              <a:gd name="connsiteY88" fmla="*/ 1829 h 14826"/>
              <a:gd name="connsiteX89" fmla="*/ 6499 w 13624"/>
              <a:gd name="connsiteY89" fmla="*/ 1988 h 14826"/>
              <a:gd name="connsiteX90" fmla="*/ 6272 w 13624"/>
              <a:gd name="connsiteY90" fmla="*/ 1778 h 14826"/>
              <a:gd name="connsiteX91" fmla="*/ 5936 w 13624"/>
              <a:gd name="connsiteY91" fmla="*/ 1734 h 14826"/>
              <a:gd name="connsiteX92" fmla="*/ 5534 w 13624"/>
              <a:gd name="connsiteY92" fmla="*/ 1696 h 14826"/>
              <a:gd name="connsiteX93" fmla="*/ 4828 w 13624"/>
              <a:gd name="connsiteY93" fmla="*/ 1335 h 14826"/>
              <a:gd name="connsiteX94" fmla="*/ 4698 w 13624"/>
              <a:gd name="connsiteY94" fmla="*/ 1744 h 14826"/>
              <a:gd name="connsiteX95" fmla="*/ 4733 w 13624"/>
              <a:gd name="connsiteY95" fmla="*/ 1945 h 14826"/>
              <a:gd name="connsiteX96" fmla="*/ 4742 w 13624"/>
              <a:gd name="connsiteY96" fmla="*/ 2000 h 14826"/>
              <a:gd name="connsiteX97" fmla="*/ 4749 w 13624"/>
              <a:gd name="connsiteY97" fmla="*/ 2135 h 14826"/>
              <a:gd name="connsiteX98" fmla="*/ 3890 w 13624"/>
              <a:gd name="connsiteY98" fmla="*/ 2909 h 14826"/>
              <a:gd name="connsiteX99" fmla="*/ 3768 w 13624"/>
              <a:gd name="connsiteY99" fmla="*/ 2997 h 14826"/>
              <a:gd name="connsiteX100" fmla="*/ 3580 w 13624"/>
              <a:gd name="connsiteY100" fmla="*/ 2246 h 14826"/>
              <a:gd name="connsiteX101" fmla="*/ 3097 w 13624"/>
              <a:gd name="connsiteY101" fmla="*/ 1782 h 14826"/>
              <a:gd name="connsiteX102" fmla="*/ 2866 w 13624"/>
              <a:gd name="connsiteY102" fmla="*/ 1892 h 14826"/>
              <a:gd name="connsiteX103" fmla="*/ 2722 w 13624"/>
              <a:gd name="connsiteY103" fmla="*/ 1622 h 14826"/>
              <a:gd name="connsiteX104" fmla="*/ 2482 w 13624"/>
              <a:gd name="connsiteY104" fmla="*/ 1499 h 14826"/>
              <a:gd name="connsiteX105" fmla="*/ 2150 w 13624"/>
              <a:gd name="connsiteY105" fmla="*/ 576 h 14826"/>
              <a:gd name="connsiteX106" fmla="*/ 2032 w 13624"/>
              <a:gd name="connsiteY106" fmla="*/ 501 h 14826"/>
              <a:gd name="connsiteX107" fmla="*/ 1149 w 13624"/>
              <a:gd name="connsiteY107" fmla="*/ 286 h 14826"/>
              <a:gd name="connsiteX108" fmla="*/ 994 w 13624"/>
              <a:gd name="connsiteY108" fmla="*/ 603 h 14826"/>
              <a:gd name="connsiteX109" fmla="*/ 789 w 13624"/>
              <a:gd name="connsiteY109" fmla="*/ 55 h 14826"/>
              <a:gd name="connsiteX110" fmla="*/ 588 w 13624"/>
              <a:gd name="connsiteY110" fmla="*/ 201 h 14826"/>
              <a:gd name="connsiteX111" fmla="*/ 460 w 13624"/>
              <a:gd name="connsiteY111" fmla="*/ 585 h 14826"/>
              <a:gd name="connsiteX112" fmla="*/ 296 w 13624"/>
              <a:gd name="connsiteY112" fmla="*/ 640 h 14826"/>
              <a:gd name="connsiteX0" fmla="*/ 296 w 13624"/>
              <a:gd name="connsiteY0" fmla="*/ 640 h 14868"/>
              <a:gd name="connsiteX1" fmla="*/ 171 w 13624"/>
              <a:gd name="connsiteY1" fmla="*/ 853 h 14868"/>
              <a:gd name="connsiteX2" fmla="*/ 189 w 13624"/>
              <a:gd name="connsiteY2" fmla="*/ 1401 h 14868"/>
              <a:gd name="connsiteX3" fmla="*/ 359 w 13624"/>
              <a:gd name="connsiteY3" fmla="*/ 1783 h 14868"/>
              <a:gd name="connsiteX4" fmla="*/ 336 w 13624"/>
              <a:gd name="connsiteY4" fmla="*/ 2382 h 14868"/>
              <a:gd name="connsiteX5" fmla="*/ 790 w 13624"/>
              <a:gd name="connsiteY5" fmla="*/ 3603 h 14868"/>
              <a:gd name="connsiteX6" fmla="*/ 687 w 13624"/>
              <a:gd name="connsiteY6" fmla="*/ 3699 h 14868"/>
              <a:gd name="connsiteX7" fmla="*/ 446 w 13624"/>
              <a:gd name="connsiteY7" fmla="*/ 4131 h 14868"/>
              <a:gd name="connsiteX8" fmla="*/ 206 w 13624"/>
              <a:gd name="connsiteY8" fmla="*/ 4610 h 14868"/>
              <a:gd name="connsiteX9" fmla="*/ 69 w 13624"/>
              <a:gd name="connsiteY9" fmla="*/ 4899 h 14868"/>
              <a:gd name="connsiteX10" fmla="*/ 0 w 13624"/>
              <a:gd name="connsiteY10" fmla="*/ 5187 h 14868"/>
              <a:gd name="connsiteX11" fmla="*/ 481 w 13624"/>
              <a:gd name="connsiteY11" fmla="*/ 6243 h 14868"/>
              <a:gd name="connsiteX12" fmla="*/ 755 w 13624"/>
              <a:gd name="connsiteY12" fmla="*/ 7059 h 14868"/>
              <a:gd name="connsiteX13" fmla="*/ 961 w 13624"/>
              <a:gd name="connsiteY13" fmla="*/ 7443 h 14868"/>
              <a:gd name="connsiteX14" fmla="*/ 927 w 13624"/>
              <a:gd name="connsiteY14" fmla="*/ 7827 h 14868"/>
              <a:gd name="connsiteX15" fmla="*/ 858 w 13624"/>
              <a:gd name="connsiteY15" fmla="*/ 8115 h 14868"/>
              <a:gd name="connsiteX16" fmla="*/ 790 w 13624"/>
              <a:gd name="connsiteY16" fmla="*/ 9459 h 14868"/>
              <a:gd name="connsiteX17" fmla="*/ 1201 w 13624"/>
              <a:gd name="connsiteY17" fmla="*/ 10179 h 14868"/>
              <a:gd name="connsiteX18" fmla="*/ 1340 w 13624"/>
              <a:gd name="connsiteY18" fmla="*/ 10755 h 14868"/>
              <a:gd name="connsiteX19" fmla="*/ 1408 w 13624"/>
              <a:gd name="connsiteY19" fmla="*/ 11044 h 14868"/>
              <a:gd name="connsiteX20" fmla="*/ 1820 w 13624"/>
              <a:gd name="connsiteY20" fmla="*/ 10947 h 14868"/>
              <a:gd name="connsiteX21" fmla="*/ 2026 w 13624"/>
              <a:gd name="connsiteY21" fmla="*/ 10851 h 14868"/>
              <a:gd name="connsiteX22" fmla="*/ 2850 w 13624"/>
              <a:gd name="connsiteY22" fmla="*/ 10563 h 14868"/>
              <a:gd name="connsiteX23" fmla="*/ 3331 w 13624"/>
              <a:gd name="connsiteY23" fmla="*/ 10371 h 14868"/>
              <a:gd name="connsiteX24" fmla="*/ 3743 w 13624"/>
              <a:gd name="connsiteY24" fmla="*/ 10611 h 14868"/>
              <a:gd name="connsiteX25" fmla="*/ 3743 w 13624"/>
              <a:gd name="connsiteY25" fmla="*/ 10611 h 14868"/>
              <a:gd name="connsiteX26" fmla="*/ 3950 w 13624"/>
              <a:gd name="connsiteY26" fmla="*/ 10707 h 14868"/>
              <a:gd name="connsiteX27" fmla="*/ 4155 w 13624"/>
              <a:gd name="connsiteY27" fmla="*/ 11331 h 14868"/>
              <a:gd name="connsiteX28" fmla="*/ 4396 w 13624"/>
              <a:gd name="connsiteY28" fmla="*/ 11715 h 14868"/>
              <a:gd name="connsiteX29" fmla="*/ 4808 w 13624"/>
              <a:gd name="connsiteY29" fmla="*/ 11907 h 14868"/>
              <a:gd name="connsiteX30" fmla="*/ 5220 w 13624"/>
              <a:gd name="connsiteY30" fmla="*/ 12196 h 14868"/>
              <a:gd name="connsiteX31" fmla="*/ 5666 w 13624"/>
              <a:gd name="connsiteY31" fmla="*/ 11955 h 14868"/>
              <a:gd name="connsiteX32" fmla="*/ 6284 w 13624"/>
              <a:gd name="connsiteY32" fmla="*/ 11331 h 14868"/>
              <a:gd name="connsiteX33" fmla="*/ 6456 w 13624"/>
              <a:gd name="connsiteY33" fmla="*/ 10323 h 14868"/>
              <a:gd name="connsiteX34" fmla="*/ 6491 w 13624"/>
              <a:gd name="connsiteY34" fmla="*/ 10179 h 14868"/>
              <a:gd name="connsiteX35" fmla="*/ 6697 w 13624"/>
              <a:gd name="connsiteY35" fmla="*/ 10083 h 14868"/>
              <a:gd name="connsiteX36" fmla="*/ 7177 w 13624"/>
              <a:gd name="connsiteY36" fmla="*/ 10227 h 14868"/>
              <a:gd name="connsiteX37" fmla="*/ 7452 w 13624"/>
              <a:gd name="connsiteY37" fmla="*/ 10563 h 14868"/>
              <a:gd name="connsiteX38" fmla="*/ 7864 w 13624"/>
              <a:gd name="connsiteY38" fmla="*/ 10515 h 14868"/>
              <a:gd name="connsiteX39" fmla="*/ 8407 w 13624"/>
              <a:gd name="connsiteY39" fmla="*/ 13491 h 14868"/>
              <a:gd name="connsiteX40" fmla="*/ 9542 w 13624"/>
              <a:gd name="connsiteY40" fmla="*/ 14685 h 14868"/>
              <a:gd name="connsiteX41" fmla="*/ 9689 w 13624"/>
              <a:gd name="connsiteY41" fmla="*/ 13911 h 14868"/>
              <a:gd name="connsiteX42" fmla="*/ 9841 w 13624"/>
              <a:gd name="connsiteY42" fmla="*/ 13529 h 14868"/>
              <a:gd name="connsiteX43" fmla="*/ 9829 w 13624"/>
              <a:gd name="connsiteY43" fmla="*/ 12014 h 14868"/>
              <a:gd name="connsiteX44" fmla="*/ 9858 w 13624"/>
              <a:gd name="connsiteY44" fmla="*/ 11445 h 14868"/>
              <a:gd name="connsiteX45" fmla="*/ 10572 w 13624"/>
              <a:gd name="connsiteY45" fmla="*/ 11156 h 14868"/>
              <a:gd name="connsiteX46" fmla="*/ 11255 w 13624"/>
              <a:gd name="connsiteY46" fmla="*/ 10713 h 14868"/>
              <a:gd name="connsiteX47" fmla="*/ 11235 w 13624"/>
              <a:gd name="connsiteY47" fmla="*/ 9543 h 14868"/>
              <a:gd name="connsiteX48" fmla="*/ 11514 w 13624"/>
              <a:gd name="connsiteY48" fmla="*/ 9097 h 14868"/>
              <a:gd name="connsiteX49" fmla="*/ 11643 w 13624"/>
              <a:gd name="connsiteY49" fmla="*/ 8614 h 14868"/>
              <a:gd name="connsiteX50" fmla="*/ 12043 w 13624"/>
              <a:gd name="connsiteY50" fmla="*/ 8369 h 14868"/>
              <a:gd name="connsiteX51" fmla="*/ 12291 w 13624"/>
              <a:gd name="connsiteY51" fmla="*/ 8061 h 14868"/>
              <a:gd name="connsiteX52" fmla="*/ 12808 w 13624"/>
              <a:gd name="connsiteY52" fmla="*/ 8453 h 14868"/>
              <a:gd name="connsiteX53" fmla="*/ 12963 w 13624"/>
              <a:gd name="connsiteY53" fmla="*/ 7865 h 14868"/>
              <a:gd name="connsiteX54" fmla="*/ 13149 w 13624"/>
              <a:gd name="connsiteY54" fmla="*/ 7577 h 14868"/>
              <a:gd name="connsiteX55" fmla="*/ 13274 w 13624"/>
              <a:gd name="connsiteY55" fmla="*/ 7331 h 14868"/>
              <a:gd name="connsiteX56" fmla="*/ 13601 w 13624"/>
              <a:gd name="connsiteY56" fmla="*/ 7045 h 14868"/>
              <a:gd name="connsiteX57" fmla="*/ 12589 w 13624"/>
              <a:gd name="connsiteY57" fmla="*/ 6198 h 14868"/>
              <a:gd name="connsiteX58" fmla="*/ 12020 w 13624"/>
              <a:gd name="connsiteY58" fmla="*/ 6784 h 14868"/>
              <a:gd name="connsiteX59" fmla="*/ 11536 w 13624"/>
              <a:gd name="connsiteY59" fmla="*/ 7049 h 14868"/>
              <a:gd name="connsiteX60" fmla="*/ 11147 w 13624"/>
              <a:gd name="connsiteY60" fmla="*/ 7337 h 14868"/>
              <a:gd name="connsiteX61" fmla="*/ 10774 w 13624"/>
              <a:gd name="connsiteY61" fmla="*/ 7282 h 14868"/>
              <a:gd name="connsiteX62" fmla="*/ 10783 w 13624"/>
              <a:gd name="connsiteY62" fmla="*/ 7319 h 14868"/>
              <a:gd name="connsiteX63" fmla="*/ 10775 w 13624"/>
              <a:gd name="connsiteY63" fmla="*/ 7211 h 14868"/>
              <a:gd name="connsiteX64" fmla="*/ 10421 w 13624"/>
              <a:gd name="connsiteY64" fmla="*/ 7120 h 14868"/>
              <a:gd name="connsiteX65" fmla="*/ 10329 w 13624"/>
              <a:gd name="connsiteY65" fmla="*/ 6881 h 14868"/>
              <a:gd name="connsiteX66" fmla="*/ 10224 w 13624"/>
              <a:gd name="connsiteY66" fmla="*/ 6803 h 14868"/>
              <a:gd name="connsiteX67" fmla="*/ 10074 w 13624"/>
              <a:gd name="connsiteY67" fmla="*/ 6524 h 14868"/>
              <a:gd name="connsiteX68" fmla="*/ 10041 w 13624"/>
              <a:gd name="connsiteY68" fmla="*/ 6197 h 14868"/>
              <a:gd name="connsiteX69" fmla="*/ 9880 w 13624"/>
              <a:gd name="connsiteY69" fmla="*/ 6026 h 14868"/>
              <a:gd name="connsiteX70" fmla="*/ 9660 w 13624"/>
              <a:gd name="connsiteY70" fmla="*/ 5979 h 14868"/>
              <a:gd name="connsiteX71" fmla="*/ 9479 w 13624"/>
              <a:gd name="connsiteY71" fmla="*/ 5826 h 14868"/>
              <a:gd name="connsiteX72" fmla="*/ 9336 w 13624"/>
              <a:gd name="connsiteY72" fmla="*/ 5746 h 14868"/>
              <a:gd name="connsiteX73" fmla="*/ 9215 w 13624"/>
              <a:gd name="connsiteY73" fmla="*/ 5505 h 14868"/>
              <a:gd name="connsiteX74" fmla="*/ 9000 w 13624"/>
              <a:gd name="connsiteY74" fmla="*/ 5766 h 14868"/>
              <a:gd name="connsiteX75" fmla="*/ 8833 w 13624"/>
              <a:gd name="connsiteY75" fmla="*/ 5377 h 14868"/>
              <a:gd name="connsiteX76" fmla="*/ 8791 w 13624"/>
              <a:gd name="connsiteY76" fmla="*/ 4923 h 14868"/>
              <a:gd name="connsiteX77" fmla="*/ 8669 w 13624"/>
              <a:gd name="connsiteY77" fmla="*/ 4647 h 14868"/>
              <a:gd name="connsiteX78" fmla="*/ 8711 w 13624"/>
              <a:gd name="connsiteY78" fmla="*/ 3762 h 14868"/>
              <a:gd name="connsiteX79" fmla="*/ 8448 w 13624"/>
              <a:gd name="connsiteY79" fmla="*/ 3406 h 14868"/>
              <a:gd name="connsiteX80" fmla="*/ 8357 w 13624"/>
              <a:gd name="connsiteY80" fmla="*/ 2985 h 14868"/>
              <a:gd name="connsiteX81" fmla="*/ 8156 w 13624"/>
              <a:gd name="connsiteY81" fmla="*/ 2957 h 14868"/>
              <a:gd name="connsiteX82" fmla="*/ 7702 w 13624"/>
              <a:gd name="connsiteY82" fmla="*/ 3152 h 14868"/>
              <a:gd name="connsiteX83" fmla="*/ 7506 w 13624"/>
              <a:gd name="connsiteY83" fmla="*/ 2780 h 14868"/>
              <a:gd name="connsiteX84" fmla="*/ 7137 w 13624"/>
              <a:gd name="connsiteY84" fmla="*/ 2491 h 14868"/>
              <a:gd name="connsiteX85" fmla="*/ 7081 w 13624"/>
              <a:gd name="connsiteY85" fmla="*/ 2253 h 14868"/>
              <a:gd name="connsiteX86" fmla="*/ 6972 w 13624"/>
              <a:gd name="connsiteY86" fmla="*/ 1849 h 14868"/>
              <a:gd name="connsiteX87" fmla="*/ 6782 w 13624"/>
              <a:gd name="connsiteY87" fmla="*/ 1696 h 14868"/>
              <a:gd name="connsiteX88" fmla="*/ 6559 w 13624"/>
              <a:gd name="connsiteY88" fmla="*/ 1829 h 14868"/>
              <a:gd name="connsiteX89" fmla="*/ 6499 w 13624"/>
              <a:gd name="connsiteY89" fmla="*/ 1988 h 14868"/>
              <a:gd name="connsiteX90" fmla="*/ 6272 w 13624"/>
              <a:gd name="connsiteY90" fmla="*/ 1778 h 14868"/>
              <a:gd name="connsiteX91" fmla="*/ 5936 w 13624"/>
              <a:gd name="connsiteY91" fmla="*/ 1734 h 14868"/>
              <a:gd name="connsiteX92" fmla="*/ 5534 w 13624"/>
              <a:gd name="connsiteY92" fmla="*/ 1696 h 14868"/>
              <a:gd name="connsiteX93" fmla="*/ 4828 w 13624"/>
              <a:gd name="connsiteY93" fmla="*/ 1335 h 14868"/>
              <a:gd name="connsiteX94" fmla="*/ 4698 w 13624"/>
              <a:gd name="connsiteY94" fmla="*/ 1744 h 14868"/>
              <a:gd name="connsiteX95" fmla="*/ 4733 w 13624"/>
              <a:gd name="connsiteY95" fmla="*/ 1945 h 14868"/>
              <a:gd name="connsiteX96" fmla="*/ 4742 w 13624"/>
              <a:gd name="connsiteY96" fmla="*/ 2000 h 14868"/>
              <a:gd name="connsiteX97" fmla="*/ 4749 w 13624"/>
              <a:gd name="connsiteY97" fmla="*/ 2135 h 14868"/>
              <a:gd name="connsiteX98" fmla="*/ 3890 w 13624"/>
              <a:gd name="connsiteY98" fmla="*/ 2909 h 14868"/>
              <a:gd name="connsiteX99" fmla="*/ 3768 w 13624"/>
              <a:gd name="connsiteY99" fmla="*/ 2997 h 14868"/>
              <a:gd name="connsiteX100" fmla="*/ 3580 w 13624"/>
              <a:gd name="connsiteY100" fmla="*/ 2246 h 14868"/>
              <a:gd name="connsiteX101" fmla="*/ 3097 w 13624"/>
              <a:gd name="connsiteY101" fmla="*/ 1782 h 14868"/>
              <a:gd name="connsiteX102" fmla="*/ 2866 w 13624"/>
              <a:gd name="connsiteY102" fmla="*/ 1892 h 14868"/>
              <a:gd name="connsiteX103" fmla="*/ 2722 w 13624"/>
              <a:gd name="connsiteY103" fmla="*/ 1622 h 14868"/>
              <a:gd name="connsiteX104" fmla="*/ 2482 w 13624"/>
              <a:gd name="connsiteY104" fmla="*/ 1499 h 14868"/>
              <a:gd name="connsiteX105" fmla="*/ 2150 w 13624"/>
              <a:gd name="connsiteY105" fmla="*/ 576 h 14868"/>
              <a:gd name="connsiteX106" fmla="*/ 2032 w 13624"/>
              <a:gd name="connsiteY106" fmla="*/ 501 h 14868"/>
              <a:gd name="connsiteX107" fmla="*/ 1149 w 13624"/>
              <a:gd name="connsiteY107" fmla="*/ 286 h 14868"/>
              <a:gd name="connsiteX108" fmla="*/ 994 w 13624"/>
              <a:gd name="connsiteY108" fmla="*/ 603 h 14868"/>
              <a:gd name="connsiteX109" fmla="*/ 789 w 13624"/>
              <a:gd name="connsiteY109" fmla="*/ 55 h 14868"/>
              <a:gd name="connsiteX110" fmla="*/ 588 w 13624"/>
              <a:gd name="connsiteY110" fmla="*/ 201 h 14868"/>
              <a:gd name="connsiteX111" fmla="*/ 460 w 13624"/>
              <a:gd name="connsiteY111" fmla="*/ 585 h 14868"/>
              <a:gd name="connsiteX112" fmla="*/ 296 w 13624"/>
              <a:gd name="connsiteY112" fmla="*/ 640 h 14868"/>
              <a:gd name="connsiteX0" fmla="*/ 296 w 13624"/>
              <a:gd name="connsiteY0" fmla="*/ 640 h 15227"/>
              <a:gd name="connsiteX1" fmla="*/ 171 w 13624"/>
              <a:gd name="connsiteY1" fmla="*/ 853 h 15227"/>
              <a:gd name="connsiteX2" fmla="*/ 189 w 13624"/>
              <a:gd name="connsiteY2" fmla="*/ 1401 h 15227"/>
              <a:gd name="connsiteX3" fmla="*/ 359 w 13624"/>
              <a:gd name="connsiteY3" fmla="*/ 1783 h 15227"/>
              <a:gd name="connsiteX4" fmla="*/ 336 w 13624"/>
              <a:gd name="connsiteY4" fmla="*/ 2382 h 15227"/>
              <a:gd name="connsiteX5" fmla="*/ 790 w 13624"/>
              <a:gd name="connsiteY5" fmla="*/ 3603 h 15227"/>
              <a:gd name="connsiteX6" fmla="*/ 687 w 13624"/>
              <a:gd name="connsiteY6" fmla="*/ 3699 h 15227"/>
              <a:gd name="connsiteX7" fmla="*/ 446 w 13624"/>
              <a:gd name="connsiteY7" fmla="*/ 4131 h 15227"/>
              <a:gd name="connsiteX8" fmla="*/ 206 w 13624"/>
              <a:gd name="connsiteY8" fmla="*/ 4610 h 15227"/>
              <a:gd name="connsiteX9" fmla="*/ 69 w 13624"/>
              <a:gd name="connsiteY9" fmla="*/ 4899 h 15227"/>
              <a:gd name="connsiteX10" fmla="*/ 0 w 13624"/>
              <a:gd name="connsiteY10" fmla="*/ 5187 h 15227"/>
              <a:gd name="connsiteX11" fmla="*/ 481 w 13624"/>
              <a:gd name="connsiteY11" fmla="*/ 6243 h 15227"/>
              <a:gd name="connsiteX12" fmla="*/ 755 w 13624"/>
              <a:gd name="connsiteY12" fmla="*/ 7059 h 15227"/>
              <a:gd name="connsiteX13" fmla="*/ 961 w 13624"/>
              <a:gd name="connsiteY13" fmla="*/ 7443 h 15227"/>
              <a:gd name="connsiteX14" fmla="*/ 927 w 13624"/>
              <a:gd name="connsiteY14" fmla="*/ 7827 h 15227"/>
              <a:gd name="connsiteX15" fmla="*/ 858 w 13624"/>
              <a:gd name="connsiteY15" fmla="*/ 8115 h 15227"/>
              <a:gd name="connsiteX16" fmla="*/ 790 w 13624"/>
              <a:gd name="connsiteY16" fmla="*/ 9459 h 15227"/>
              <a:gd name="connsiteX17" fmla="*/ 1201 w 13624"/>
              <a:gd name="connsiteY17" fmla="*/ 10179 h 15227"/>
              <a:gd name="connsiteX18" fmla="*/ 1340 w 13624"/>
              <a:gd name="connsiteY18" fmla="*/ 10755 h 15227"/>
              <a:gd name="connsiteX19" fmla="*/ 1408 w 13624"/>
              <a:gd name="connsiteY19" fmla="*/ 11044 h 15227"/>
              <a:gd name="connsiteX20" fmla="*/ 1820 w 13624"/>
              <a:gd name="connsiteY20" fmla="*/ 10947 h 15227"/>
              <a:gd name="connsiteX21" fmla="*/ 2026 w 13624"/>
              <a:gd name="connsiteY21" fmla="*/ 10851 h 15227"/>
              <a:gd name="connsiteX22" fmla="*/ 2850 w 13624"/>
              <a:gd name="connsiteY22" fmla="*/ 10563 h 15227"/>
              <a:gd name="connsiteX23" fmla="*/ 3331 w 13624"/>
              <a:gd name="connsiteY23" fmla="*/ 10371 h 15227"/>
              <a:gd name="connsiteX24" fmla="*/ 3743 w 13624"/>
              <a:gd name="connsiteY24" fmla="*/ 10611 h 15227"/>
              <a:gd name="connsiteX25" fmla="*/ 3743 w 13624"/>
              <a:gd name="connsiteY25" fmla="*/ 10611 h 15227"/>
              <a:gd name="connsiteX26" fmla="*/ 3950 w 13624"/>
              <a:gd name="connsiteY26" fmla="*/ 10707 h 15227"/>
              <a:gd name="connsiteX27" fmla="*/ 4155 w 13624"/>
              <a:gd name="connsiteY27" fmla="*/ 11331 h 15227"/>
              <a:gd name="connsiteX28" fmla="*/ 4396 w 13624"/>
              <a:gd name="connsiteY28" fmla="*/ 11715 h 15227"/>
              <a:gd name="connsiteX29" fmla="*/ 4808 w 13624"/>
              <a:gd name="connsiteY29" fmla="*/ 11907 h 15227"/>
              <a:gd name="connsiteX30" fmla="*/ 5220 w 13624"/>
              <a:gd name="connsiteY30" fmla="*/ 12196 h 15227"/>
              <a:gd name="connsiteX31" fmla="*/ 5666 w 13624"/>
              <a:gd name="connsiteY31" fmla="*/ 11955 h 15227"/>
              <a:gd name="connsiteX32" fmla="*/ 6284 w 13624"/>
              <a:gd name="connsiteY32" fmla="*/ 11331 h 15227"/>
              <a:gd name="connsiteX33" fmla="*/ 6456 w 13624"/>
              <a:gd name="connsiteY33" fmla="*/ 10323 h 15227"/>
              <a:gd name="connsiteX34" fmla="*/ 6491 w 13624"/>
              <a:gd name="connsiteY34" fmla="*/ 10179 h 15227"/>
              <a:gd name="connsiteX35" fmla="*/ 6697 w 13624"/>
              <a:gd name="connsiteY35" fmla="*/ 10083 h 15227"/>
              <a:gd name="connsiteX36" fmla="*/ 7177 w 13624"/>
              <a:gd name="connsiteY36" fmla="*/ 10227 h 15227"/>
              <a:gd name="connsiteX37" fmla="*/ 7452 w 13624"/>
              <a:gd name="connsiteY37" fmla="*/ 10563 h 15227"/>
              <a:gd name="connsiteX38" fmla="*/ 7864 w 13624"/>
              <a:gd name="connsiteY38" fmla="*/ 10515 h 15227"/>
              <a:gd name="connsiteX39" fmla="*/ 8407 w 13624"/>
              <a:gd name="connsiteY39" fmla="*/ 13491 h 15227"/>
              <a:gd name="connsiteX40" fmla="*/ 9658 w 13624"/>
              <a:gd name="connsiteY40" fmla="*/ 15080 h 15227"/>
              <a:gd name="connsiteX41" fmla="*/ 9689 w 13624"/>
              <a:gd name="connsiteY41" fmla="*/ 13911 h 15227"/>
              <a:gd name="connsiteX42" fmla="*/ 9841 w 13624"/>
              <a:gd name="connsiteY42" fmla="*/ 13529 h 15227"/>
              <a:gd name="connsiteX43" fmla="*/ 9829 w 13624"/>
              <a:gd name="connsiteY43" fmla="*/ 12014 h 15227"/>
              <a:gd name="connsiteX44" fmla="*/ 9858 w 13624"/>
              <a:gd name="connsiteY44" fmla="*/ 11445 h 15227"/>
              <a:gd name="connsiteX45" fmla="*/ 10572 w 13624"/>
              <a:gd name="connsiteY45" fmla="*/ 11156 h 15227"/>
              <a:gd name="connsiteX46" fmla="*/ 11255 w 13624"/>
              <a:gd name="connsiteY46" fmla="*/ 10713 h 15227"/>
              <a:gd name="connsiteX47" fmla="*/ 11235 w 13624"/>
              <a:gd name="connsiteY47" fmla="*/ 9543 h 15227"/>
              <a:gd name="connsiteX48" fmla="*/ 11514 w 13624"/>
              <a:gd name="connsiteY48" fmla="*/ 9097 h 15227"/>
              <a:gd name="connsiteX49" fmla="*/ 11643 w 13624"/>
              <a:gd name="connsiteY49" fmla="*/ 8614 h 15227"/>
              <a:gd name="connsiteX50" fmla="*/ 12043 w 13624"/>
              <a:gd name="connsiteY50" fmla="*/ 8369 h 15227"/>
              <a:gd name="connsiteX51" fmla="*/ 12291 w 13624"/>
              <a:gd name="connsiteY51" fmla="*/ 8061 h 15227"/>
              <a:gd name="connsiteX52" fmla="*/ 12808 w 13624"/>
              <a:gd name="connsiteY52" fmla="*/ 8453 h 15227"/>
              <a:gd name="connsiteX53" fmla="*/ 12963 w 13624"/>
              <a:gd name="connsiteY53" fmla="*/ 7865 h 15227"/>
              <a:gd name="connsiteX54" fmla="*/ 13149 w 13624"/>
              <a:gd name="connsiteY54" fmla="*/ 7577 h 15227"/>
              <a:gd name="connsiteX55" fmla="*/ 13274 w 13624"/>
              <a:gd name="connsiteY55" fmla="*/ 7331 h 15227"/>
              <a:gd name="connsiteX56" fmla="*/ 13601 w 13624"/>
              <a:gd name="connsiteY56" fmla="*/ 7045 h 15227"/>
              <a:gd name="connsiteX57" fmla="*/ 12589 w 13624"/>
              <a:gd name="connsiteY57" fmla="*/ 6198 h 15227"/>
              <a:gd name="connsiteX58" fmla="*/ 12020 w 13624"/>
              <a:gd name="connsiteY58" fmla="*/ 6784 h 15227"/>
              <a:gd name="connsiteX59" fmla="*/ 11536 w 13624"/>
              <a:gd name="connsiteY59" fmla="*/ 7049 h 15227"/>
              <a:gd name="connsiteX60" fmla="*/ 11147 w 13624"/>
              <a:gd name="connsiteY60" fmla="*/ 7337 h 15227"/>
              <a:gd name="connsiteX61" fmla="*/ 10774 w 13624"/>
              <a:gd name="connsiteY61" fmla="*/ 7282 h 15227"/>
              <a:gd name="connsiteX62" fmla="*/ 10783 w 13624"/>
              <a:gd name="connsiteY62" fmla="*/ 7319 h 15227"/>
              <a:gd name="connsiteX63" fmla="*/ 10775 w 13624"/>
              <a:gd name="connsiteY63" fmla="*/ 7211 h 15227"/>
              <a:gd name="connsiteX64" fmla="*/ 10421 w 13624"/>
              <a:gd name="connsiteY64" fmla="*/ 7120 h 15227"/>
              <a:gd name="connsiteX65" fmla="*/ 10329 w 13624"/>
              <a:gd name="connsiteY65" fmla="*/ 6881 h 15227"/>
              <a:gd name="connsiteX66" fmla="*/ 10224 w 13624"/>
              <a:gd name="connsiteY66" fmla="*/ 6803 h 15227"/>
              <a:gd name="connsiteX67" fmla="*/ 10074 w 13624"/>
              <a:gd name="connsiteY67" fmla="*/ 6524 h 15227"/>
              <a:gd name="connsiteX68" fmla="*/ 10041 w 13624"/>
              <a:gd name="connsiteY68" fmla="*/ 6197 h 15227"/>
              <a:gd name="connsiteX69" fmla="*/ 9880 w 13624"/>
              <a:gd name="connsiteY69" fmla="*/ 6026 h 15227"/>
              <a:gd name="connsiteX70" fmla="*/ 9660 w 13624"/>
              <a:gd name="connsiteY70" fmla="*/ 5979 h 15227"/>
              <a:gd name="connsiteX71" fmla="*/ 9479 w 13624"/>
              <a:gd name="connsiteY71" fmla="*/ 5826 h 15227"/>
              <a:gd name="connsiteX72" fmla="*/ 9336 w 13624"/>
              <a:gd name="connsiteY72" fmla="*/ 5746 h 15227"/>
              <a:gd name="connsiteX73" fmla="*/ 9215 w 13624"/>
              <a:gd name="connsiteY73" fmla="*/ 5505 h 15227"/>
              <a:gd name="connsiteX74" fmla="*/ 9000 w 13624"/>
              <a:gd name="connsiteY74" fmla="*/ 5766 h 15227"/>
              <a:gd name="connsiteX75" fmla="*/ 8833 w 13624"/>
              <a:gd name="connsiteY75" fmla="*/ 5377 h 15227"/>
              <a:gd name="connsiteX76" fmla="*/ 8791 w 13624"/>
              <a:gd name="connsiteY76" fmla="*/ 4923 h 15227"/>
              <a:gd name="connsiteX77" fmla="*/ 8669 w 13624"/>
              <a:gd name="connsiteY77" fmla="*/ 4647 h 15227"/>
              <a:gd name="connsiteX78" fmla="*/ 8711 w 13624"/>
              <a:gd name="connsiteY78" fmla="*/ 3762 h 15227"/>
              <a:gd name="connsiteX79" fmla="*/ 8448 w 13624"/>
              <a:gd name="connsiteY79" fmla="*/ 3406 h 15227"/>
              <a:gd name="connsiteX80" fmla="*/ 8357 w 13624"/>
              <a:gd name="connsiteY80" fmla="*/ 2985 h 15227"/>
              <a:gd name="connsiteX81" fmla="*/ 8156 w 13624"/>
              <a:gd name="connsiteY81" fmla="*/ 2957 h 15227"/>
              <a:gd name="connsiteX82" fmla="*/ 7702 w 13624"/>
              <a:gd name="connsiteY82" fmla="*/ 3152 h 15227"/>
              <a:gd name="connsiteX83" fmla="*/ 7506 w 13624"/>
              <a:gd name="connsiteY83" fmla="*/ 2780 h 15227"/>
              <a:gd name="connsiteX84" fmla="*/ 7137 w 13624"/>
              <a:gd name="connsiteY84" fmla="*/ 2491 h 15227"/>
              <a:gd name="connsiteX85" fmla="*/ 7081 w 13624"/>
              <a:gd name="connsiteY85" fmla="*/ 2253 h 15227"/>
              <a:gd name="connsiteX86" fmla="*/ 6972 w 13624"/>
              <a:gd name="connsiteY86" fmla="*/ 1849 h 15227"/>
              <a:gd name="connsiteX87" fmla="*/ 6782 w 13624"/>
              <a:gd name="connsiteY87" fmla="*/ 1696 h 15227"/>
              <a:gd name="connsiteX88" fmla="*/ 6559 w 13624"/>
              <a:gd name="connsiteY88" fmla="*/ 1829 h 15227"/>
              <a:gd name="connsiteX89" fmla="*/ 6499 w 13624"/>
              <a:gd name="connsiteY89" fmla="*/ 1988 h 15227"/>
              <a:gd name="connsiteX90" fmla="*/ 6272 w 13624"/>
              <a:gd name="connsiteY90" fmla="*/ 1778 h 15227"/>
              <a:gd name="connsiteX91" fmla="*/ 5936 w 13624"/>
              <a:gd name="connsiteY91" fmla="*/ 1734 h 15227"/>
              <a:gd name="connsiteX92" fmla="*/ 5534 w 13624"/>
              <a:gd name="connsiteY92" fmla="*/ 1696 h 15227"/>
              <a:gd name="connsiteX93" fmla="*/ 4828 w 13624"/>
              <a:gd name="connsiteY93" fmla="*/ 1335 h 15227"/>
              <a:gd name="connsiteX94" fmla="*/ 4698 w 13624"/>
              <a:gd name="connsiteY94" fmla="*/ 1744 h 15227"/>
              <a:gd name="connsiteX95" fmla="*/ 4733 w 13624"/>
              <a:gd name="connsiteY95" fmla="*/ 1945 h 15227"/>
              <a:gd name="connsiteX96" fmla="*/ 4742 w 13624"/>
              <a:gd name="connsiteY96" fmla="*/ 2000 h 15227"/>
              <a:gd name="connsiteX97" fmla="*/ 4749 w 13624"/>
              <a:gd name="connsiteY97" fmla="*/ 2135 h 15227"/>
              <a:gd name="connsiteX98" fmla="*/ 3890 w 13624"/>
              <a:gd name="connsiteY98" fmla="*/ 2909 h 15227"/>
              <a:gd name="connsiteX99" fmla="*/ 3768 w 13624"/>
              <a:gd name="connsiteY99" fmla="*/ 2997 h 15227"/>
              <a:gd name="connsiteX100" fmla="*/ 3580 w 13624"/>
              <a:gd name="connsiteY100" fmla="*/ 2246 h 15227"/>
              <a:gd name="connsiteX101" fmla="*/ 3097 w 13624"/>
              <a:gd name="connsiteY101" fmla="*/ 1782 h 15227"/>
              <a:gd name="connsiteX102" fmla="*/ 2866 w 13624"/>
              <a:gd name="connsiteY102" fmla="*/ 1892 h 15227"/>
              <a:gd name="connsiteX103" fmla="*/ 2722 w 13624"/>
              <a:gd name="connsiteY103" fmla="*/ 1622 h 15227"/>
              <a:gd name="connsiteX104" fmla="*/ 2482 w 13624"/>
              <a:gd name="connsiteY104" fmla="*/ 1499 h 15227"/>
              <a:gd name="connsiteX105" fmla="*/ 2150 w 13624"/>
              <a:gd name="connsiteY105" fmla="*/ 576 h 15227"/>
              <a:gd name="connsiteX106" fmla="*/ 2032 w 13624"/>
              <a:gd name="connsiteY106" fmla="*/ 501 h 15227"/>
              <a:gd name="connsiteX107" fmla="*/ 1149 w 13624"/>
              <a:gd name="connsiteY107" fmla="*/ 286 h 15227"/>
              <a:gd name="connsiteX108" fmla="*/ 994 w 13624"/>
              <a:gd name="connsiteY108" fmla="*/ 603 h 15227"/>
              <a:gd name="connsiteX109" fmla="*/ 789 w 13624"/>
              <a:gd name="connsiteY109" fmla="*/ 55 h 15227"/>
              <a:gd name="connsiteX110" fmla="*/ 588 w 13624"/>
              <a:gd name="connsiteY110" fmla="*/ 201 h 15227"/>
              <a:gd name="connsiteX111" fmla="*/ 460 w 13624"/>
              <a:gd name="connsiteY111" fmla="*/ 585 h 15227"/>
              <a:gd name="connsiteX112" fmla="*/ 296 w 13624"/>
              <a:gd name="connsiteY112" fmla="*/ 640 h 15227"/>
              <a:gd name="connsiteX0" fmla="*/ 296 w 13624"/>
              <a:gd name="connsiteY0" fmla="*/ 640 h 15722"/>
              <a:gd name="connsiteX1" fmla="*/ 171 w 13624"/>
              <a:gd name="connsiteY1" fmla="*/ 853 h 15722"/>
              <a:gd name="connsiteX2" fmla="*/ 189 w 13624"/>
              <a:gd name="connsiteY2" fmla="*/ 1401 h 15722"/>
              <a:gd name="connsiteX3" fmla="*/ 359 w 13624"/>
              <a:gd name="connsiteY3" fmla="*/ 1783 h 15722"/>
              <a:gd name="connsiteX4" fmla="*/ 336 w 13624"/>
              <a:gd name="connsiteY4" fmla="*/ 2382 h 15722"/>
              <a:gd name="connsiteX5" fmla="*/ 790 w 13624"/>
              <a:gd name="connsiteY5" fmla="*/ 3603 h 15722"/>
              <a:gd name="connsiteX6" fmla="*/ 687 w 13624"/>
              <a:gd name="connsiteY6" fmla="*/ 3699 h 15722"/>
              <a:gd name="connsiteX7" fmla="*/ 446 w 13624"/>
              <a:gd name="connsiteY7" fmla="*/ 4131 h 15722"/>
              <a:gd name="connsiteX8" fmla="*/ 206 w 13624"/>
              <a:gd name="connsiteY8" fmla="*/ 4610 h 15722"/>
              <a:gd name="connsiteX9" fmla="*/ 69 w 13624"/>
              <a:gd name="connsiteY9" fmla="*/ 4899 h 15722"/>
              <a:gd name="connsiteX10" fmla="*/ 0 w 13624"/>
              <a:gd name="connsiteY10" fmla="*/ 5187 h 15722"/>
              <a:gd name="connsiteX11" fmla="*/ 481 w 13624"/>
              <a:gd name="connsiteY11" fmla="*/ 6243 h 15722"/>
              <a:gd name="connsiteX12" fmla="*/ 755 w 13624"/>
              <a:gd name="connsiteY12" fmla="*/ 7059 h 15722"/>
              <a:gd name="connsiteX13" fmla="*/ 961 w 13624"/>
              <a:gd name="connsiteY13" fmla="*/ 7443 h 15722"/>
              <a:gd name="connsiteX14" fmla="*/ 927 w 13624"/>
              <a:gd name="connsiteY14" fmla="*/ 7827 h 15722"/>
              <a:gd name="connsiteX15" fmla="*/ 858 w 13624"/>
              <a:gd name="connsiteY15" fmla="*/ 8115 h 15722"/>
              <a:gd name="connsiteX16" fmla="*/ 790 w 13624"/>
              <a:gd name="connsiteY16" fmla="*/ 9459 h 15722"/>
              <a:gd name="connsiteX17" fmla="*/ 1201 w 13624"/>
              <a:gd name="connsiteY17" fmla="*/ 10179 h 15722"/>
              <a:gd name="connsiteX18" fmla="*/ 1340 w 13624"/>
              <a:gd name="connsiteY18" fmla="*/ 10755 h 15722"/>
              <a:gd name="connsiteX19" fmla="*/ 1408 w 13624"/>
              <a:gd name="connsiteY19" fmla="*/ 11044 h 15722"/>
              <a:gd name="connsiteX20" fmla="*/ 1820 w 13624"/>
              <a:gd name="connsiteY20" fmla="*/ 10947 h 15722"/>
              <a:gd name="connsiteX21" fmla="*/ 2026 w 13624"/>
              <a:gd name="connsiteY21" fmla="*/ 10851 h 15722"/>
              <a:gd name="connsiteX22" fmla="*/ 2850 w 13624"/>
              <a:gd name="connsiteY22" fmla="*/ 10563 h 15722"/>
              <a:gd name="connsiteX23" fmla="*/ 3331 w 13624"/>
              <a:gd name="connsiteY23" fmla="*/ 10371 h 15722"/>
              <a:gd name="connsiteX24" fmla="*/ 3743 w 13624"/>
              <a:gd name="connsiteY24" fmla="*/ 10611 h 15722"/>
              <a:gd name="connsiteX25" fmla="*/ 3743 w 13624"/>
              <a:gd name="connsiteY25" fmla="*/ 10611 h 15722"/>
              <a:gd name="connsiteX26" fmla="*/ 3950 w 13624"/>
              <a:gd name="connsiteY26" fmla="*/ 10707 h 15722"/>
              <a:gd name="connsiteX27" fmla="*/ 4155 w 13624"/>
              <a:gd name="connsiteY27" fmla="*/ 11331 h 15722"/>
              <a:gd name="connsiteX28" fmla="*/ 4396 w 13624"/>
              <a:gd name="connsiteY28" fmla="*/ 11715 h 15722"/>
              <a:gd name="connsiteX29" fmla="*/ 4808 w 13624"/>
              <a:gd name="connsiteY29" fmla="*/ 11907 h 15722"/>
              <a:gd name="connsiteX30" fmla="*/ 5220 w 13624"/>
              <a:gd name="connsiteY30" fmla="*/ 12196 h 15722"/>
              <a:gd name="connsiteX31" fmla="*/ 5666 w 13624"/>
              <a:gd name="connsiteY31" fmla="*/ 11955 h 15722"/>
              <a:gd name="connsiteX32" fmla="*/ 6284 w 13624"/>
              <a:gd name="connsiteY32" fmla="*/ 11331 h 15722"/>
              <a:gd name="connsiteX33" fmla="*/ 6456 w 13624"/>
              <a:gd name="connsiteY33" fmla="*/ 10323 h 15722"/>
              <a:gd name="connsiteX34" fmla="*/ 6491 w 13624"/>
              <a:gd name="connsiteY34" fmla="*/ 10179 h 15722"/>
              <a:gd name="connsiteX35" fmla="*/ 6697 w 13624"/>
              <a:gd name="connsiteY35" fmla="*/ 10083 h 15722"/>
              <a:gd name="connsiteX36" fmla="*/ 7177 w 13624"/>
              <a:gd name="connsiteY36" fmla="*/ 10227 h 15722"/>
              <a:gd name="connsiteX37" fmla="*/ 7452 w 13624"/>
              <a:gd name="connsiteY37" fmla="*/ 10563 h 15722"/>
              <a:gd name="connsiteX38" fmla="*/ 7864 w 13624"/>
              <a:gd name="connsiteY38" fmla="*/ 10515 h 15722"/>
              <a:gd name="connsiteX39" fmla="*/ 8407 w 13624"/>
              <a:gd name="connsiteY39" fmla="*/ 13491 h 15722"/>
              <a:gd name="connsiteX40" fmla="*/ 10089 w 13624"/>
              <a:gd name="connsiteY40" fmla="*/ 15606 h 15722"/>
              <a:gd name="connsiteX41" fmla="*/ 9689 w 13624"/>
              <a:gd name="connsiteY41" fmla="*/ 13911 h 15722"/>
              <a:gd name="connsiteX42" fmla="*/ 9841 w 13624"/>
              <a:gd name="connsiteY42" fmla="*/ 13529 h 15722"/>
              <a:gd name="connsiteX43" fmla="*/ 9829 w 13624"/>
              <a:gd name="connsiteY43" fmla="*/ 12014 h 15722"/>
              <a:gd name="connsiteX44" fmla="*/ 9858 w 13624"/>
              <a:gd name="connsiteY44" fmla="*/ 11445 h 15722"/>
              <a:gd name="connsiteX45" fmla="*/ 10572 w 13624"/>
              <a:gd name="connsiteY45" fmla="*/ 11156 h 15722"/>
              <a:gd name="connsiteX46" fmla="*/ 11255 w 13624"/>
              <a:gd name="connsiteY46" fmla="*/ 10713 h 15722"/>
              <a:gd name="connsiteX47" fmla="*/ 11235 w 13624"/>
              <a:gd name="connsiteY47" fmla="*/ 9543 h 15722"/>
              <a:gd name="connsiteX48" fmla="*/ 11514 w 13624"/>
              <a:gd name="connsiteY48" fmla="*/ 9097 h 15722"/>
              <a:gd name="connsiteX49" fmla="*/ 11643 w 13624"/>
              <a:gd name="connsiteY49" fmla="*/ 8614 h 15722"/>
              <a:gd name="connsiteX50" fmla="*/ 12043 w 13624"/>
              <a:gd name="connsiteY50" fmla="*/ 8369 h 15722"/>
              <a:gd name="connsiteX51" fmla="*/ 12291 w 13624"/>
              <a:gd name="connsiteY51" fmla="*/ 8061 h 15722"/>
              <a:gd name="connsiteX52" fmla="*/ 12808 w 13624"/>
              <a:gd name="connsiteY52" fmla="*/ 8453 h 15722"/>
              <a:gd name="connsiteX53" fmla="*/ 12963 w 13624"/>
              <a:gd name="connsiteY53" fmla="*/ 7865 h 15722"/>
              <a:gd name="connsiteX54" fmla="*/ 13149 w 13624"/>
              <a:gd name="connsiteY54" fmla="*/ 7577 h 15722"/>
              <a:gd name="connsiteX55" fmla="*/ 13274 w 13624"/>
              <a:gd name="connsiteY55" fmla="*/ 7331 h 15722"/>
              <a:gd name="connsiteX56" fmla="*/ 13601 w 13624"/>
              <a:gd name="connsiteY56" fmla="*/ 7045 h 15722"/>
              <a:gd name="connsiteX57" fmla="*/ 12589 w 13624"/>
              <a:gd name="connsiteY57" fmla="*/ 6198 h 15722"/>
              <a:gd name="connsiteX58" fmla="*/ 12020 w 13624"/>
              <a:gd name="connsiteY58" fmla="*/ 6784 h 15722"/>
              <a:gd name="connsiteX59" fmla="*/ 11536 w 13624"/>
              <a:gd name="connsiteY59" fmla="*/ 7049 h 15722"/>
              <a:gd name="connsiteX60" fmla="*/ 11147 w 13624"/>
              <a:gd name="connsiteY60" fmla="*/ 7337 h 15722"/>
              <a:gd name="connsiteX61" fmla="*/ 10774 w 13624"/>
              <a:gd name="connsiteY61" fmla="*/ 7282 h 15722"/>
              <a:gd name="connsiteX62" fmla="*/ 10783 w 13624"/>
              <a:gd name="connsiteY62" fmla="*/ 7319 h 15722"/>
              <a:gd name="connsiteX63" fmla="*/ 10775 w 13624"/>
              <a:gd name="connsiteY63" fmla="*/ 7211 h 15722"/>
              <a:gd name="connsiteX64" fmla="*/ 10421 w 13624"/>
              <a:gd name="connsiteY64" fmla="*/ 7120 h 15722"/>
              <a:gd name="connsiteX65" fmla="*/ 10329 w 13624"/>
              <a:gd name="connsiteY65" fmla="*/ 6881 h 15722"/>
              <a:gd name="connsiteX66" fmla="*/ 10224 w 13624"/>
              <a:gd name="connsiteY66" fmla="*/ 6803 h 15722"/>
              <a:gd name="connsiteX67" fmla="*/ 10074 w 13624"/>
              <a:gd name="connsiteY67" fmla="*/ 6524 h 15722"/>
              <a:gd name="connsiteX68" fmla="*/ 10041 w 13624"/>
              <a:gd name="connsiteY68" fmla="*/ 6197 h 15722"/>
              <a:gd name="connsiteX69" fmla="*/ 9880 w 13624"/>
              <a:gd name="connsiteY69" fmla="*/ 6026 h 15722"/>
              <a:gd name="connsiteX70" fmla="*/ 9660 w 13624"/>
              <a:gd name="connsiteY70" fmla="*/ 5979 h 15722"/>
              <a:gd name="connsiteX71" fmla="*/ 9479 w 13624"/>
              <a:gd name="connsiteY71" fmla="*/ 5826 h 15722"/>
              <a:gd name="connsiteX72" fmla="*/ 9336 w 13624"/>
              <a:gd name="connsiteY72" fmla="*/ 5746 h 15722"/>
              <a:gd name="connsiteX73" fmla="*/ 9215 w 13624"/>
              <a:gd name="connsiteY73" fmla="*/ 5505 h 15722"/>
              <a:gd name="connsiteX74" fmla="*/ 9000 w 13624"/>
              <a:gd name="connsiteY74" fmla="*/ 5766 h 15722"/>
              <a:gd name="connsiteX75" fmla="*/ 8833 w 13624"/>
              <a:gd name="connsiteY75" fmla="*/ 5377 h 15722"/>
              <a:gd name="connsiteX76" fmla="*/ 8791 w 13624"/>
              <a:gd name="connsiteY76" fmla="*/ 4923 h 15722"/>
              <a:gd name="connsiteX77" fmla="*/ 8669 w 13624"/>
              <a:gd name="connsiteY77" fmla="*/ 4647 h 15722"/>
              <a:gd name="connsiteX78" fmla="*/ 8711 w 13624"/>
              <a:gd name="connsiteY78" fmla="*/ 3762 h 15722"/>
              <a:gd name="connsiteX79" fmla="*/ 8448 w 13624"/>
              <a:gd name="connsiteY79" fmla="*/ 3406 h 15722"/>
              <a:gd name="connsiteX80" fmla="*/ 8357 w 13624"/>
              <a:gd name="connsiteY80" fmla="*/ 2985 h 15722"/>
              <a:gd name="connsiteX81" fmla="*/ 8156 w 13624"/>
              <a:gd name="connsiteY81" fmla="*/ 2957 h 15722"/>
              <a:gd name="connsiteX82" fmla="*/ 7702 w 13624"/>
              <a:gd name="connsiteY82" fmla="*/ 3152 h 15722"/>
              <a:gd name="connsiteX83" fmla="*/ 7506 w 13624"/>
              <a:gd name="connsiteY83" fmla="*/ 2780 h 15722"/>
              <a:gd name="connsiteX84" fmla="*/ 7137 w 13624"/>
              <a:gd name="connsiteY84" fmla="*/ 2491 h 15722"/>
              <a:gd name="connsiteX85" fmla="*/ 7081 w 13624"/>
              <a:gd name="connsiteY85" fmla="*/ 2253 h 15722"/>
              <a:gd name="connsiteX86" fmla="*/ 6972 w 13624"/>
              <a:gd name="connsiteY86" fmla="*/ 1849 h 15722"/>
              <a:gd name="connsiteX87" fmla="*/ 6782 w 13624"/>
              <a:gd name="connsiteY87" fmla="*/ 1696 h 15722"/>
              <a:gd name="connsiteX88" fmla="*/ 6559 w 13624"/>
              <a:gd name="connsiteY88" fmla="*/ 1829 h 15722"/>
              <a:gd name="connsiteX89" fmla="*/ 6499 w 13624"/>
              <a:gd name="connsiteY89" fmla="*/ 1988 h 15722"/>
              <a:gd name="connsiteX90" fmla="*/ 6272 w 13624"/>
              <a:gd name="connsiteY90" fmla="*/ 1778 h 15722"/>
              <a:gd name="connsiteX91" fmla="*/ 5936 w 13624"/>
              <a:gd name="connsiteY91" fmla="*/ 1734 h 15722"/>
              <a:gd name="connsiteX92" fmla="*/ 5534 w 13624"/>
              <a:gd name="connsiteY92" fmla="*/ 1696 h 15722"/>
              <a:gd name="connsiteX93" fmla="*/ 4828 w 13624"/>
              <a:gd name="connsiteY93" fmla="*/ 1335 h 15722"/>
              <a:gd name="connsiteX94" fmla="*/ 4698 w 13624"/>
              <a:gd name="connsiteY94" fmla="*/ 1744 h 15722"/>
              <a:gd name="connsiteX95" fmla="*/ 4733 w 13624"/>
              <a:gd name="connsiteY95" fmla="*/ 1945 h 15722"/>
              <a:gd name="connsiteX96" fmla="*/ 4742 w 13624"/>
              <a:gd name="connsiteY96" fmla="*/ 2000 h 15722"/>
              <a:gd name="connsiteX97" fmla="*/ 4749 w 13624"/>
              <a:gd name="connsiteY97" fmla="*/ 2135 h 15722"/>
              <a:gd name="connsiteX98" fmla="*/ 3890 w 13624"/>
              <a:gd name="connsiteY98" fmla="*/ 2909 h 15722"/>
              <a:gd name="connsiteX99" fmla="*/ 3768 w 13624"/>
              <a:gd name="connsiteY99" fmla="*/ 2997 h 15722"/>
              <a:gd name="connsiteX100" fmla="*/ 3580 w 13624"/>
              <a:gd name="connsiteY100" fmla="*/ 2246 h 15722"/>
              <a:gd name="connsiteX101" fmla="*/ 3097 w 13624"/>
              <a:gd name="connsiteY101" fmla="*/ 1782 h 15722"/>
              <a:gd name="connsiteX102" fmla="*/ 2866 w 13624"/>
              <a:gd name="connsiteY102" fmla="*/ 1892 h 15722"/>
              <a:gd name="connsiteX103" fmla="*/ 2722 w 13624"/>
              <a:gd name="connsiteY103" fmla="*/ 1622 h 15722"/>
              <a:gd name="connsiteX104" fmla="*/ 2482 w 13624"/>
              <a:gd name="connsiteY104" fmla="*/ 1499 h 15722"/>
              <a:gd name="connsiteX105" fmla="*/ 2150 w 13624"/>
              <a:gd name="connsiteY105" fmla="*/ 576 h 15722"/>
              <a:gd name="connsiteX106" fmla="*/ 2032 w 13624"/>
              <a:gd name="connsiteY106" fmla="*/ 501 h 15722"/>
              <a:gd name="connsiteX107" fmla="*/ 1149 w 13624"/>
              <a:gd name="connsiteY107" fmla="*/ 286 h 15722"/>
              <a:gd name="connsiteX108" fmla="*/ 994 w 13624"/>
              <a:gd name="connsiteY108" fmla="*/ 603 h 15722"/>
              <a:gd name="connsiteX109" fmla="*/ 789 w 13624"/>
              <a:gd name="connsiteY109" fmla="*/ 55 h 15722"/>
              <a:gd name="connsiteX110" fmla="*/ 588 w 13624"/>
              <a:gd name="connsiteY110" fmla="*/ 201 h 15722"/>
              <a:gd name="connsiteX111" fmla="*/ 460 w 13624"/>
              <a:gd name="connsiteY111" fmla="*/ 585 h 15722"/>
              <a:gd name="connsiteX112" fmla="*/ 296 w 13624"/>
              <a:gd name="connsiteY112" fmla="*/ 640 h 15722"/>
              <a:gd name="connsiteX0" fmla="*/ 296 w 13624"/>
              <a:gd name="connsiteY0" fmla="*/ 640 h 14534"/>
              <a:gd name="connsiteX1" fmla="*/ 171 w 13624"/>
              <a:gd name="connsiteY1" fmla="*/ 853 h 14534"/>
              <a:gd name="connsiteX2" fmla="*/ 189 w 13624"/>
              <a:gd name="connsiteY2" fmla="*/ 1401 h 14534"/>
              <a:gd name="connsiteX3" fmla="*/ 359 w 13624"/>
              <a:gd name="connsiteY3" fmla="*/ 1783 h 14534"/>
              <a:gd name="connsiteX4" fmla="*/ 336 w 13624"/>
              <a:gd name="connsiteY4" fmla="*/ 2382 h 14534"/>
              <a:gd name="connsiteX5" fmla="*/ 790 w 13624"/>
              <a:gd name="connsiteY5" fmla="*/ 3603 h 14534"/>
              <a:gd name="connsiteX6" fmla="*/ 687 w 13624"/>
              <a:gd name="connsiteY6" fmla="*/ 3699 h 14534"/>
              <a:gd name="connsiteX7" fmla="*/ 446 w 13624"/>
              <a:gd name="connsiteY7" fmla="*/ 4131 h 14534"/>
              <a:gd name="connsiteX8" fmla="*/ 206 w 13624"/>
              <a:gd name="connsiteY8" fmla="*/ 4610 h 14534"/>
              <a:gd name="connsiteX9" fmla="*/ 69 w 13624"/>
              <a:gd name="connsiteY9" fmla="*/ 4899 h 14534"/>
              <a:gd name="connsiteX10" fmla="*/ 0 w 13624"/>
              <a:gd name="connsiteY10" fmla="*/ 5187 h 14534"/>
              <a:gd name="connsiteX11" fmla="*/ 481 w 13624"/>
              <a:gd name="connsiteY11" fmla="*/ 6243 h 14534"/>
              <a:gd name="connsiteX12" fmla="*/ 755 w 13624"/>
              <a:gd name="connsiteY12" fmla="*/ 7059 h 14534"/>
              <a:gd name="connsiteX13" fmla="*/ 961 w 13624"/>
              <a:gd name="connsiteY13" fmla="*/ 7443 h 14534"/>
              <a:gd name="connsiteX14" fmla="*/ 927 w 13624"/>
              <a:gd name="connsiteY14" fmla="*/ 7827 h 14534"/>
              <a:gd name="connsiteX15" fmla="*/ 858 w 13624"/>
              <a:gd name="connsiteY15" fmla="*/ 8115 h 14534"/>
              <a:gd name="connsiteX16" fmla="*/ 790 w 13624"/>
              <a:gd name="connsiteY16" fmla="*/ 9459 h 14534"/>
              <a:gd name="connsiteX17" fmla="*/ 1201 w 13624"/>
              <a:gd name="connsiteY17" fmla="*/ 10179 h 14534"/>
              <a:gd name="connsiteX18" fmla="*/ 1340 w 13624"/>
              <a:gd name="connsiteY18" fmla="*/ 10755 h 14534"/>
              <a:gd name="connsiteX19" fmla="*/ 1408 w 13624"/>
              <a:gd name="connsiteY19" fmla="*/ 11044 h 14534"/>
              <a:gd name="connsiteX20" fmla="*/ 1820 w 13624"/>
              <a:gd name="connsiteY20" fmla="*/ 10947 h 14534"/>
              <a:gd name="connsiteX21" fmla="*/ 2026 w 13624"/>
              <a:gd name="connsiteY21" fmla="*/ 10851 h 14534"/>
              <a:gd name="connsiteX22" fmla="*/ 2850 w 13624"/>
              <a:gd name="connsiteY22" fmla="*/ 10563 h 14534"/>
              <a:gd name="connsiteX23" fmla="*/ 3331 w 13624"/>
              <a:gd name="connsiteY23" fmla="*/ 10371 h 14534"/>
              <a:gd name="connsiteX24" fmla="*/ 3743 w 13624"/>
              <a:gd name="connsiteY24" fmla="*/ 10611 h 14534"/>
              <a:gd name="connsiteX25" fmla="*/ 3743 w 13624"/>
              <a:gd name="connsiteY25" fmla="*/ 10611 h 14534"/>
              <a:gd name="connsiteX26" fmla="*/ 3950 w 13624"/>
              <a:gd name="connsiteY26" fmla="*/ 10707 h 14534"/>
              <a:gd name="connsiteX27" fmla="*/ 4155 w 13624"/>
              <a:gd name="connsiteY27" fmla="*/ 11331 h 14534"/>
              <a:gd name="connsiteX28" fmla="*/ 4396 w 13624"/>
              <a:gd name="connsiteY28" fmla="*/ 11715 h 14534"/>
              <a:gd name="connsiteX29" fmla="*/ 4808 w 13624"/>
              <a:gd name="connsiteY29" fmla="*/ 11907 h 14534"/>
              <a:gd name="connsiteX30" fmla="*/ 5220 w 13624"/>
              <a:gd name="connsiteY30" fmla="*/ 12196 h 14534"/>
              <a:gd name="connsiteX31" fmla="*/ 5666 w 13624"/>
              <a:gd name="connsiteY31" fmla="*/ 11955 h 14534"/>
              <a:gd name="connsiteX32" fmla="*/ 6284 w 13624"/>
              <a:gd name="connsiteY32" fmla="*/ 11331 h 14534"/>
              <a:gd name="connsiteX33" fmla="*/ 6456 w 13624"/>
              <a:gd name="connsiteY33" fmla="*/ 10323 h 14534"/>
              <a:gd name="connsiteX34" fmla="*/ 6491 w 13624"/>
              <a:gd name="connsiteY34" fmla="*/ 10179 h 14534"/>
              <a:gd name="connsiteX35" fmla="*/ 6697 w 13624"/>
              <a:gd name="connsiteY35" fmla="*/ 10083 h 14534"/>
              <a:gd name="connsiteX36" fmla="*/ 7177 w 13624"/>
              <a:gd name="connsiteY36" fmla="*/ 10227 h 14534"/>
              <a:gd name="connsiteX37" fmla="*/ 7452 w 13624"/>
              <a:gd name="connsiteY37" fmla="*/ 10563 h 14534"/>
              <a:gd name="connsiteX38" fmla="*/ 7864 w 13624"/>
              <a:gd name="connsiteY38" fmla="*/ 10515 h 14534"/>
              <a:gd name="connsiteX39" fmla="*/ 8407 w 13624"/>
              <a:gd name="connsiteY39" fmla="*/ 13491 h 14534"/>
              <a:gd name="connsiteX40" fmla="*/ 9511 w 13624"/>
              <a:gd name="connsiteY40" fmla="*/ 14294 h 14534"/>
              <a:gd name="connsiteX41" fmla="*/ 9689 w 13624"/>
              <a:gd name="connsiteY41" fmla="*/ 13911 h 14534"/>
              <a:gd name="connsiteX42" fmla="*/ 9841 w 13624"/>
              <a:gd name="connsiteY42" fmla="*/ 13529 h 14534"/>
              <a:gd name="connsiteX43" fmla="*/ 9829 w 13624"/>
              <a:gd name="connsiteY43" fmla="*/ 12014 h 14534"/>
              <a:gd name="connsiteX44" fmla="*/ 9858 w 13624"/>
              <a:gd name="connsiteY44" fmla="*/ 11445 h 14534"/>
              <a:gd name="connsiteX45" fmla="*/ 10572 w 13624"/>
              <a:gd name="connsiteY45" fmla="*/ 11156 h 14534"/>
              <a:gd name="connsiteX46" fmla="*/ 11255 w 13624"/>
              <a:gd name="connsiteY46" fmla="*/ 10713 h 14534"/>
              <a:gd name="connsiteX47" fmla="*/ 11235 w 13624"/>
              <a:gd name="connsiteY47" fmla="*/ 9543 h 14534"/>
              <a:gd name="connsiteX48" fmla="*/ 11514 w 13624"/>
              <a:gd name="connsiteY48" fmla="*/ 9097 h 14534"/>
              <a:gd name="connsiteX49" fmla="*/ 11643 w 13624"/>
              <a:gd name="connsiteY49" fmla="*/ 8614 h 14534"/>
              <a:gd name="connsiteX50" fmla="*/ 12043 w 13624"/>
              <a:gd name="connsiteY50" fmla="*/ 8369 h 14534"/>
              <a:gd name="connsiteX51" fmla="*/ 12291 w 13624"/>
              <a:gd name="connsiteY51" fmla="*/ 8061 h 14534"/>
              <a:gd name="connsiteX52" fmla="*/ 12808 w 13624"/>
              <a:gd name="connsiteY52" fmla="*/ 8453 h 14534"/>
              <a:gd name="connsiteX53" fmla="*/ 12963 w 13624"/>
              <a:gd name="connsiteY53" fmla="*/ 7865 h 14534"/>
              <a:gd name="connsiteX54" fmla="*/ 13149 w 13624"/>
              <a:gd name="connsiteY54" fmla="*/ 7577 h 14534"/>
              <a:gd name="connsiteX55" fmla="*/ 13274 w 13624"/>
              <a:gd name="connsiteY55" fmla="*/ 7331 h 14534"/>
              <a:gd name="connsiteX56" fmla="*/ 13601 w 13624"/>
              <a:gd name="connsiteY56" fmla="*/ 7045 h 14534"/>
              <a:gd name="connsiteX57" fmla="*/ 12589 w 13624"/>
              <a:gd name="connsiteY57" fmla="*/ 6198 h 14534"/>
              <a:gd name="connsiteX58" fmla="*/ 12020 w 13624"/>
              <a:gd name="connsiteY58" fmla="*/ 6784 h 14534"/>
              <a:gd name="connsiteX59" fmla="*/ 11536 w 13624"/>
              <a:gd name="connsiteY59" fmla="*/ 7049 h 14534"/>
              <a:gd name="connsiteX60" fmla="*/ 11147 w 13624"/>
              <a:gd name="connsiteY60" fmla="*/ 7337 h 14534"/>
              <a:gd name="connsiteX61" fmla="*/ 10774 w 13624"/>
              <a:gd name="connsiteY61" fmla="*/ 7282 h 14534"/>
              <a:gd name="connsiteX62" fmla="*/ 10783 w 13624"/>
              <a:gd name="connsiteY62" fmla="*/ 7319 h 14534"/>
              <a:gd name="connsiteX63" fmla="*/ 10775 w 13624"/>
              <a:gd name="connsiteY63" fmla="*/ 7211 h 14534"/>
              <a:gd name="connsiteX64" fmla="*/ 10421 w 13624"/>
              <a:gd name="connsiteY64" fmla="*/ 7120 h 14534"/>
              <a:gd name="connsiteX65" fmla="*/ 10329 w 13624"/>
              <a:gd name="connsiteY65" fmla="*/ 6881 h 14534"/>
              <a:gd name="connsiteX66" fmla="*/ 10224 w 13624"/>
              <a:gd name="connsiteY66" fmla="*/ 6803 h 14534"/>
              <a:gd name="connsiteX67" fmla="*/ 10074 w 13624"/>
              <a:gd name="connsiteY67" fmla="*/ 6524 h 14534"/>
              <a:gd name="connsiteX68" fmla="*/ 10041 w 13624"/>
              <a:gd name="connsiteY68" fmla="*/ 6197 h 14534"/>
              <a:gd name="connsiteX69" fmla="*/ 9880 w 13624"/>
              <a:gd name="connsiteY69" fmla="*/ 6026 h 14534"/>
              <a:gd name="connsiteX70" fmla="*/ 9660 w 13624"/>
              <a:gd name="connsiteY70" fmla="*/ 5979 h 14534"/>
              <a:gd name="connsiteX71" fmla="*/ 9479 w 13624"/>
              <a:gd name="connsiteY71" fmla="*/ 5826 h 14534"/>
              <a:gd name="connsiteX72" fmla="*/ 9336 w 13624"/>
              <a:gd name="connsiteY72" fmla="*/ 5746 h 14534"/>
              <a:gd name="connsiteX73" fmla="*/ 9215 w 13624"/>
              <a:gd name="connsiteY73" fmla="*/ 5505 h 14534"/>
              <a:gd name="connsiteX74" fmla="*/ 9000 w 13624"/>
              <a:gd name="connsiteY74" fmla="*/ 5766 h 14534"/>
              <a:gd name="connsiteX75" fmla="*/ 8833 w 13624"/>
              <a:gd name="connsiteY75" fmla="*/ 5377 h 14534"/>
              <a:gd name="connsiteX76" fmla="*/ 8791 w 13624"/>
              <a:gd name="connsiteY76" fmla="*/ 4923 h 14534"/>
              <a:gd name="connsiteX77" fmla="*/ 8669 w 13624"/>
              <a:gd name="connsiteY77" fmla="*/ 4647 h 14534"/>
              <a:gd name="connsiteX78" fmla="*/ 8711 w 13624"/>
              <a:gd name="connsiteY78" fmla="*/ 3762 h 14534"/>
              <a:gd name="connsiteX79" fmla="*/ 8448 w 13624"/>
              <a:gd name="connsiteY79" fmla="*/ 3406 h 14534"/>
              <a:gd name="connsiteX80" fmla="*/ 8357 w 13624"/>
              <a:gd name="connsiteY80" fmla="*/ 2985 h 14534"/>
              <a:gd name="connsiteX81" fmla="*/ 8156 w 13624"/>
              <a:gd name="connsiteY81" fmla="*/ 2957 h 14534"/>
              <a:gd name="connsiteX82" fmla="*/ 7702 w 13624"/>
              <a:gd name="connsiteY82" fmla="*/ 3152 h 14534"/>
              <a:gd name="connsiteX83" fmla="*/ 7506 w 13624"/>
              <a:gd name="connsiteY83" fmla="*/ 2780 h 14534"/>
              <a:gd name="connsiteX84" fmla="*/ 7137 w 13624"/>
              <a:gd name="connsiteY84" fmla="*/ 2491 h 14534"/>
              <a:gd name="connsiteX85" fmla="*/ 7081 w 13624"/>
              <a:gd name="connsiteY85" fmla="*/ 2253 h 14534"/>
              <a:gd name="connsiteX86" fmla="*/ 6972 w 13624"/>
              <a:gd name="connsiteY86" fmla="*/ 1849 h 14534"/>
              <a:gd name="connsiteX87" fmla="*/ 6782 w 13624"/>
              <a:gd name="connsiteY87" fmla="*/ 1696 h 14534"/>
              <a:gd name="connsiteX88" fmla="*/ 6559 w 13624"/>
              <a:gd name="connsiteY88" fmla="*/ 1829 h 14534"/>
              <a:gd name="connsiteX89" fmla="*/ 6499 w 13624"/>
              <a:gd name="connsiteY89" fmla="*/ 1988 h 14534"/>
              <a:gd name="connsiteX90" fmla="*/ 6272 w 13624"/>
              <a:gd name="connsiteY90" fmla="*/ 1778 h 14534"/>
              <a:gd name="connsiteX91" fmla="*/ 5936 w 13624"/>
              <a:gd name="connsiteY91" fmla="*/ 1734 h 14534"/>
              <a:gd name="connsiteX92" fmla="*/ 5534 w 13624"/>
              <a:gd name="connsiteY92" fmla="*/ 1696 h 14534"/>
              <a:gd name="connsiteX93" fmla="*/ 4828 w 13624"/>
              <a:gd name="connsiteY93" fmla="*/ 1335 h 14534"/>
              <a:gd name="connsiteX94" fmla="*/ 4698 w 13624"/>
              <a:gd name="connsiteY94" fmla="*/ 1744 h 14534"/>
              <a:gd name="connsiteX95" fmla="*/ 4733 w 13624"/>
              <a:gd name="connsiteY95" fmla="*/ 1945 h 14534"/>
              <a:gd name="connsiteX96" fmla="*/ 4742 w 13624"/>
              <a:gd name="connsiteY96" fmla="*/ 2000 h 14534"/>
              <a:gd name="connsiteX97" fmla="*/ 4749 w 13624"/>
              <a:gd name="connsiteY97" fmla="*/ 2135 h 14534"/>
              <a:gd name="connsiteX98" fmla="*/ 3890 w 13624"/>
              <a:gd name="connsiteY98" fmla="*/ 2909 h 14534"/>
              <a:gd name="connsiteX99" fmla="*/ 3768 w 13624"/>
              <a:gd name="connsiteY99" fmla="*/ 2997 h 14534"/>
              <a:gd name="connsiteX100" fmla="*/ 3580 w 13624"/>
              <a:gd name="connsiteY100" fmla="*/ 2246 h 14534"/>
              <a:gd name="connsiteX101" fmla="*/ 3097 w 13624"/>
              <a:gd name="connsiteY101" fmla="*/ 1782 h 14534"/>
              <a:gd name="connsiteX102" fmla="*/ 2866 w 13624"/>
              <a:gd name="connsiteY102" fmla="*/ 1892 h 14534"/>
              <a:gd name="connsiteX103" fmla="*/ 2722 w 13624"/>
              <a:gd name="connsiteY103" fmla="*/ 1622 h 14534"/>
              <a:gd name="connsiteX104" fmla="*/ 2482 w 13624"/>
              <a:gd name="connsiteY104" fmla="*/ 1499 h 14534"/>
              <a:gd name="connsiteX105" fmla="*/ 2150 w 13624"/>
              <a:gd name="connsiteY105" fmla="*/ 576 h 14534"/>
              <a:gd name="connsiteX106" fmla="*/ 2032 w 13624"/>
              <a:gd name="connsiteY106" fmla="*/ 501 h 14534"/>
              <a:gd name="connsiteX107" fmla="*/ 1149 w 13624"/>
              <a:gd name="connsiteY107" fmla="*/ 286 h 14534"/>
              <a:gd name="connsiteX108" fmla="*/ 994 w 13624"/>
              <a:gd name="connsiteY108" fmla="*/ 603 h 14534"/>
              <a:gd name="connsiteX109" fmla="*/ 789 w 13624"/>
              <a:gd name="connsiteY109" fmla="*/ 55 h 14534"/>
              <a:gd name="connsiteX110" fmla="*/ 588 w 13624"/>
              <a:gd name="connsiteY110" fmla="*/ 201 h 14534"/>
              <a:gd name="connsiteX111" fmla="*/ 460 w 13624"/>
              <a:gd name="connsiteY111" fmla="*/ 585 h 14534"/>
              <a:gd name="connsiteX112" fmla="*/ 296 w 13624"/>
              <a:gd name="connsiteY112" fmla="*/ 640 h 14534"/>
              <a:gd name="connsiteX0" fmla="*/ 296 w 13624"/>
              <a:gd name="connsiteY0" fmla="*/ 640 h 14534"/>
              <a:gd name="connsiteX1" fmla="*/ 171 w 13624"/>
              <a:gd name="connsiteY1" fmla="*/ 853 h 14534"/>
              <a:gd name="connsiteX2" fmla="*/ 189 w 13624"/>
              <a:gd name="connsiteY2" fmla="*/ 1401 h 14534"/>
              <a:gd name="connsiteX3" fmla="*/ 359 w 13624"/>
              <a:gd name="connsiteY3" fmla="*/ 1783 h 14534"/>
              <a:gd name="connsiteX4" fmla="*/ 336 w 13624"/>
              <a:gd name="connsiteY4" fmla="*/ 2382 h 14534"/>
              <a:gd name="connsiteX5" fmla="*/ 790 w 13624"/>
              <a:gd name="connsiteY5" fmla="*/ 3603 h 14534"/>
              <a:gd name="connsiteX6" fmla="*/ 687 w 13624"/>
              <a:gd name="connsiteY6" fmla="*/ 3699 h 14534"/>
              <a:gd name="connsiteX7" fmla="*/ 446 w 13624"/>
              <a:gd name="connsiteY7" fmla="*/ 4131 h 14534"/>
              <a:gd name="connsiteX8" fmla="*/ 206 w 13624"/>
              <a:gd name="connsiteY8" fmla="*/ 4610 h 14534"/>
              <a:gd name="connsiteX9" fmla="*/ 69 w 13624"/>
              <a:gd name="connsiteY9" fmla="*/ 4899 h 14534"/>
              <a:gd name="connsiteX10" fmla="*/ 0 w 13624"/>
              <a:gd name="connsiteY10" fmla="*/ 5187 h 14534"/>
              <a:gd name="connsiteX11" fmla="*/ 481 w 13624"/>
              <a:gd name="connsiteY11" fmla="*/ 6243 h 14534"/>
              <a:gd name="connsiteX12" fmla="*/ 755 w 13624"/>
              <a:gd name="connsiteY12" fmla="*/ 7059 h 14534"/>
              <a:gd name="connsiteX13" fmla="*/ 961 w 13624"/>
              <a:gd name="connsiteY13" fmla="*/ 7443 h 14534"/>
              <a:gd name="connsiteX14" fmla="*/ 927 w 13624"/>
              <a:gd name="connsiteY14" fmla="*/ 7827 h 14534"/>
              <a:gd name="connsiteX15" fmla="*/ 858 w 13624"/>
              <a:gd name="connsiteY15" fmla="*/ 8115 h 14534"/>
              <a:gd name="connsiteX16" fmla="*/ 790 w 13624"/>
              <a:gd name="connsiteY16" fmla="*/ 9459 h 14534"/>
              <a:gd name="connsiteX17" fmla="*/ 1201 w 13624"/>
              <a:gd name="connsiteY17" fmla="*/ 10179 h 14534"/>
              <a:gd name="connsiteX18" fmla="*/ 1340 w 13624"/>
              <a:gd name="connsiteY18" fmla="*/ 10755 h 14534"/>
              <a:gd name="connsiteX19" fmla="*/ 1408 w 13624"/>
              <a:gd name="connsiteY19" fmla="*/ 11044 h 14534"/>
              <a:gd name="connsiteX20" fmla="*/ 1820 w 13624"/>
              <a:gd name="connsiteY20" fmla="*/ 10947 h 14534"/>
              <a:gd name="connsiteX21" fmla="*/ 2026 w 13624"/>
              <a:gd name="connsiteY21" fmla="*/ 10851 h 14534"/>
              <a:gd name="connsiteX22" fmla="*/ 2850 w 13624"/>
              <a:gd name="connsiteY22" fmla="*/ 10563 h 14534"/>
              <a:gd name="connsiteX23" fmla="*/ 3331 w 13624"/>
              <a:gd name="connsiteY23" fmla="*/ 10371 h 14534"/>
              <a:gd name="connsiteX24" fmla="*/ 3743 w 13624"/>
              <a:gd name="connsiteY24" fmla="*/ 10611 h 14534"/>
              <a:gd name="connsiteX25" fmla="*/ 3743 w 13624"/>
              <a:gd name="connsiteY25" fmla="*/ 10611 h 14534"/>
              <a:gd name="connsiteX26" fmla="*/ 3950 w 13624"/>
              <a:gd name="connsiteY26" fmla="*/ 10707 h 14534"/>
              <a:gd name="connsiteX27" fmla="*/ 4155 w 13624"/>
              <a:gd name="connsiteY27" fmla="*/ 11331 h 14534"/>
              <a:gd name="connsiteX28" fmla="*/ 4396 w 13624"/>
              <a:gd name="connsiteY28" fmla="*/ 11715 h 14534"/>
              <a:gd name="connsiteX29" fmla="*/ 4808 w 13624"/>
              <a:gd name="connsiteY29" fmla="*/ 11907 h 14534"/>
              <a:gd name="connsiteX30" fmla="*/ 5220 w 13624"/>
              <a:gd name="connsiteY30" fmla="*/ 12196 h 14534"/>
              <a:gd name="connsiteX31" fmla="*/ 5666 w 13624"/>
              <a:gd name="connsiteY31" fmla="*/ 11955 h 14534"/>
              <a:gd name="connsiteX32" fmla="*/ 6284 w 13624"/>
              <a:gd name="connsiteY32" fmla="*/ 11331 h 14534"/>
              <a:gd name="connsiteX33" fmla="*/ 6456 w 13624"/>
              <a:gd name="connsiteY33" fmla="*/ 10323 h 14534"/>
              <a:gd name="connsiteX34" fmla="*/ 6491 w 13624"/>
              <a:gd name="connsiteY34" fmla="*/ 10179 h 14534"/>
              <a:gd name="connsiteX35" fmla="*/ 6697 w 13624"/>
              <a:gd name="connsiteY35" fmla="*/ 10083 h 14534"/>
              <a:gd name="connsiteX36" fmla="*/ 7177 w 13624"/>
              <a:gd name="connsiteY36" fmla="*/ 10227 h 14534"/>
              <a:gd name="connsiteX37" fmla="*/ 7452 w 13624"/>
              <a:gd name="connsiteY37" fmla="*/ 10563 h 14534"/>
              <a:gd name="connsiteX38" fmla="*/ 7864 w 13624"/>
              <a:gd name="connsiteY38" fmla="*/ 10515 h 14534"/>
              <a:gd name="connsiteX39" fmla="*/ 8407 w 13624"/>
              <a:gd name="connsiteY39" fmla="*/ 13491 h 14534"/>
              <a:gd name="connsiteX40" fmla="*/ 9511 w 13624"/>
              <a:gd name="connsiteY40" fmla="*/ 14294 h 14534"/>
              <a:gd name="connsiteX41" fmla="*/ 9689 w 13624"/>
              <a:gd name="connsiteY41" fmla="*/ 13911 h 14534"/>
              <a:gd name="connsiteX42" fmla="*/ 9841 w 13624"/>
              <a:gd name="connsiteY42" fmla="*/ 13529 h 14534"/>
              <a:gd name="connsiteX43" fmla="*/ 9912 w 13624"/>
              <a:gd name="connsiteY43" fmla="*/ 12754 h 14534"/>
              <a:gd name="connsiteX44" fmla="*/ 9829 w 13624"/>
              <a:gd name="connsiteY44" fmla="*/ 12014 h 14534"/>
              <a:gd name="connsiteX45" fmla="*/ 9858 w 13624"/>
              <a:gd name="connsiteY45" fmla="*/ 11445 h 14534"/>
              <a:gd name="connsiteX46" fmla="*/ 10572 w 13624"/>
              <a:gd name="connsiteY46" fmla="*/ 11156 h 14534"/>
              <a:gd name="connsiteX47" fmla="*/ 11255 w 13624"/>
              <a:gd name="connsiteY47" fmla="*/ 10713 h 14534"/>
              <a:gd name="connsiteX48" fmla="*/ 11235 w 13624"/>
              <a:gd name="connsiteY48" fmla="*/ 9543 h 14534"/>
              <a:gd name="connsiteX49" fmla="*/ 11514 w 13624"/>
              <a:gd name="connsiteY49" fmla="*/ 9097 h 14534"/>
              <a:gd name="connsiteX50" fmla="*/ 11643 w 13624"/>
              <a:gd name="connsiteY50" fmla="*/ 8614 h 14534"/>
              <a:gd name="connsiteX51" fmla="*/ 12043 w 13624"/>
              <a:gd name="connsiteY51" fmla="*/ 8369 h 14534"/>
              <a:gd name="connsiteX52" fmla="*/ 12291 w 13624"/>
              <a:gd name="connsiteY52" fmla="*/ 8061 h 14534"/>
              <a:gd name="connsiteX53" fmla="*/ 12808 w 13624"/>
              <a:gd name="connsiteY53" fmla="*/ 8453 h 14534"/>
              <a:gd name="connsiteX54" fmla="*/ 12963 w 13624"/>
              <a:gd name="connsiteY54" fmla="*/ 7865 h 14534"/>
              <a:gd name="connsiteX55" fmla="*/ 13149 w 13624"/>
              <a:gd name="connsiteY55" fmla="*/ 7577 h 14534"/>
              <a:gd name="connsiteX56" fmla="*/ 13274 w 13624"/>
              <a:gd name="connsiteY56" fmla="*/ 7331 h 14534"/>
              <a:gd name="connsiteX57" fmla="*/ 13601 w 13624"/>
              <a:gd name="connsiteY57" fmla="*/ 7045 h 14534"/>
              <a:gd name="connsiteX58" fmla="*/ 12589 w 13624"/>
              <a:gd name="connsiteY58" fmla="*/ 6198 h 14534"/>
              <a:gd name="connsiteX59" fmla="*/ 12020 w 13624"/>
              <a:gd name="connsiteY59" fmla="*/ 6784 h 14534"/>
              <a:gd name="connsiteX60" fmla="*/ 11536 w 13624"/>
              <a:gd name="connsiteY60" fmla="*/ 7049 h 14534"/>
              <a:gd name="connsiteX61" fmla="*/ 11147 w 13624"/>
              <a:gd name="connsiteY61" fmla="*/ 7337 h 14534"/>
              <a:gd name="connsiteX62" fmla="*/ 10774 w 13624"/>
              <a:gd name="connsiteY62" fmla="*/ 7282 h 14534"/>
              <a:gd name="connsiteX63" fmla="*/ 10783 w 13624"/>
              <a:gd name="connsiteY63" fmla="*/ 7319 h 14534"/>
              <a:gd name="connsiteX64" fmla="*/ 10775 w 13624"/>
              <a:gd name="connsiteY64" fmla="*/ 7211 h 14534"/>
              <a:gd name="connsiteX65" fmla="*/ 10421 w 13624"/>
              <a:gd name="connsiteY65" fmla="*/ 7120 h 14534"/>
              <a:gd name="connsiteX66" fmla="*/ 10329 w 13624"/>
              <a:gd name="connsiteY66" fmla="*/ 6881 h 14534"/>
              <a:gd name="connsiteX67" fmla="*/ 10224 w 13624"/>
              <a:gd name="connsiteY67" fmla="*/ 6803 h 14534"/>
              <a:gd name="connsiteX68" fmla="*/ 10074 w 13624"/>
              <a:gd name="connsiteY68" fmla="*/ 6524 h 14534"/>
              <a:gd name="connsiteX69" fmla="*/ 10041 w 13624"/>
              <a:gd name="connsiteY69" fmla="*/ 6197 h 14534"/>
              <a:gd name="connsiteX70" fmla="*/ 9880 w 13624"/>
              <a:gd name="connsiteY70" fmla="*/ 6026 h 14534"/>
              <a:gd name="connsiteX71" fmla="*/ 9660 w 13624"/>
              <a:gd name="connsiteY71" fmla="*/ 5979 h 14534"/>
              <a:gd name="connsiteX72" fmla="*/ 9479 w 13624"/>
              <a:gd name="connsiteY72" fmla="*/ 5826 h 14534"/>
              <a:gd name="connsiteX73" fmla="*/ 9336 w 13624"/>
              <a:gd name="connsiteY73" fmla="*/ 5746 h 14534"/>
              <a:gd name="connsiteX74" fmla="*/ 9215 w 13624"/>
              <a:gd name="connsiteY74" fmla="*/ 5505 h 14534"/>
              <a:gd name="connsiteX75" fmla="*/ 9000 w 13624"/>
              <a:gd name="connsiteY75" fmla="*/ 5766 h 14534"/>
              <a:gd name="connsiteX76" fmla="*/ 8833 w 13624"/>
              <a:gd name="connsiteY76" fmla="*/ 5377 h 14534"/>
              <a:gd name="connsiteX77" fmla="*/ 8791 w 13624"/>
              <a:gd name="connsiteY77" fmla="*/ 4923 h 14534"/>
              <a:gd name="connsiteX78" fmla="*/ 8669 w 13624"/>
              <a:gd name="connsiteY78" fmla="*/ 4647 h 14534"/>
              <a:gd name="connsiteX79" fmla="*/ 8711 w 13624"/>
              <a:gd name="connsiteY79" fmla="*/ 3762 h 14534"/>
              <a:gd name="connsiteX80" fmla="*/ 8448 w 13624"/>
              <a:gd name="connsiteY80" fmla="*/ 3406 h 14534"/>
              <a:gd name="connsiteX81" fmla="*/ 8357 w 13624"/>
              <a:gd name="connsiteY81" fmla="*/ 2985 h 14534"/>
              <a:gd name="connsiteX82" fmla="*/ 8156 w 13624"/>
              <a:gd name="connsiteY82" fmla="*/ 2957 h 14534"/>
              <a:gd name="connsiteX83" fmla="*/ 7702 w 13624"/>
              <a:gd name="connsiteY83" fmla="*/ 3152 h 14534"/>
              <a:gd name="connsiteX84" fmla="*/ 7506 w 13624"/>
              <a:gd name="connsiteY84" fmla="*/ 2780 h 14534"/>
              <a:gd name="connsiteX85" fmla="*/ 7137 w 13624"/>
              <a:gd name="connsiteY85" fmla="*/ 2491 h 14534"/>
              <a:gd name="connsiteX86" fmla="*/ 7081 w 13624"/>
              <a:gd name="connsiteY86" fmla="*/ 2253 h 14534"/>
              <a:gd name="connsiteX87" fmla="*/ 6972 w 13624"/>
              <a:gd name="connsiteY87" fmla="*/ 1849 h 14534"/>
              <a:gd name="connsiteX88" fmla="*/ 6782 w 13624"/>
              <a:gd name="connsiteY88" fmla="*/ 1696 h 14534"/>
              <a:gd name="connsiteX89" fmla="*/ 6559 w 13624"/>
              <a:gd name="connsiteY89" fmla="*/ 1829 h 14534"/>
              <a:gd name="connsiteX90" fmla="*/ 6499 w 13624"/>
              <a:gd name="connsiteY90" fmla="*/ 1988 h 14534"/>
              <a:gd name="connsiteX91" fmla="*/ 6272 w 13624"/>
              <a:gd name="connsiteY91" fmla="*/ 1778 h 14534"/>
              <a:gd name="connsiteX92" fmla="*/ 5936 w 13624"/>
              <a:gd name="connsiteY92" fmla="*/ 1734 h 14534"/>
              <a:gd name="connsiteX93" fmla="*/ 5534 w 13624"/>
              <a:gd name="connsiteY93" fmla="*/ 1696 h 14534"/>
              <a:gd name="connsiteX94" fmla="*/ 4828 w 13624"/>
              <a:gd name="connsiteY94" fmla="*/ 1335 h 14534"/>
              <a:gd name="connsiteX95" fmla="*/ 4698 w 13624"/>
              <a:gd name="connsiteY95" fmla="*/ 1744 h 14534"/>
              <a:gd name="connsiteX96" fmla="*/ 4733 w 13624"/>
              <a:gd name="connsiteY96" fmla="*/ 1945 h 14534"/>
              <a:gd name="connsiteX97" fmla="*/ 4742 w 13624"/>
              <a:gd name="connsiteY97" fmla="*/ 2000 h 14534"/>
              <a:gd name="connsiteX98" fmla="*/ 4749 w 13624"/>
              <a:gd name="connsiteY98" fmla="*/ 2135 h 14534"/>
              <a:gd name="connsiteX99" fmla="*/ 3890 w 13624"/>
              <a:gd name="connsiteY99" fmla="*/ 2909 h 14534"/>
              <a:gd name="connsiteX100" fmla="*/ 3768 w 13624"/>
              <a:gd name="connsiteY100" fmla="*/ 2997 h 14534"/>
              <a:gd name="connsiteX101" fmla="*/ 3580 w 13624"/>
              <a:gd name="connsiteY101" fmla="*/ 2246 h 14534"/>
              <a:gd name="connsiteX102" fmla="*/ 3097 w 13624"/>
              <a:gd name="connsiteY102" fmla="*/ 1782 h 14534"/>
              <a:gd name="connsiteX103" fmla="*/ 2866 w 13624"/>
              <a:gd name="connsiteY103" fmla="*/ 1892 h 14534"/>
              <a:gd name="connsiteX104" fmla="*/ 2722 w 13624"/>
              <a:gd name="connsiteY104" fmla="*/ 1622 h 14534"/>
              <a:gd name="connsiteX105" fmla="*/ 2482 w 13624"/>
              <a:gd name="connsiteY105" fmla="*/ 1499 h 14534"/>
              <a:gd name="connsiteX106" fmla="*/ 2150 w 13624"/>
              <a:gd name="connsiteY106" fmla="*/ 576 h 14534"/>
              <a:gd name="connsiteX107" fmla="*/ 2032 w 13624"/>
              <a:gd name="connsiteY107" fmla="*/ 501 h 14534"/>
              <a:gd name="connsiteX108" fmla="*/ 1149 w 13624"/>
              <a:gd name="connsiteY108" fmla="*/ 286 h 14534"/>
              <a:gd name="connsiteX109" fmla="*/ 994 w 13624"/>
              <a:gd name="connsiteY109" fmla="*/ 603 h 14534"/>
              <a:gd name="connsiteX110" fmla="*/ 789 w 13624"/>
              <a:gd name="connsiteY110" fmla="*/ 55 h 14534"/>
              <a:gd name="connsiteX111" fmla="*/ 588 w 13624"/>
              <a:gd name="connsiteY111" fmla="*/ 201 h 14534"/>
              <a:gd name="connsiteX112" fmla="*/ 460 w 13624"/>
              <a:gd name="connsiteY112" fmla="*/ 585 h 14534"/>
              <a:gd name="connsiteX113" fmla="*/ 296 w 13624"/>
              <a:gd name="connsiteY113" fmla="*/ 640 h 14534"/>
              <a:gd name="connsiteX0" fmla="*/ 296 w 13624"/>
              <a:gd name="connsiteY0" fmla="*/ 640 h 13925"/>
              <a:gd name="connsiteX1" fmla="*/ 171 w 13624"/>
              <a:gd name="connsiteY1" fmla="*/ 853 h 13925"/>
              <a:gd name="connsiteX2" fmla="*/ 189 w 13624"/>
              <a:gd name="connsiteY2" fmla="*/ 1401 h 13925"/>
              <a:gd name="connsiteX3" fmla="*/ 359 w 13624"/>
              <a:gd name="connsiteY3" fmla="*/ 1783 h 13925"/>
              <a:gd name="connsiteX4" fmla="*/ 336 w 13624"/>
              <a:gd name="connsiteY4" fmla="*/ 2382 h 13925"/>
              <a:gd name="connsiteX5" fmla="*/ 790 w 13624"/>
              <a:gd name="connsiteY5" fmla="*/ 3603 h 13925"/>
              <a:gd name="connsiteX6" fmla="*/ 687 w 13624"/>
              <a:gd name="connsiteY6" fmla="*/ 3699 h 13925"/>
              <a:gd name="connsiteX7" fmla="*/ 446 w 13624"/>
              <a:gd name="connsiteY7" fmla="*/ 4131 h 13925"/>
              <a:gd name="connsiteX8" fmla="*/ 206 w 13624"/>
              <a:gd name="connsiteY8" fmla="*/ 4610 h 13925"/>
              <a:gd name="connsiteX9" fmla="*/ 69 w 13624"/>
              <a:gd name="connsiteY9" fmla="*/ 4899 h 13925"/>
              <a:gd name="connsiteX10" fmla="*/ 0 w 13624"/>
              <a:gd name="connsiteY10" fmla="*/ 5187 h 13925"/>
              <a:gd name="connsiteX11" fmla="*/ 481 w 13624"/>
              <a:gd name="connsiteY11" fmla="*/ 6243 h 13925"/>
              <a:gd name="connsiteX12" fmla="*/ 755 w 13624"/>
              <a:gd name="connsiteY12" fmla="*/ 7059 h 13925"/>
              <a:gd name="connsiteX13" fmla="*/ 961 w 13624"/>
              <a:gd name="connsiteY13" fmla="*/ 7443 h 13925"/>
              <a:gd name="connsiteX14" fmla="*/ 927 w 13624"/>
              <a:gd name="connsiteY14" fmla="*/ 7827 h 13925"/>
              <a:gd name="connsiteX15" fmla="*/ 858 w 13624"/>
              <a:gd name="connsiteY15" fmla="*/ 8115 h 13925"/>
              <a:gd name="connsiteX16" fmla="*/ 790 w 13624"/>
              <a:gd name="connsiteY16" fmla="*/ 9459 h 13925"/>
              <a:gd name="connsiteX17" fmla="*/ 1201 w 13624"/>
              <a:gd name="connsiteY17" fmla="*/ 10179 h 13925"/>
              <a:gd name="connsiteX18" fmla="*/ 1340 w 13624"/>
              <a:gd name="connsiteY18" fmla="*/ 10755 h 13925"/>
              <a:gd name="connsiteX19" fmla="*/ 1408 w 13624"/>
              <a:gd name="connsiteY19" fmla="*/ 11044 h 13925"/>
              <a:gd name="connsiteX20" fmla="*/ 1820 w 13624"/>
              <a:gd name="connsiteY20" fmla="*/ 10947 h 13925"/>
              <a:gd name="connsiteX21" fmla="*/ 2026 w 13624"/>
              <a:gd name="connsiteY21" fmla="*/ 10851 h 13925"/>
              <a:gd name="connsiteX22" fmla="*/ 2850 w 13624"/>
              <a:gd name="connsiteY22" fmla="*/ 10563 h 13925"/>
              <a:gd name="connsiteX23" fmla="*/ 3331 w 13624"/>
              <a:gd name="connsiteY23" fmla="*/ 10371 h 13925"/>
              <a:gd name="connsiteX24" fmla="*/ 3743 w 13624"/>
              <a:gd name="connsiteY24" fmla="*/ 10611 h 13925"/>
              <a:gd name="connsiteX25" fmla="*/ 3743 w 13624"/>
              <a:gd name="connsiteY25" fmla="*/ 10611 h 13925"/>
              <a:gd name="connsiteX26" fmla="*/ 3950 w 13624"/>
              <a:gd name="connsiteY26" fmla="*/ 10707 h 13925"/>
              <a:gd name="connsiteX27" fmla="*/ 4155 w 13624"/>
              <a:gd name="connsiteY27" fmla="*/ 11331 h 13925"/>
              <a:gd name="connsiteX28" fmla="*/ 4396 w 13624"/>
              <a:gd name="connsiteY28" fmla="*/ 11715 h 13925"/>
              <a:gd name="connsiteX29" fmla="*/ 4808 w 13624"/>
              <a:gd name="connsiteY29" fmla="*/ 11907 h 13925"/>
              <a:gd name="connsiteX30" fmla="*/ 5220 w 13624"/>
              <a:gd name="connsiteY30" fmla="*/ 12196 h 13925"/>
              <a:gd name="connsiteX31" fmla="*/ 5666 w 13624"/>
              <a:gd name="connsiteY31" fmla="*/ 11955 h 13925"/>
              <a:gd name="connsiteX32" fmla="*/ 6284 w 13624"/>
              <a:gd name="connsiteY32" fmla="*/ 11331 h 13925"/>
              <a:gd name="connsiteX33" fmla="*/ 6456 w 13624"/>
              <a:gd name="connsiteY33" fmla="*/ 10323 h 13925"/>
              <a:gd name="connsiteX34" fmla="*/ 6491 w 13624"/>
              <a:gd name="connsiteY34" fmla="*/ 10179 h 13925"/>
              <a:gd name="connsiteX35" fmla="*/ 6697 w 13624"/>
              <a:gd name="connsiteY35" fmla="*/ 10083 h 13925"/>
              <a:gd name="connsiteX36" fmla="*/ 7177 w 13624"/>
              <a:gd name="connsiteY36" fmla="*/ 10227 h 13925"/>
              <a:gd name="connsiteX37" fmla="*/ 7452 w 13624"/>
              <a:gd name="connsiteY37" fmla="*/ 10563 h 13925"/>
              <a:gd name="connsiteX38" fmla="*/ 7864 w 13624"/>
              <a:gd name="connsiteY38" fmla="*/ 10515 h 13925"/>
              <a:gd name="connsiteX39" fmla="*/ 8407 w 13624"/>
              <a:gd name="connsiteY39" fmla="*/ 13491 h 13925"/>
              <a:gd name="connsiteX40" fmla="*/ 9689 w 13624"/>
              <a:gd name="connsiteY40" fmla="*/ 13911 h 13925"/>
              <a:gd name="connsiteX41" fmla="*/ 9841 w 13624"/>
              <a:gd name="connsiteY41" fmla="*/ 13529 h 13925"/>
              <a:gd name="connsiteX42" fmla="*/ 9912 w 13624"/>
              <a:gd name="connsiteY42" fmla="*/ 12754 h 13925"/>
              <a:gd name="connsiteX43" fmla="*/ 9829 w 13624"/>
              <a:gd name="connsiteY43" fmla="*/ 12014 h 13925"/>
              <a:gd name="connsiteX44" fmla="*/ 9858 w 13624"/>
              <a:gd name="connsiteY44" fmla="*/ 11445 h 13925"/>
              <a:gd name="connsiteX45" fmla="*/ 10572 w 13624"/>
              <a:gd name="connsiteY45" fmla="*/ 11156 h 13925"/>
              <a:gd name="connsiteX46" fmla="*/ 11255 w 13624"/>
              <a:gd name="connsiteY46" fmla="*/ 10713 h 13925"/>
              <a:gd name="connsiteX47" fmla="*/ 11235 w 13624"/>
              <a:gd name="connsiteY47" fmla="*/ 9543 h 13925"/>
              <a:gd name="connsiteX48" fmla="*/ 11514 w 13624"/>
              <a:gd name="connsiteY48" fmla="*/ 9097 h 13925"/>
              <a:gd name="connsiteX49" fmla="*/ 11643 w 13624"/>
              <a:gd name="connsiteY49" fmla="*/ 8614 h 13925"/>
              <a:gd name="connsiteX50" fmla="*/ 12043 w 13624"/>
              <a:gd name="connsiteY50" fmla="*/ 8369 h 13925"/>
              <a:gd name="connsiteX51" fmla="*/ 12291 w 13624"/>
              <a:gd name="connsiteY51" fmla="*/ 8061 h 13925"/>
              <a:gd name="connsiteX52" fmla="*/ 12808 w 13624"/>
              <a:gd name="connsiteY52" fmla="*/ 8453 h 13925"/>
              <a:gd name="connsiteX53" fmla="*/ 12963 w 13624"/>
              <a:gd name="connsiteY53" fmla="*/ 7865 h 13925"/>
              <a:gd name="connsiteX54" fmla="*/ 13149 w 13624"/>
              <a:gd name="connsiteY54" fmla="*/ 7577 h 13925"/>
              <a:gd name="connsiteX55" fmla="*/ 13274 w 13624"/>
              <a:gd name="connsiteY55" fmla="*/ 7331 h 13925"/>
              <a:gd name="connsiteX56" fmla="*/ 13601 w 13624"/>
              <a:gd name="connsiteY56" fmla="*/ 7045 h 13925"/>
              <a:gd name="connsiteX57" fmla="*/ 12589 w 13624"/>
              <a:gd name="connsiteY57" fmla="*/ 6198 h 13925"/>
              <a:gd name="connsiteX58" fmla="*/ 12020 w 13624"/>
              <a:gd name="connsiteY58" fmla="*/ 6784 h 13925"/>
              <a:gd name="connsiteX59" fmla="*/ 11536 w 13624"/>
              <a:gd name="connsiteY59" fmla="*/ 7049 h 13925"/>
              <a:gd name="connsiteX60" fmla="*/ 11147 w 13624"/>
              <a:gd name="connsiteY60" fmla="*/ 7337 h 13925"/>
              <a:gd name="connsiteX61" fmla="*/ 10774 w 13624"/>
              <a:gd name="connsiteY61" fmla="*/ 7282 h 13925"/>
              <a:gd name="connsiteX62" fmla="*/ 10783 w 13624"/>
              <a:gd name="connsiteY62" fmla="*/ 7319 h 13925"/>
              <a:gd name="connsiteX63" fmla="*/ 10775 w 13624"/>
              <a:gd name="connsiteY63" fmla="*/ 7211 h 13925"/>
              <a:gd name="connsiteX64" fmla="*/ 10421 w 13624"/>
              <a:gd name="connsiteY64" fmla="*/ 7120 h 13925"/>
              <a:gd name="connsiteX65" fmla="*/ 10329 w 13624"/>
              <a:gd name="connsiteY65" fmla="*/ 6881 h 13925"/>
              <a:gd name="connsiteX66" fmla="*/ 10224 w 13624"/>
              <a:gd name="connsiteY66" fmla="*/ 6803 h 13925"/>
              <a:gd name="connsiteX67" fmla="*/ 10074 w 13624"/>
              <a:gd name="connsiteY67" fmla="*/ 6524 h 13925"/>
              <a:gd name="connsiteX68" fmla="*/ 10041 w 13624"/>
              <a:gd name="connsiteY68" fmla="*/ 6197 h 13925"/>
              <a:gd name="connsiteX69" fmla="*/ 9880 w 13624"/>
              <a:gd name="connsiteY69" fmla="*/ 6026 h 13925"/>
              <a:gd name="connsiteX70" fmla="*/ 9660 w 13624"/>
              <a:gd name="connsiteY70" fmla="*/ 5979 h 13925"/>
              <a:gd name="connsiteX71" fmla="*/ 9479 w 13624"/>
              <a:gd name="connsiteY71" fmla="*/ 5826 h 13925"/>
              <a:gd name="connsiteX72" fmla="*/ 9336 w 13624"/>
              <a:gd name="connsiteY72" fmla="*/ 5746 h 13925"/>
              <a:gd name="connsiteX73" fmla="*/ 9215 w 13624"/>
              <a:gd name="connsiteY73" fmla="*/ 5505 h 13925"/>
              <a:gd name="connsiteX74" fmla="*/ 9000 w 13624"/>
              <a:gd name="connsiteY74" fmla="*/ 5766 h 13925"/>
              <a:gd name="connsiteX75" fmla="*/ 8833 w 13624"/>
              <a:gd name="connsiteY75" fmla="*/ 5377 h 13925"/>
              <a:gd name="connsiteX76" fmla="*/ 8791 w 13624"/>
              <a:gd name="connsiteY76" fmla="*/ 4923 h 13925"/>
              <a:gd name="connsiteX77" fmla="*/ 8669 w 13624"/>
              <a:gd name="connsiteY77" fmla="*/ 4647 h 13925"/>
              <a:gd name="connsiteX78" fmla="*/ 8711 w 13624"/>
              <a:gd name="connsiteY78" fmla="*/ 3762 h 13925"/>
              <a:gd name="connsiteX79" fmla="*/ 8448 w 13624"/>
              <a:gd name="connsiteY79" fmla="*/ 3406 h 13925"/>
              <a:gd name="connsiteX80" fmla="*/ 8357 w 13624"/>
              <a:gd name="connsiteY80" fmla="*/ 2985 h 13925"/>
              <a:gd name="connsiteX81" fmla="*/ 8156 w 13624"/>
              <a:gd name="connsiteY81" fmla="*/ 2957 h 13925"/>
              <a:gd name="connsiteX82" fmla="*/ 7702 w 13624"/>
              <a:gd name="connsiteY82" fmla="*/ 3152 h 13925"/>
              <a:gd name="connsiteX83" fmla="*/ 7506 w 13624"/>
              <a:gd name="connsiteY83" fmla="*/ 2780 h 13925"/>
              <a:gd name="connsiteX84" fmla="*/ 7137 w 13624"/>
              <a:gd name="connsiteY84" fmla="*/ 2491 h 13925"/>
              <a:gd name="connsiteX85" fmla="*/ 7081 w 13624"/>
              <a:gd name="connsiteY85" fmla="*/ 2253 h 13925"/>
              <a:gd name="connsiteX86" fmla="*/ 6972 w 13624"/>
              <a:gd name="connsiteY86" fmla="*/ 1849 h 13925"/>
              <a:gd name="connsiteX87" fmla="*/ 6782 w 13624"/>
              <a:gd name="connsiteY87" fmla="*/ 1696 h 13925"/>
              <a:gd name="connsiteX88" fmla="*/ 6559 w 13624"/>
              <a:gd name="connsiteY88" fmla="*/ 1829 h 13925"/>
              <a:gd name="connsiteX89" fmla="*/ 6499 w 13624"/>
              <a:gd name="connsiteY89" fmla="*/ 1988 h 13925"/>
              <a:gd name="connsiteX90" fmla="*/ 6272 w 13624"/>
              <a:gd name="connsiteY90" fmla="*/ 1778 h 13925"/>
              <a:gd name="connsiteX91" fmla="*/ 5936 w 13624"/>
              <a:gd name="connsiteY91" fmla="*/ 1734 h 13925"/>
              <a:gd name="connsiteX92" fmla="*/ 5534 w 13624"/>
              <a:gd name="connsiteY92" fmla="*/ 1696 h 13925"/>
              <a:gd name="connsiteX93" fmla="*/ 4828 w 13624"/>
              <a:gd name="connsiteY93" fmla="*/ 1335 h 13925"/>
              <a:gd name="connsiteX94" fmla="*/ 4698 w 13624"/>
              <a:gd name="connsiteY94" fmla="*/ 1744 h 13925"/>
              <a:gd name="connsiteX95" fmla="*/ 4733 w 13624"/>
              <a:gd name="connsiteY95" fmla="*/ 1945 h 13925"/>
              <a:gd name="connsiteX96" fmla="*/ 4742 w 13624"/>
              <a:gd name="connsiteY96" fmla="*/ 2000 h 13925"/>
              <a:gd name="connsiteX97" fmla="*/ 4749 w 13624"/>
              <a:gd name="connsiteY97" fmla="*/ 2135 h 13925"/>
              <a:gd name="connsiteX98" fmla="*/ 3890 w 13624"/>
              <a:gd name="connsiteY98" fmla="*/ 2909 h 13925"/>
              <a:gd name="connsiteX99" fmla="*/ 3768 w 13624"/>
              <a:gd name="connsiteY99" fmla="*/ 2997 h 13925"/>
              <a:gd name="connsiteX100" fmla="*/ 3580 w 13624"/>
              <a:gd name="connsiteY100" fmla="*/ 2246 h 13925"/>
              <a:gd name="connsiteX101" fmla="*/ 3097 w 13624"/>
              <a:gd name="connsiteY101" fmla="*/ 1782 h 13925"/>
              <a:gd name="connsiteX102" fmla="*/ 2866 w 13624"/>
              <a:gd name="connsiteY102" fmla="*/ 1892 h 13925"/>
              <a:gd name="connsiteX103" fmla="*/ 2722 w 13624"/>
              <a:gd name="connsiteY103" fmla="*/ 1622 h 13925"/>
              <a:gd name="connsiteX104" fmla="*/ 2482 w 13624"/>
              <a:gd name="connsiteY104" fmla="*/ 1499 h 13925"/>
              <a:gd name="connsiteX105" fmla="*/ 2150 w 13624"/>
              <a:gd name="connsiteY105" fmla="*/ 576 h 13925"/>
              <a:gd name="connsiteX106" fmla="*/ 2032 w 13624"/>
              <a:gd name="connsiteY106" fmla="*/ 501 h 13925"/>
              <a:gd name="connsiteX107" fmla="*/ 1149 w 13624"/>
              <a:gd name="connsiteY107" fmla="*/ 286 h 13925"/>
              <a:gd name="connsiteX108" fmla="*/ 994 w 13624"/>
              <a:gd name="connsiteY108" fmla="*/ 603 h 13925"/>
              <a:gd name="connsiteX109" fmla="*/ 789 w 13624"/>
              <a:gd name="connsiteY109" fmla="*/ 55 h 13925"/>
              <a:gd name="connsiteX110" fmla="*/ 588 w 13624"/>
              <a:gd name="connsiteY110" fmla="*/ 201 h 13925"/>
              <a:gd name="connsiteX111" fmla="*/ 460 w 13624"/>
              <a:gd name="connsiteY111" fmla="*/ 585 h 13925"/>
              <a:gd name="connsiteX112" fmla="*/ 296 w 13624"/>
              <a:gd name="connsiteY112" fmla="*/ 640 h 13925"/>
              <a:gd name="connsiteX0" fmla="*/ 296 w 13624"/>
              <a:gd name="connsiteY0" fmla="*/ 640 h 13791"/>
              <a:gd name="connsiteX1" fmla="*/ 171 w 13624"/>
              <a:gd name="connsiteY1" fmla="*/ 853 h 13791"/>
              <a:gd name="connsiteX2" fmla="*/ 189 w 13624"/>
              <a:gd name="connsiteY2" fmla="*/ 1401 h 13791"/>
              <a:gd name="connsiteX3" fmla="*/ 359 w 13624"/>
              <a:gd name="connsiteY3" fmla="*/ 1783 h 13791"/>
              <a:gd name="connsiteX4" fmla="*/ 336 w 13624"/>
              <a:gd name="connsiteY4" fmla="*/ 2382 h 13791"/>
              <a:gd name="connsiteX5" fmla="*/ 790 w 13624"/>
              <a:gd name="connsiteY5" fmla="*/ 3603 h 13791"/>
              <a:gd name="connsiteX6" fmla="*/ 687 w 13624"/>
              <a:gd name="connsiteY6" fmla="*/ 3699 h 13791"/>
              <a:gd name="connsiteX7" fmla="*/ 446 w 13624"/>
              <a:gd name="connsiteY7" fmla="*/ 4131 h 13791"/>
              <a:gd name="connsiteX8" fmla="*/ 206 w 13624"/>
              <a:gd name="connsiteY8" fmla="*/ 4610 h 13791"/>
              <a:gd name="connsiteX9" fmla="*/ 69 w 13624"/>
              <a:gd name="connsiteY9" fmla="*/ 4899 h 13791"/>
              <a:gd name="connsiteX10" fmla="*/ 0 w 13624"/>
              <a:gd name="connsiteY10" fmla="*/ 5187 h 13791"/>
              <a:gd name="connsiteX11" fmla="*/ 481 w 13624"/>
              <a:gd name="connsiteY11" fmla="*/ 6243 h 13791"/>
              <a:gd name="connsiteX12" fmla="*/ 755 w 13624"/>
              <a:gd name="connsiteY12" fmla="*/ 7059 h 13791"/>
              <a:gd name="connsiteX13" fmla="*/ 961 w 13624"/>
              <a:gd name="connsiteY13" fmla="*/ 7443 h 13791"/>
              <a:gd name="connsiteX14" fmla="*/ 927 w 13624"/>
              <a:gd name="connsiteY14" fmla="*/ 7827 h 13791"/>
              <a:gd name="connsiteX15" fmla="*/ 858 w 13624"/>
              <a:gd name="connsiteY15" fmla="*/ 8115 h 13791"/>
              <a:gd name="connsiteX16" fmla="*/ 790 w 13624"/>
              <a:gd name="connsiteY16" fmla="*/ 9459 h 13791"/>
              <a:gd name="connsiteX17" fmla="*/ 1201 w 13624"/>
              <a:gd name="connsiteY17" fmla="*/ 10179 h 13791"/>
              <a:gd name="connsiteX18" fmla="*/ 1340 w 13624"/>
              <a:gd name="connsiteY18" fmla="*/ 10755 h 13791"/>
              <a:gd name="connsiteX19" fmla="*/ 1408 w 13624"/>
              <a:gd name="connsiteY19" fmla="*/ 11044 h 13791"/>
              <a:gd name="connsiteX20" fmla="*/ 1820 w 13624"/>
              <a:gd name="connsiteY20" fmla="*/ 10947 h 13791"/>
              <a:gd name="connsiteX21" fmla="*/ 2026 w 13624"/>
              <a:gd name="connsiteY21" fmla="*/ 10851 h 13791"/>
              <a:gd name="connsiteX22" fmla="*/ 2850 w 13624"/>
              <a:gd name="connsiteY22" fmla="*/ 10563 h 13791"/>
              <a:gd name="connsiteX23" fmla="*/ 3331 w 13624"/>
              <a:gd name="connsiteY23" fmla="*/ 10371 h 13791"/>
              <a:gd name="connsiteX24" fmla="*/ 3743 w 13624"/>
              <a:gd name="connsiteY24" fmla="*/ 10611 h 13791"/>
              <a:gd name="connsiteX25" fmla="*/ 3743 w 13624"/>
              <a:gd name="connsiteY25" fmla="*/ 10611 h 13791"/>
              <a:gd name="connsiteX26" fmla="*/ 3950 w 13624"/>
              <a:gd name="connsiteY26" fmla="*/ 10707 h 13791"/>
              <a:gd name="connsiteX27" fmla="*/ 4155 w 13624"/>
              <a:gd name="connsiteY27" fmla="*/ 11331 h 13791"/>
              <a:gd name="connsiteX28" fmla="*/ 4396 w 13624"/>
              <a:gd name="connsiteY28" fmla="*/ 11715 h 13791"/>
              <a:gd name="connsiteX29" fmla="*/ 4808 w 13624"/>
              <a:gd name="connsiteY29" fmla="*/ 11907 h 13791"/>
              <a:gd name="connsiteX30" fmla="*/ 5220 w 13624"/>
              <a:gd name="connsiteY30" fmla="*/ 12196 h 13791"/>
              <a:gd name="connsiteX31" fmla="*/ 5666 w 13624"/>
              <a:gd name="connsiteY31" fmla="*/ 11955 h 13791"/>
              <a:gd name="connsiteX32" fmla="*/ 6284 w 13624"/>
              <a:gd name="connsiteY32" fmla="*/ 11331 h 13791"/>
              <a:gd name="connsiteX33" fmla="*/ 6456 w 13624"/>
              <a:gd name="connsiteY33" fmla="*/ 10323 h 13791"/>
              <a:gd name="connsiteX34" fmla="*/ 6491 w 13624"/>
              <a:gd name="connsiteY34" fmla="*/ 10179 h 13791"/>
              <a:gd name="connsiteX35" fmla="*/ 6697 w 13624"/>
              <a:gd name="connsiteY35" fmla="*/ 10083 h 13791"/>
              <a:gd name="connsiteX36" fmla="*/ 7177 w 13624"/>
              <a:gd name="connsiteY36" fmla="*/ 10227 h 13791"/>
              <a:gd name="connsiteX37" fmla="*/ 7452 w 13624"/>
              <a:gd name="connsiteY37" fmla="*/ 10563 h 13791"/>
              <a:gd name="connsiteX38" fmla="*/ 7864 w 13624"/>
              <a:gd name="connsiteY38" fmla="*/ 10515 h 13791"/>
              <a:gd name="connsiteX39" fmla="*/ 8407 w 13624"/>
              <a:gd name="connsiteY39" fmla="*/ 13491 h 13791"/>
              <a:gd name="connsiteX40" fmla="*/ 9583 w 13624"/>
              <a:gd name="connsiteY40" fmla="*/ 13654 h 13791"/>
              <a:gd name="connsiteX41" fmla="*/ 9841 w 13624"/>
              <a:gd name="connsiteY41" fmla="*/ 13529 h 13791"/>
              <a:gd name="connsiteX42" fmla="*/ 9912 w 13624"/>
              <a:gd name="connsiteY42" fmla="*/ 12754 h 13791"/>
              <a:gd name="connsiteX43" fmla="*/ 9829 w 13624"/>
              <a:gd name="connsiteY43" fmla="*/ 12014 h 13791"/>
              <a:gd name="connsiteX44" fmla="*/ 9858 w 13624"/>
              <a:gd name="connsiteY44" fmla="*/ 11445 h 13791"/>
              <a:gd name="connsiteX45" fmla="*/ 10572 w 13624"/>
              <a:gd name="connsiteY45" fmla="*/ 11156 h 13791"/>
              <a:gd name="connsiteX46" fmla="*/ 11255 w 13624"/>
              <a:gd name="connsiteY46" fmla="*/ 10713 h 13791"/>
              <a:gd name="connsiteX47" fmla="*/ 11235 w 13624"/>
              <a:gd name="connsiteY47" fmla="*/ 9543 h 13791"/>
              <a:gd name="connsiteX48" fmla="*/ 11514 w 13624"/>
              <a:gd name="connsiteY48" fmla="*/ 9097 h 13791"/>
              <a:gd name="connsiteX49" fmla="*/ 11643 w 13624"/>
              <a:gd name="connsiteY49" fmla="*/ 8614 h 13791"/>
              <a:gd name="connsiteX50" fmla="*/ 12043 w 13624"/>
              <a:gd name="connsiteY50" fmla="*/ 8369 h 13791"/>
              <a:gd name="connsiteX51" fmla="*/ 12291 w 13624"/>
              <a:gd name="connsiteY51" fmla="*/ 8061 h 13791"/>
              <a:gd name="connsiteX52" fmla="*/ 12808 w 13624"/>
              <a:gd name="connsiteY52" fmla="*/ 8453 h 13791"/>
              <a:gd name="connsiteX53" fmla="*/ 12963 w 13624"/>
              <a:gd name="connsiteY53" fmla="*/ 7865 h 13791"/>
              <a:gd name="connsiteX54" fmla="*/ 13149 w 13624"/>
              <a:gd name="connsiteY54" fmla="*/ 7577 h 13791"/>
              <a:gd name="connsiteX55" fmla="*/ 13274 w 13624"/>
              <a:gd name="connsiteY55" fmla="*/ 7331 h 13791"/>
              <a:gd name="connsiteX56" fmla="*/ 13601 w 13624"/>
              <a:gd name="connsiteY56" fmla="*/ 7045 h 13791"/>
              <a:gd name="connsiteX57" fmla="*/ 12589 w 13624"/>
              <a:gd name="connsiteY57" fmla="*/ 6198 h 13791"/>
              <a:gd name="connsiteX58" fmla="*/ 12020 w 13624"/>
              <a:gd name="connsiteY58" fmla="*/ 6784 h 13791"/>
              <a:gd name="connsiteX59" fmla="*/ 11536 w 13624"/>
              <a:gd name="connsiteY59" fmla="*/ 7049 h 13791"/>
              <a:gd name="connsiteX60" fmla="*/ 11147 w 13624"/>
              <a:gd name="connsiteY60" fmla="*/ 7337 h 13791"/>
              <a:gd name="connsiteX61" fmla="*/ 10774 w 13624"/>
              <a:gd name="connsiteY61" fmla="*/ 7282 h 13791"/>
              <a:gd name="connsiteX62" fmla="*/ 10783 w 13624"/>
              <a:gd name="connsiteY62" fmla="*/ 7319 h 13791"/>
              <a:gd name="connsiteX63" fmla="*/ 10775 w 13624"/>
              <a:gd name="connsiteY63" fmla="*/ 7211 h 13791"/>
              <a:gd name="connsiteX64" fmla="*/ 10421 w 13624"/>
              <a:gd name="connsiteY64" fmla="*/ 7120 h 13791"/>
              <a:gd name="connsiteX65" fmla="*/ 10329 w 13624"/>
              <a:gd name="connsiteY65" fmla="*/ 6881 h 13791"/>
              <a:gd name="connsiteX66" fmla="*/ 10224 w 13624"/>
              <a:gd name="connsiteY66" fmla="*/ 6803 h 13791"/>
              <a:gd name="connsiteX67" fmla="*/ 10074 w 13624"/>
              <a:gd name="connsiteY67" fmla="*/ 6524 h 13791"/>
              <a:gd name="connsiteX68" fmla="*/ 10041 w 13624"/>
              <a:gd name="connsiteY68" fmla="*/ 6197 h 13791"/>
              <a:gd name="connsiteX69" fmla="*/ 9880 w 13624"/>
              <a:gd name="connsiteY69" fmla="*/ 6026 h 13791"/>
              <a:gd name="connsiteX70" fmla="*/ 9660 w 13624"/>
              <a:gd name="connsiteY70" fmla="*/ 5979 h 13791"/>
              <a:gd name="connsiteX71" fmla="*/ 9479 w 13624"/>
              <a:gd name="connsiteY71" fmla="*/ 5826 h 13791"/>
              <a:gd name="connsiteX72" fmla="*/ 9336 w 13624"/>
              <a:gd name="connsiteY72" fmla="*/ 5746 h 13791"/>
              <a:gd name="connsiteX73" fmla="*/ 9215 w 13624"/>
              <a:gd name="connsiteY73" fmla="*/ 5505 h 13791"/>
              <a:gd name="connsiteX74" fmla="*/ 9000 w 13624"/>
              <a:gd name="connsiteY74" fmla="*/ 5766 h 13791"/>
              <a:gd name="connsiteX75" fmla="*/ 8833 w 13624"/>
              <a:gd name="connsiteY75" fmla="*/ 5377 h 13791"/>
              <a:gd name="connsiteX76" fmla="*/ 8791 w 13624"/>
              <a:gd name="connsiteY76" fmla="*/ 4923 h 13791"/>
              <a:gd name="connsiteX77" fmla="*/ 8669 w 13624"/>
              <a:gd name="connsiteY77" fmla="*/ 4647 h 13791"/>
              <a:gd name="connsiteX78" fmla="*/ 8711 w 13624"/>
              <a:gd name="connsiteY78" fmla="*/ 3762 h 13791"/>
              <a:gd name="connsiteX79" fmla="*/ 8448 w 13624"/>
              <a:gd name="connsiteY79" fmla="*/ 3406 h 13791"/>
              <a:gd name="connsiteX80" fmla="*/ 8357 w 13624"/>
              <a:gd name="connsiteY80" fmla="*/ 2985 h 13791"/>
              <a:gd name="connsiteX81" fmla="*/ 8156 w 13624"/>
              <a:gd name="connsiteY81" fmla="*/ 2957 h 13791"/>
              <a:gd name="connsiteX82" fmla="*/ 7702 w 13624"/>
              <a:gd name="connsiteY82" fmla="*/ 3152 h 13791"/>
              <a:gd name="connsiteX83" fmla="*/ 7506 w 13624"/>
              <a:gd name="connsiteY83" fmla="*/ 2780 h 13791"/>
              <a:gd name="connsiteX84" fmla="*/ 7137 w 13624"/>
              <a:gd name="connsiteY84" fmla="*/ 2491 h 13791"/>
              <a:gd name="connsiteX85" fmla="*/ 7081 w 13624"/>
              <a:gd name="connsiteY85" fmla="*/ 2253 h 13791"/>
              <a:gd name="connsiteX86" fmla="*/ 6972 w 13624"/>
              <a:gd name="connsiteY86" fmla="*/ 1849 h 13791"/>
              <a:gd name="connsiteX87" fmla="*/ 6782 w 13624"/>
              <a:gd name="connsiteY87" fmla="*/ 1696 h 13791"/>
              <a:gd name="connsiteX88" fmla="*/ 6559 w 13624"/>
              <a:gd name="connsiteY88" fmla="*/ 1829 h 13791"/>
              <a:gd name="connsiteX89" fmla="*/ 6499 w 13624"/>
              <a:gd name="connsiteY89" fmla="*/ 1988 h 13791"/>
              <a:gd name="connsiteX90" fmla="*/ 6272 w 13624"/>
              <a:gd name="connsiteY90" fmla="*/ 1778 h 13791"/>
              <a:gd name="connsiteX91" fmla="*/ 5936 w 13624"/>
              <a:gd name="connsiteY91" fmla="*/ 1734 h 13791"/>
              <a:gd name="connsiteX92" fmla="*/ 5534 w 13624"/>
              <a:gd name="connsiteY92" fmla="*/ 1696 h 13791"/>
              <a:gd name="connsiteX93" fmla="*/ 4828 w 13624"/>
              <a:gd name="connsiteY93" fmla="*/ 1335 h 13791"/>
              <a:gd name="connsiteX94" fmla="*/ 4698 w 13624"/>
              <a:gd name="connsiteY94" fmla="*/ 1744 h 13791"/>
              <a:gd name="connsiteX95" fmla="*/ 4733 w 13624"/>
              <a:gd name="connsiteY95" fmla="*/ 1945 h 13791"/>
              <a:gd name="connsiteX96" fmla="*/ 4742 w 13624"/>
              <a:gd name="connsiteY96" fmla="*/ 2000 h 13791"/>
              <a:gd name="connsiteX97" fmla="*/ 4749 w 13624"/>
              <a:gd name="connsiteY97" fmla="*/ 2135 h 13791"/>
              <a:gd name="connsiteX98" fmla="*/ 3890 w 13624"/>
              <a:gd name="connsiteY98" fmla="*/ 2909 h 13791"/>
              <a:gd name="connsiteX99" fmla="*/ 3768 w 13624"/>
              <a:gd name="connsiteY99" fmla="*/ 2997 h 13791"/>
              <a:gd name="connsiteX100" fmla="*/ 3580 w 13624"/>
              <a:gd name="connsiteY100" fmla="*/ 2246 h 13791"/>
              <a:gd name="connsiteX101" fmla="*/ 3097 w 13624"/>
              <a:gd name="connsiteY101" fmla="*/ 1782 h 13791"/>
              <a:gd name="connsiteX102" fmla="*/ 2866 w 13624"/>
              <a:gd name="connsiteY102" fmla="*/ 1892 h 13791"/>
              <a:gd name="connsiteX103" fmla="*/ 2722 w 13624"/>
              <a:gd name="connsiteY103" fmla="*/ 1622 h 13791"/>
              <a:gd name="connsiteX104" fmla="*/ 2482 w 13624"/>
              <a:gd name="connsiteY104" fmla="*/ 1499 h 13791"/>
              <a:gd name="connsiteX105" fmla="*/ 2150 w 13624"/>
              <a:gd name="connsiteY105" fmla="*/ 576 h 13791"/>
              <a:gd name="connsiteX106" fmla="*/ 2032 w 13624"/>
              <a:gd name="connsiteY106" fmla="*/ 501 h 13791"/>
              <a:gd name="connsiteX107" fmla="*/ 1149 w 13624"/>
              <a:gd name="connsiteY107" fmla="*/ 286 h 13791"/>
              <a:gd name="connsiteX108" fmla="*/ 994 w 13624"/>
              <a:gd name="connsiteY108" fmla="*/ 603 h 13791"/>
              <a:gd name="connsiteX109" fmla="*/ 789 w 13624"/>
              <a:gd name="connsiteY109" fmla="*/ 55 h 13791"/>
              <a:gd name="connsiteX110" fmla="*/ 588 w 13624"/>
              <a:gd name="connsiteY110" fmla="*/ 201 h 13791"/>
              <a:gd name="connsiteX111" fmla="*/ 460 w 13624"/>
              <a:gd name="connsiteY111" fmla="*/ 585 h 13791"/>
              <a:gd name="connsiteX112" fmla="*/ 296 w 13624"/>
              <a:gd name="connsiteY112" fmla="*/ 640 h 13791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407 w 13624"/>
              <a:gd name="connsiteY39" fmla="*/ 13491 h 14109"/>
              <a:gd name="connsiteX40" fmla="*/ 9504 w 13624"/>
              <a:gd name="connsiteY40" fmla="*/ 14108 h 14109"/>
              <a:gd name="connsiteX41" fmla="*/ 9583 w 13624"/>
              <a:gd name="connsiteY41" fmla="*/ 13654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407 w 13624"/>
              <a:gd name="connsiteY39" fmla="*/ 13491 h 14109"/>
              <a:gd name="connsiteX40" fmla="*/ 9504 w 13624"/>
              <a:gd name="connsiteY40" fmla="*/ 14108 h 14109"/>
              <a:gd name="connsiteX41" fmla="*/ 9643 w 13624"/>
              <a:gd name="connsiteY41" fmla="*/ 13703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407 w 13624"/>
              <a:gd name="connsiteY39" fmla="*/ 13491 h 14109"/>
              <a:gd name="connsiteX40" fmla="*/ 9504 w 13624"/>
              <a:gd name="connsiteY40" fmla="*/ 14108 h 14109"/>
              <a:gd name="connsiteX41" fmla="*/ 9727 w 13624"/>
              <a:gd name="connsiteY41" fmla="*/ 13799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407 w 13624"/>
              <a:gd name="connsiteY39" fmla="*/ 13491 h 14109"/>
              <a:gd name="connsiteX40" fmla="*/ 9504 w 13624"/>
              <a:gd name="connsiteY40" fmla="*/ 14108 h 14109"/>
              <a:gd name="connsiteX41" fmla="*/ 9679 w 13624"/>
              <a:gd name="connsiteY41" fmla="*/ 13774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886 w 13624"/>
              <a:gd name="connsiteY39" fmla="*/ 13194 h 14109"/>
              <a:gd name="connsiteX40" fmla="*/ 9504 w 13624"/>
              <a:gd name="connsiteY40" fmla="*/ 14108 h 14109"/>
              <a:gd name="connsiteX41" fmla="*/ 9679 w 13624"/>
              <a:gd name="connsiteY41" fmla="*/ 13774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886 w 13624"/>
              <a:gd name="connsiteY39" fmla="*/ 13194 h 14109"/>
              <a:gd name="connsiteX40" fmla="*/ 9504 w 13624"/>
              <a:gd name="connsiteY40" fmla="*/ 14108 h 14109"/>
              <a:gd name="connsiteX41" fmla="*/ 9679 w 13624"/>
              <a:gd name="connsiteY41" fmla="*/ 13774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9131 w 13624"/>
              <a:gd name="connsiteY39" fmla="*/ 13092 h 14109"/>
              <a:gd name="connsiteX40" fmla="*/ 9504 w 13624"/>
              <a:gd name="connsiteY40" fmla="*/ 14108 h 14109"/>
              <a:gd name="connsiteX41" fmla="*/ 9679 w 13624"/>
              <a:gd name="connsiteY41" fmla="*/ 13774 h 14109"/>
              <a:gd name="connsiteX42" fmla="*/ 9841 w 13624"/>
              <a:gd name="connsiteY42" fmla="*/ 13529 h 14109"/>
              <a:gd name="connsiteX43" fmla="*/ 9912 w 13624"/>
              <a:gd name="connsiteY43" fmla="*/ 12754 h 14109"/>
              <a:gd name="connsiteX44" fmla="*/ 9829 w 13624"/>
              <a:gd name="connsiteY44" fmla="*/ 12014 h 14109"/>
              <a:gd name="connsiteX45" fmla="*/ 9858 w 13624"/>
              <a:gd name="connsiteY45" fmla="*/ 11445 h 14109"/>
              <a:gd name="connsiteX46" fmla="*/ 10572 w 13624"/>
              <a:gd name="connsiteY46" fmla="*/ 11156 h 14109"/>
              <a:gd name="connsiteX47" fmla="*/ 11255 w 13624"/>
              <a:gd name="connsiteY47" fmla="*/ 10713 h 14109"/>
              <a:gd name="connsiteX48" fmla="*/ 11235 w 13624"/>
              <a:gd name="connsiteY48" fmla="*/ 9543 h 14109"/>
              <a:gd name="connsiteX49" fmla="*/ 11514 w 13624"/>
              <a:gd name="connsiteY49" fmla="*/ 9097 h 14109"/>
              <a:gd name="connsiteX50" fmla="*/ 11643 w 13624"/>
              <a:gd name="connsiteY50" fmla="*/ 8614 h 14109"/>
              <a:gd name="connsiteX51" fmla="*/ 12043 w 13624"/>
              <a:gd name="connsiteY51" fmla="*/ 8369 h 14109"/>
              <a:gd name="connsiteX52" fmla="*/ 12291 w 13624"/>
              <a:gd name="connsiteY52" fmla="*/ 8061 h 14109"/>
              <a:gd name="connsiteX53" fmla="*/ 12808 w 13624"/>
              <a:gd name="connsiteY53" fmla="*/ 8453 h 14109"/>
              <a:gd name="connsiteX54" fmla="*/ 12963 w 13624"/>
              <a:gd name="connsiteY54" fmla="*/ 7865 h 14109"/>
              <a:gd name="connsiteX55" fmla="*/ 13149 w 13624"/>
              <a:gd name="connsiteY55" fmla="*/ 7577 h 14109"/>
              <a:gd name="connsiteX56" fmla="*/ 13274 w 13624"/>
              <a:gd name="connsiteY56" fmla="*/ 7331 h 14109"/>
              <a:gd name="connsiteX57" fmla="*/ 13601 w 13624"/>
              <a:gd name="connsiteY57" fmla="*/ 7045 h 14109"/>
              <a:gd name="connsiteX58" fmla="*/ 12589 w 13624"/>
              <a:gd name="connsiteY58" fmla="*/ 6198 h 14109"/>
              <a:gd name="connsiteX59" fmla="*/ 12020 w 13624"/>
              <a:gd name="connsiteY59" fmla="*/ 6784 h 14109"/>
              <a:gd name="connsiteX60" fmla="*/ 11536 w 13624"/>
              <a:gd name="connsiteY60" fmla="*/ 7049 h 14109"/>
              <a:gd name="connsiteX61" fmla="*/ 11147 w 13624"/>
              <a:gd name="connsiteY61" fmla="*/ 7337 h 14109"/>
              <a:gd name="connsiteX62" fmla="*/ 10774 w 13624"/>
              <a:gd name="connsiteY62" fmla="*/ 7282 h 14109"/>
              <a:gd name="connsiteX63" fmla="*/ 10783 w 13624"/>
              <a:gd name="connsiteY63" fmla="*/ 7319 h 14109"/>
              <a:gd name="connsiteX64" fmla="*/ 10775 w 13624"/>
              <a:gd name="connsiteY64" fmla="*/ 7211 h 14109"/>
              <a:gd name="connsiteX65" fmla="*/ 10421 w 13624"/>
              <a:gd name="connsiteY65" fmla="*/ 7120 h 14109"/>
              <a:gd name="connsiteX66" fmla="*/ 10329 w 13624"/>
              <a:gd name="connsiteY66" fmla="*/ 6881 h 14109"/>
              <a:gd name="connsiteX67" fmla="*/ 10224 w 13624"/>
              <a:gd name="connsiteY67" fmla="*/ 6803 h 14109"/>
              <a:gd name="connsiteX68" fmla="*/ 10074 w 13624"/>
              <a:gd name="connsiteY68" fmla="*/ 6524 h 14109"/>
              <a:gd name="connsiteX69" fmla="*/ 10041 w 13624"/>
              <a:gd name="connsiteY69" fmla="*/ 6197 h 14109"/>
              <a:gd name="connsiteX70" fmla="*/ 9880 w 13624"/>
              <a:gd name="connsiteY70" fmla="*/ 6026 h 14109"/>
              <a:gd name="connsiteX71" fmla="*/ 9660 w 13624"/>
              <a:gd name="connsiteY71" fmla="*/ 5979 h 14109"/>
              <a:gd name="connsiteX72" fmla="*/ 9479 w 13624"/>
              <a:gd name="connsiteY72" fmla="*/ 5826 h 14109"/>
              <a:gd name="connsiteX73" fmla="*/ 9336 w 13624"/>
              <a:gd name="connsiteY73" fmla="*/ 5746 h 14109"/>
              <a:gd name="connsiteX74" fmla="*/ 9215 w 13624"/>
              <a:gd name="connsiteY74" fmla="*/ 5505 h 14109"/>
              <a:gd name="connsiteX75" fmla="*/ 9000 w 13624"/>
              <a:gd name="connsiteY75" fmla="*/ 5766 h 14109"/>
              <a:gd name="connsiteX76" fmla="*/ 8833 w 13624"/>
              <a:gd name="connsiteY76" fmla="*/ 5377 h 14109"/>
              <a:gd name="connsiteX77" fmla="*/ 8791 w 13624"/>
              <a:gd name="connsiteY77" fmla="*/ 4923 h 14109"/>
              <a:gd name="connsiteX78" fmla="*/ 8669 w 13624"/>
              <a:gd name="connsiteY78" fmla="*/ 4647 h 14109"/>
              <a:gd name="connsiteX79" fmla="*/ 8711 w 13624"/>
              <a:gd name="connsiteY79" fmla="*/ 3762 h 14109"/>
              <a:gd name="connsiteX80" fmla="*/ 8448 w 13624"/>
              <a:gd name="connsiteY80" fmla="*/ 3406 h 14109"/>
              <a:gd name="connsiteX81" fmla="*/ 8357 w 13624"/>
              <a:gd name="connsiteY81" fmla="*/ 2985 h 14109"/>
              <a:gd name="connsiteX82" fmla="*/ 8156 w 13624"/>
              <a:gd name="connsiteY82" fmla="*/ 2957 h 14109"/>
              <a:gd name="connsiteX83" fmla="*/ 7702 w 13624"/>
              <a:gd name="connsiteY83" fmla="*/ 3152 h 14109"/>
              <a:gd name="connsiteX84" fmla="*/ 7506 w 13624"/>
              <a:gd name="connsiteY84" fmla="*/ 2780 h 14109"/>
              <a:gd name="connsiteX85" fmla="*/ 7137 w 13624"/>
              <a:gd name="connsiteY85" fmla="*/ 2491 h 14109"/>
              <a:gd name="connsiteX86" fmla="*/ 7081 w 13624"/>
              <a:gd name="connsiteY86" fmla="*/ 2253 h 14109"/>
              <a:gd name="connsiteX87" fmla="*/ 6972 w 13624"/>
              <a:gd name="connsiteY87" fmla="*/ 1849 h 14109"/>
              <a:gd name="connsiteX88" fmla="*/ 6782 w 13624"/>
              <a:gd name="connsiteY88" fmla="*/ 1696 h 14109"/>
              <a:gd name="connsiteX89" fmla="*/ 6559 w 13624"/>
              <a:gd name="connsiteY89" fmla="*/ 1829 h 14109"/>
              <a:gd name="connsiteX90" fmla="*/ 6499 w 13624"/>
              <a:gd name="connsiteY90" fmla="*/ 1988 h 14109"/>
              <a:gd name="connsiteX91" fmla="*/ 6272 w 13624"/>
              <a:gd name="connsiteY91" fmla="*/ 1778 h 14109"/>
              <a:gd name="connsiteX92" fmla="*/ 5936 w 13624"/>
              <a:gd name="connsiteY92" fmla="*/ 1734 h 14109"/>
              <a:gd name="connsiteX93" fmla="*/ 5534 w 13624"/>
              <a:gd name="connsiteY93" fmla="*/ 1696 h 14109"/>
              <a:gd name="connsiteX94" fmla="*/ 4828 w 13624"/>
              <a:gd name="connsiteY94" fmla="*/ 1335 h 14109"/>
              <a:gd name="connsiteX95" fmla="*/ 4698 w 13624"/>
              <a:gd name="connsiteY95" fmla="*/ 1744 h 14109"/>
              <a:gd name="connsiteX96" fmla="*/ 4733 w 13624"/>
              <a:gd name="connsiteY96" fmla="*/ 1945 h 14109"/>
              <a:gd name="connsiteX97" fmla="*/ 4742 w 13624"/>
              <a:gd name="connsiteY97" fmla="*/ 2000 h 14109"/>
              <a:gd name="connsiteX98" fmla="*/ 4749 w 13624"/>
              <a:gd name="connsiteY98" fmla="*/ 2135 h 14109"/>
              <a:gd name="connsiteX99" fmla="*/ 3890 w 13624"/>
              <a:gd name="connsiteY99" fmla="*/ 2909 h 14109"/>
              <a:gd name="connsiteX100" fmla="*/ 3768 w 13624"/>
              <a:gd name="connsiteY100" fmla="*/ 2997 h 14109"/>
              <a:gd name="connsiteX101" fmla="*/ 3580 w 13624"/>
              <a:gd name="connsiteY101" fmla="*/ 2246 h 14109"/>
              <a:gd name="connsiteX102" fmla="*/ 3097 w 13624"/>
              <a:gd name="connsiteY102" fmla="*/ 1782 h 14109"/>
              <a:gd name="connsiteX103" fmla="*/ 2866 w 13624"/>
              <a:gd name="connsiteY103" fmla="*/ 1892 h 14109"/>
              <a:gd name="connsiteX104" fmla="*/ 2722 w 13624"/>
              <a:gd name="connsiteY104" fmla="*/ 1622 h 14109"/>
              <a:gd name="connsiteX105" fmla="*/ 2482 w 13624"/>
              <a:gd name="connsiteY105" fmla="*/ 1499 h 14109"/>
              <a:gd name="connsiteX106" fmla="*/ 2150 w 13624"/>
              <a:gd name="connsiteY106" fmla="*/ 576 h 14109"/>
              <a:gd name="connsiteX107" fmla="*/ 2032 w 13624"/>
              <a:gd name="connsiteY107" fmla="*/ 501 h 14109"/>
              <a:gd name="connsiteX108" fmla="*/ 1149 w 13624"/>
              <a:gd name="connsiteY108" fmla="*/ 286 h 14109"/>
              <a:gd name="connsiteX109" fmla="*/ 994 w 13624"/>
              <a:gd name="connsiteY109" fmla="*/ 603 h 14109"/>
              <a:gd name="connsiteX110" fmla="*/ 789 w 13624"/>
              <a:gd name="connsiteY110" fmla="*/ 55 h 14109"/>
              <a:gd name="connsiteX111" fmla="*/ 588 w 13624"/>
              <a:gd name="connsiteY111" fmla="*/ 201 h 14109"/>
              <a:gd name="connsiteX112" fmla="*/ 460 w 13624"/>
              <a:gd name="connsiteY112" fmla="*/ 585 h 14109"/>
              <a:gd name="connsiteX113" fmla="*/ 296 w 13624"/>
              <a:gd name="connsiteY113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615 w 13624"/>
              <a:gd name="connsiteY39" fmla="*/ 12437 h 14109"/>
              <a:gd name="connsiteX40" fmla="*/ 9131 w 13624"/>
              <a:gd name="connsiteY40" fmla="*/ 13092 h 14109"/>
              <a:gd name="connsiteX41" fmla="*/ 9504 w 13624"/>
              <a:gd name="connsiteY41" fmla="*/ 14108 h 14109"/>
              <a:gd name="connsiteX42" fmla="*/ 9679 w 13624"/>
              <a:gd name="connsiteY42" fmla="*/ 13774 h 14109"/>
              <a:gd name="connsiteX43" fmla="*/ 9841 w 13624"/>
              <a:gd name="connsiteY43" fmla="*/ 13529 h 14109"/>
              <a:gd name="connsiteX44" fmla="*/ 9912 w 13624"/>
              <a:gd name="connsiteY44" fmla="*/ 12754 h 14109"/>
              <a:gd name="connsiteX45" fmla="*/ 9829 w 13624"/>
              <a:gd name="connsiteY45" fmla="*/ 12014 h 14109"/>
              <a:gd name="connsiteX46" fmla="*/ 9858 w 13624"/>
              <a:gd name="connsiteY46" fmla="*/ 11445 h 14109"/>
              <a:gd name="connsiteX47" fmla="*/ 10572 w 13624"/>
              <a:gd name="connsiteY47" fmla="*/ 11156 h 14109"/>
              <a:gd name="connsiteX48" fmla="*/ 11255 w 13624"/>
              <a:gd name="connsiteY48" fmla="*/ 10713 h 14109"/>
              <a:gd name="connsiteX49" fmla="*/ 11235 w 13624"/>
              <a:gd name="connsiteY49" fmla="*/ 9543 h 14109"/>
              <a:gd name="connsiteX50" fmla="*/ 11514 w 13624"/>
              <a:gd name="connsiteY50" fmla="*/ 9097 h 14109"/>
              <a:gd name="connsiteX51" fmla="*/ 11643 w 13624"/>
              <a:gd name="connsiteY51" fmla="*/ 8614 h 14109"/>
              <a:gd name="connsiteX52" fmla="*/ 12043 w 13624"/>
              <a:gd name="connsiteY52" fmla="*/ 8369 h 14109"/>
              <a:gd name="connsiteX53" fmla="*/ 12291 w 13624"/>
              <a:gd name="connsiteY53" fmla="*/ 8061 h 14109"/>
              <a:gd name="connsiteX54" fmla="*/ 12808 w 13624"/>
              <a:gd name="connsiteY54" fmla="*/ 8453 h 14109"/>
              <a:gd name="connsiteX55" fmla="*/ 12963 w 13624"/>
              <a:gd name="connsiteY55" fmla="*/ 7865 h 14109"/>
              <a:gd name="connsiteX56" fmla="*/ 13149 w 13624"/>
              <a:gd name="connsiteY56" fmla="*/ 7577 h 14109"/>
              <a:gd name="connsiteX57" fmla="*/ 13274 w 13624"/>
              <a:gd name="connsiteY57" fmla="*/ 7331 h 14109"/>
              <a:gd name="connsiteX58" fmla="*/ 13601 w 13624"/>
              <a:gd name="connsiteY58" fmla="*/ 7045 h 14109"/>
              <a:gd name="connsiteX59" fmla="*/ 12589 w 13624"/>
              <a:gd name="connsiteY59" fmla="*/ 6198 h 14109"/>
              <a:gd name="connsiteX60" fmla="*/ 12020 w 13624"/>
              <a:gd name="connsiteY60" fmla="*/ 6784 h 14109"/>
              <a:gd name="connsiteX61" fmla="*/ 11536 w 13624"/>
              <a:gd name="connsiteY61" fmla="*/ 7049 h 14109"/>
              <a:gd name="connsiteX62" fmla="*/ 11147 w 13624"/>
              <a:gd name="connsiteY62" fmla="*/ 7337 h 14109"/>
              <a:gd name="connsiteX63" fmla="*/ 10774 w 13624"/>
              <a:gd name="connsiteY63" fmla="*/ 7282 h 14109"/>
              <a:gd name="connsiteX64" fmla="*/ 10783 w 13624"/>
              <a:gd name="connsiteY64" fmla="*/ 7319 h 14109"/>
              <a:gd name="connsiteX65" fmla="*/ 10775 w 13624"/>
              <a:gd name="connsiteY65" fmla="*/ 7211 h 14109"/>
              <a:gd name="connsiteX66" fmla="*/ 10421 w 13624"/>
              <a:gd name="connsiteY66" fmla="*/ 7120 h 14109"/>
              <a:gd name="connsiteX67" fmla="*/ 10329 w 13624"/>
              <a:gd name="connsiteY67" fmla="*/ 6881 h 14109"/>
              <a:gd name="connsiteX68" fmla="*/ 10224 w 13624"/>
              <a:gd name="connsiteY68" fmla="*/ 6803 h 14109"/>
              <a:gd name="connsiteX69" fmla="*/ 10074 w 13624"/>
              <a:gd name="connsiteY69" fmla="*/ 6524 h 14109"/>
              <a:gd name="connsiteX70" fmla="*/ 10041 w 13624"/>
              <a:gd name="connsiteY70" fmla="*/ 6197 h 14109"/>
              <a:gd name="connsiteX71" fmla="*/ 9880 w 13624"/>
              <a:gd name="connsiteY71" fmla="*/ 6026 h 14109"/>
              <a:gd name="connsiteX72" fmla="*/ 9660 w 13624"/>
              <a:gd name="connsiteY72" fmla="*/ 5979 h 14109"/>
              <a:gd name="connsiteX73" fmla="*/ 9479 w 13624"/>
              <a:gd name="connsiteY73" fmla="*/ 5826 h 14109"/>
              <a:gd name="connsiteX74" fmla="*/ 9336 w 13624"/>
              <a:gd name="connsiteY74" fmla="*/ 5746 h 14109"/>
              <a:gd name="connsiteX75" fmla="*/ 9215 w 13624"/>
              <a:gd name="connsiteY75" fmla="*/ 5505 h 14109"/>
              <a:gd name="connsiteX76" fmla="*/ 9000 w 13624"/>
              <a:gd name="connsiteY76" fmla="*/ 5766 h 14109"/>
              <a:gd name="connsiteX77" fmla="*/ 8833 w 13624"/>
              <a:gd name="connsiteY77" fmla="*/ 5377 h 14109"/>
              <a:gd name="connsiteX78" fmla="*/ 8791 w 13624"/>
              <a:gd name="connsiteY78" fmla="*/ 4923 h 14109"/>
              <a:gd name="connsiteX79" fmla="*/ 8669 w 13624"/>
              <a:gd name="connsiteY79" fmla="*/ 4647 h 14109"/>
              <a:gd name="connsiteX80" fmla="*/ 8711 w 13624"/>
              <a:gd name="connsiteY80" fmla="*/ 3762 h 14109"/>
              <a:gd name="connsiteX81" fmla="*/ 8448 w 13624"/>
              <a:gd name="connsiteY81" fmla="*/ 3406 h 14109"/>
              <a:gd name="connsiteX82" fmla="*/ 8357 w 13624"/>
              <a:gd name="connsiteY82" fmla="*/ 2985 h 14109"/>
              <a:gd name="connsiteX83" fmla="*/ 8156 w 13624"/>
              <a:gd name="connsiteY83" fmla="*/ 2957 h 14109"/>
              <a:gd name="connsiteX84" fmla="*/ 7702 w 13624"/>
              <a:gd name="connsiteY84" fmla="*/ 3152 h 14109"/>
              <a:gd name="connsiteX85" fmla="*/ 7506 w 13624"/>
              <a:gd name="connsiteY85" fmla="*/ 2780 h 14109"/>
              <a:gd name="connsiteX86" fmla="*/ 7137 w 13624"/>
              <a:gd name="connsiteY86" fmla="*/ 2491 h 14109"/>
              <a:gd name="connsiteX87" fmla="*/ 7081 w 13624"/>
              <a:gd name="connsiteY87" fmla="*/ 2253 h 14109"/>
              <a:gd name="connsiteX88" fmla="*/ 6972 w 13624"/>
              <a:gd name="connsiteY88" fmla="*/ 1849 h 14109"/>
              <a:gd name="connsiteX89" fmla="*/ 6782 w 13624"/>
              <a:gd name="connsiteY89" fmla="*/ 1696 h 14109"/>
              <a:gd name="connsiteX90" fmla="*/ 6559 w 13624"/>
              <a:gd name="connsiteY90" fmla="*/ 1829 h 14109"/>
              <a:gd name="connsiteX91" fmla="*/ 6499 w 13624"/>
              <a:gd name="connsiteY91" fmla="*/ 1988 h 14109"/>
              <a:gd name="connsiteX92" fmla="*/ 6272 w 13624"/>
              <a:gd name="connsiteY92" fmla="*/ 1778 h 14109"/>
              <a:gd name="connsiteX93" fmla="*/ 5936 w 13624"/>
              <a:gd name="connsiteY93" fmla="*/ 1734 h 14109"/>
              <a:gd name="connsiteX94" fmla="*/ 5534 w 13624"/>
              <a:gd name="connsiteY94" fmla="*/ 1696 h 14109"/>
              <a:gd name="connsiteX95" fmla="*/ 4828 w 13624"/>
              <a:gd name="connsiteY95" fmla="*/ 1335 h 14109"/>
              <a:gd name="connsiteX96" fmla="*/ 4698 w 13624"/>
              <a:gd name="connsiteY96" fmla="*/ 1744 h 14109"/>
              <a:gd name="connsiteX97" fmla="*/ 4733 w 13624"/>
              <a:gd name="connsiteY97" fmla="*/ 1945 h 14109"/>
              <a:gd name="connsiteX98" fmla="*/ 4742 w 13624"/>
              <a:gd name="connsiteY98" fmla="*/ 2000 h 14109"/>
              <a:gd name="connsiteX99" fmla="*/ 4749 w 13624"/>
              <a:gd name="connsiteY99" fmla="*/ 2135 h 14109"/>
              <a:gd name="connsiteX100" fmla="*/ 3890 w 13624"/>
              <a:gd name="connsiteY100" fmla="*/ 2909 h 14109"/>
              <a:gd name="connsiteX101" fmla="*/ 3768 w 13624"/>
              <a:gd name="connsiteY101" fmla="*/ 2997 h 14109"/>
              <a:gd name="connsiteX102" fmla="*/ 3580 w 13624"/>
              <a:gd name="connsiteY102" fmla="*/ 2246 h 14109"/>
              <a:gd name="connsiteX103" fmla="*/ 3097 w 13624"/>
              <a:gd name="connsiteY103" fmla="*/ 1782 h 14109"/>
              <a:gd name="connsiteX104" fmla="*/ 2866 w 13624"/>
              <a:gd name="connsiteY104" fmla="*/ 1892 h 14109"/>
              <a:gd name="connsiteX105" fmla="*/ 2722 w 13624"/>
              <a:gd name="connsiteY105" fmla="*/ 1622 h 14109"/>
              <a:gd name="connsiteX106" fmla="*/ 2482 w 13624"/>
              <a:gd name="connsiteY106" fmla="*/ 1499 h 14109"/>
              <a:gd name="connsiteX107" fmla="*/ 2150 w 13624"/>
              <a:gd name="connsiteY107" fmla="*/ 576 h 14109"/>
              <a:gd name="connsiteX108" fmla="*/ 2032 w 13624"/>
              <a:gd name="connsiteY108" fmla="*/ 501 h 14109"/>
              <a:gd name="connsiteX109" fmla="*/ 1149 w 13624"/>
              <a:gd name="connsiteY109" fmla="*/ 286 h 14109"/>
              <a:gd name="connsiteX110" fmla="*/ 994 w 13624"/>
              <a:gd name="connsiteY110" fmla="*/ 603 h 14109"/>
              <a:gd name="connsiteX111" fmla="*/ 789 w 13624"/>
              <a:gd name="connsiteY111" fmla="*/ 55 h 14109"/>
              <a:gd name="connsiteX112" fmla="*/ 588 w 13624"/>
              <a:gd name="connsiteY112" fmla="*/ 201 h 14109"/>
              <a:gd name="connsiteX113" fmla="*/ 460 w 13624"/>
              <a:gd name="connsiteY113" fmla="*/ 585 h 14109"/>
              <a:gd name="connsiteX114" fmla="*/ 296 w 13624"/>
              <a:gd name="connsiteY114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4 w 13624"/>
              <a:gd name="connsiteY38" fmla="*/ 10515 h 14109"/>
              <a:gd name="connsiteX39" fmla="*/ 8500 w 13624"/>
              <a:gd name="connsiteY39" fmla="*/ 11927 h 14109"/>
              <a:gd name="connsiteX40" fmla="*/ 8615 w 13624"/>
              <a:gd name="connsiteY40" fmla="*/ 12437 h 14109"/>
              <a:gd name="connsiteX41" fmla="*/ 9131 w 13624"/>
              <a:gd name="connsiteY41" fmla="*/ 13092 h 14109"/>
              <a:gd name="connsiteX42" fmla="*/ 9504 w 13624"/>
              <a:gd name="connsiteY42" fmla="*/ 14108 h 14109"/>
              <a:gd name="connsiteX43" fmla="*/ 9679 w 13624"/>
              <a:gd name="connsiteY43" fmla="*/ 13774 h 14109"/>
              <a:gd name="connsiteX44" fmla="*/ 9841 w 13624"/>
              <a:gd name="connsiteY44" fmla="*/ 13529 h 14109"/>
              <a:gd name="connsiteX45" fmla="*/ 9912 w 13624"/>
              <a:gd name="connsiteY45" fmla="*/ 12754 h 14109"/>
              <a:gd name="connsiteX46" fmla="*/ 9829 w 13624"/>
              <a:gd name="connsiteY46" fmla="*/ 12014 h 14109"/>
              <a:gd name="connsiteX47" fmla="*/ 9858 w 13624"/>
              <a:gd name="connsiteY47" fmla="*/ 11445 h 14109"/>
              <a:gd name="connsiteX48" fmla="*/ 10572 w 13624"/>
              <a:gd name="connsiteY48" fmla="*/ 11156 h 14109"/>
              <a:gd name="connsiteX49" fmla="*/ 11255 w 13624"/>
              <a:gd name="connsiteY49" fmla="*/ 10713 h 14109"/>
              <a:gd name="connsiteX50" fmla="*/ 11235 w 13624"/>
              <a:gd name="connsiteY50" fmla="*/ 9543 h 14109"/>
              <a:gd name="connsiteX51" fmla="*/ 11514 w 13624"/>
              <a:gd name="connsiteY51" fmla="*/ 9097 h 14109"/>
              <a:gd name="connsiteX52" fmla="*/ 11643 w 13624"/>
              <a:gd name="connsiteY52" fmla="*/ 8614 h 14109"/>
              <a:gd name="connsiteX53" fmla="*/ 12043 w 13624"/>
              <a:gd name="connsiteY53" fmla="*/ 8369 h 14109"/>
              <a:gd name="connsiteX54" fmla="*/ 12291 w 13624"/>
              <a:gd name="connsiteY54" fmla="*/ 8061 h 14109"/>
              <a:gd name="connsiteX55" fmla="*/ 12808 w 13624"/>
              <a:gd name="connsiteY55" fmla="*/ 8453 h 14109"/>
              <a:gd name="connsiteX56" fmla="*/ 12963 w 13624"/>
              <a:gd name="connsiteY56" fmla="*/ 7865 h 14109"/>
              <a:gd name="connsiteX57" fmla="*/ 13149 w 13624"/>
              <a:gd name="connsiteY57" fmla="*/ 7577 h 14109"/>
              <a:gd name="connsiteX58" fmla="*/ 13274 w 13624"/>
              <a:gd name="connsiteY58" fmla="*/ 7331 h 14109"/>
              <a:gd name="connsiteX59" fmla="*/ 13601 w 13624"/>
              <a:gd name="connsiteY59" fmla="*/ 7045 h 14109"/>
              <a:gd name="connsiteX60" fmla="*/ 12589 w 13624"/>
              <a:gd name="connsiteY60" fmla="*/ 6198 h 14109"/>
              <a:gd name="connsiteX61" fmla="*/ 12020 w 13624"/>
              <a:gd name="connsiteY61" fmla="*/ 6784 h 14109"/>
              <a:gd name="connsiteX62" fmla="*/ 11536 w 13624"/>
              <a:gd name="connsiteY62" fmla="*/ 7049 h 14109"/>
              <a:gd name="connsiteX63" fmla="*/ 11147 w 13624"/>
              <a:gd name="connsiteY63" fmla="*/ 7337 h 14109"/>
              <a:gd name="connsiteX64" fmla="*/ 10774 w 13624"/>
              <a:gd name="connsiteY64" fmla="*/ 7282 h 14109"/>
              <a:gd name="connsiteX65" fmla="*/ 10783 w 13624"/>
              <a:gd name="connsiteY65" fmla="*/ 7319 h 14109"/>
              <a:gd name="connsiteX66" fmla="*/ 10775 w 13624"/>
              <a:gd name="connsiteY66" fmla="*/ 7211 h 14109"/>
              <a:gd name="connsiteX67" fmla="*/ 10421 w 13624"/>
              <a:gd name="connsiteY67" fmla="*/ 7120 h 14109"/>
              <a:gd name="connsiteX68" fmla="*/ 10329 w 13624"/>
              <a:gd name="connsiteY68" fmla="*/ 6881 h 14109"/>
              <a:gd name="connsiteX69" fmla="*/ 10224 w 13624"/>
              <a:gd name="connsiteY69" fmla="*/ 6803 h 14109"/>
              <a:gd name="connsiteX70" fmla="*/ 10074 w 13624"/>
              <a:gd name="connsiteY70" fmla="*/ 6524 h 14109"/>
              <a:gd name="connsiteX71" fmla="*/ 10041 w 13624"/>
              <a:gd name="connsiteY71" fmla="*/ 6197 h 14109"/>
              <a:gd name="connsiteX72" fmla="*/ 9880 w 13624"/>
              <a:gd name="connsiteY72" fmla="*/ 6026 h 14109"/>
              <a:gd name="connsiteX73" fmla="*/ 9660 w 13624"/>
              <a:gd name="connsiteY73" fmla="*/ 5979 h 14109"/>
              <a:gd name="connsiteX74" fmla="*/ 9479 w 13624"/>
              <a:gd name="connsiteY74" fmla="*/ 5826 h 14109"/>
              <a:gd name="connsiteX75" fmla="*/ 9336 w 13624"/>
              <a:gd name="connsiteY75" fmla="*/ 5746 h 14109"/>
              <a:gd name="connsiteX76" fmla="*/ 9215 w 13624"/>
              <a:gd name="connsiteY76" fmla="*/ 5505 h 14109"/>
              <a:gd name="connsiteX77" fmla="*/ 9000 w 13624"/>
              <a:gd name="connsiteY77" fmla="*/ 5766 h 14109"/>
              <a:gd name="connsiteX78" fmla="*/ 8833 w 13624"/>
              <a:gd name="connsiteY78" fmla="*/ 5377 h 14109"/>
              <a:gd name="connsiteX79" fmla="*/ 8791 w 13624"/>
              <a:gd name="connsiteY79" fmla="*/ 4923 h 14109"/>
              <a:gd name="connsiteX80" fmla="*/ 8669 w 13624"/>
              <a:gd name="connsiteY80" fmla="*/ 4647 h 14109"/>
              <a:gd name="connsiteX81" fmla="*/ 8711 w 13624"/>
              <a:gd name="connsiteY81" fmla="*/ 3762 h 14109"/>
              <a:gd name="connsiteX82" fmla="*/ 8448 w 13624"/>
              <a:gd name="connsiteY82" fmla="*/ 3406 h 14109"/>
              <a:gd name="connsiteX83" fmla="*/ 8357 w 13624"/>
              <a:gd name="connsiteY83" fmla="*/ 2985 h 14109"/>
              <a:gd name="connsiteX84" fmla="*/ 8156 w 13624"/>
              <a:gd name="connsiteY84" fmla="*/ 2957 h 14109"/>
              <a:gd name="connsiteX85" fmla="*/ 7702 w 13624"/>
              <a:gd name="connsiteY85" fmla="*/ 3152 h 14109"/>
              <a:gd name="connsiteX86" fmla="*/ 7506 w 13624"/>
              <a:gd name="connsiteY86" fmla="*/ 2780 h 14109"/>
              <a:gd name="connsiteX87" fmla="*/ 7137 w 13624"/>
              <a:gd name="connsiteY87" fmla="*/ 2491 h 14109"/>
              <a:gd name="connsiteX88" fmla="*/ 7081 w 13624"/>
              <a:gd name="connsiteY88" fmla="*/ 2253 h 14109"/>
              <a:gd name="connsiteX89" fmla="*/ 6972 w 13624"/>
              <a:gd name="connsiteY89" fmla="*/ 1849 h 14109"/>
              <a:gd name="connsiteX90" fmla="*/ 6782 w 13624"/>
              <a:gd name="connsiteY90" fmla="*/ 1696 h 14109"/>
              <a:gd name="connsiteX91" fmla="*/ 6559 w 13624"/>
              <a:gd name="connsiteY91" fmla="*/ 1829 h 14109"/>
              <a:gd name="connsiteX92" fmla="*/ 6499 w 13624"/>
              <a:gd name="connsiteY92" fmla="*/ 1988 h 14109"/>
              <a:gd name="connsiteX93" fmla="*/ 6272 w 13624"/>
              <a:gd name="connsiteY93" fmla="*/ 1778 h 14109"/>
              <a:gd name="connsiteX94" fmla="*/ 5936 w 13624"/>
              <a:gd name="connsiteY94" fmla="*/ 1734 h 14109"/>
              <a:gd name="connsiteX95" fmla="*/ 5534 w 13624"/>
              <a:gd name="connsiteY95" fmla="*/ 1696 h 14109"/>
              <a:gd name="connsiteX96" fmla="*/ 4828 w 13624"/>
              <a:gd name="connsiteY96" fmla="*/ 1335 h 14109"/>
              <a:gd name="connsiteX97" fmla="*/ 4698 w 13624"/>
              <a:gd name="connsiteY97" fmla="*/ 1744 h 14109"/>
              <a:gd name="connsiteX98" fmla="*/ 4733 w 13624"/>
              <a:gd name="connsiteY98" fmla="*/ 1945 h 14109"/>
              <a:gd name="connsiteX99" fmla="*/ 4742 w 13624"/>
              <a:gd name="connsiteY99" fmla="*/ 2000 h 14109"/>
              <a:gd name="connsiteX100" fmla="*/ 4749 w 13624"/>
              <a:gd name="connsiteY100" fmla="*/ 2135 h 14109"/>
              <a:gd name="connsiteX101" fmla="*/ 3890 w 13624"/>
              <a:gd name="connsiteY101" fmla="*/ 2909 h 14109"/>
              <a:gd name="connsiteX102" fmla="*/ 3768 w 13624"/>
              <a:gd name="connsiteY102" fmla="*/ 2997 h 14109"/>
              <a:gd name="connsiteX103" fmla="*/ 3580 w 13624"/>
              <a:gd name="connsiteY103" fmla="*/ 2246 h 14109"/>
              <a:gd name="connsiteX104" fmla="*/ 3097 w 13624"/>
              <a:gd name="connsiteY104" fmla="*/ 1782 h 14109"/>
              <a:gd name="connsiteX105" fmla="*/ 2866 w 13624"/>
              <a:gd name="connsiteY105" fmla="*/ 1892 h 14109"/>
              <a:gd name="connsiteX106" fmla="*/ 2722 w 13624"/>
              <a:gd name="connsiteY106" fmla="*/ 1622 h 14109"/>
              <a:gd name="connsiteX107" fmla="*/ 2482 w 13624"/>
              <a:gd name="connsiteY107" fmla="*/ 1499 h 14109"/>
              <a:gd name="connsiteX108" fmla="*/ 2150 w 13624"/>
              <a:gd name="connsiteY108" fmla="*/ 576 h 14109"/>
              <a:gd name="connsiteX109" fmla="*/ 2032 w 13624"/>
              <a:gd name="connsiteY109" fmla="*/ 501 h 14109"/>
              <a:gd name="connsiteX110" fmla="*/ 1149 w 13624"/>
              <a:gd name="connsiteY110" fmla="*/ 286 h 14109"/>
              <a:gd name="connsiteX111" fmla="*/ 994 w 13624"/>
              <a:gd name="connsiteY111" fmla="*/ 603 h 14109"/>
              <a:gd name="connsiteX112" fmla="*/ 789 w 13624"/>
              <a:gd name="connsiteY112" fmla="*/ 55 h 14109"/>
              <a:gd name="connsiteX113" fmla="*/ 588 w 13624"/>
              <a:gd name="connsiteY113" fmla="*/ 201 h 14109"/>
              <a:gd name="connsiteX114" fmla="*/ 460 w 13624"/>
              <a:gd name="connsiteY114" fmla="*/ 585 h 14109"/>
              <a:gd name="connsiteX115" fmla="*/ 296 w 13624"/>
              <a:gd name="connsiteY115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8 w 13624"/>
              <a:gd name="connsiteY38" fmla="*/ 11088 h 14109"/>
              <a:gd name="connsiteX39" fmla="*/ 8500 w 13624"/>
              <a:gd name="connsiteY39" fmla="*/ 11927 h 14109"/>
              <a:gd name="connsiteX40" fmla="*/ 8615 w 13624"/>
              <a:gd name="connsiteY40" fmla="*/ 12437 h 14109"/>
              <a:gd name="connsiteX41" fmla="*/ 9131 w 13624"/>
              <a:gd name="connsiteY41" fmla="*/ 13092 h 14109"/>
              <a:gd name="connsiteX42" fmla="*/ 9504 w 13624"/>
              <a:gd name="connsiteY42" fmla="*/ 14108 h 14109"/>
              <a:gd name="connsiteX43" fmla="*/ 9679 w 13624"/>
              <a:gd name="connsiteY43" fmla="*/ 13774 h 14109"/>
              <a:gd name="connsiteX44" fmla="*/ 9841 w 13624"/>
              <a:gd name="connsiteY44" fmla="*/ 13529 h 14109"/>
              <a:gd name="connsiteX45" fmla="*/ 9912 w 13624"/>
              <a:gd name="connsiteY45" fmla="*/ 12754 h 14109"/>
              <a:gd name="connsiteX46" fmla="*/ 9829 w 13624"/>
              <a:gd name="connsiteY46" fmla="*/ 12014 h 14109"/>
              <a:gd name="connsiteX47" fmla="*/ 9858 w 13624"/>
              <a:gd name="connsiteY47" fmla="*/ 11445 h 14109"/>
              <a:gd name="connsiteX48" fmla="*/ 10572 w 13624"/>
              <a:gd name="connsiteY48" fmla="*/ 11156 h 14109"/>
              <a:gd name="connsiteX49" fmla="*/ 11255 w 13624"/>
              <a:gd name="connsiteY49" fmla="*/ 10713 h 14109"/>
              <a:gd name="connsiteX50" fmla="*/ 11235 w 13624"/>
              <a:gd name="connsiteY50" fmla="*/ 9543 h 14109"/>
              <a:gd name="connsiteX51" fmla="*/ 11514 w 13624"/>
              <a:gd name="connsiteY51" fmla="*/ 9097 h 14109"/>
              <a:gd name="connsiteX52" fmla="*/ 11643 w 13624"/>
              <a:gd name="connsiteY52" fmla="*/ 8614 h 14109"/>
              <a:gd name="connsiteX53" fmla="*/ 12043 w 13624"/>
              <a:gd name="connsiteY53" fmla="*/ 8369 h 14109"/>
              <a:gd name="connsiteX54" fmla="*/ 12291 w 13624"/>
              <a:gd name="connsiteY54" fmla="*/ 8061 h 14109"/>
              <a:gd name="connsiteX55" fmla="*/ 12808 w 13624"/>
              <a:gd name="connsiteY55" fmla="*/ 8453 h 14109"/>
              <a:gd name="connsiteX56" fmla="*/ 12963 w 13624"/>
              <a:gd name="connsiteY56" fmla="*/ 7865 h 14109"/>
              <a:gd name="connsiteX57" fmla="*/ 13149 w 13624"/>
              <a:gd name="connsiteY57" fmla="*/ 7577 h 14109"/>
              <a:gd name="connsiteX58" fmla="*/ 13274 w 13624"/>
              <a:gd name="connsiteY58" fmla="*/ 7331 h 14109"/>
              <a:gd name="connsiteX59" fmla="*/ 13601 w 13624"/>
              <a:gd name="connsiteY59" fmla="*/ 7045 h 14109"/>
              <a:gd name="connsiteX60" fmla="*/ 12589 w 13624"/>
              <a:gd name="connsiteY60" fmla="*/ 6198 h 14109"/>
              <a:gd name="connsiteX61" fmla="*/ 12020 w 13624"/>
              <a:gd name="connsiteY61" fmla="*/ 6784 h 14109"/>
              <a:gd name="connsiteX62" fmla="*/ 11536 w 13624"/>
              <a:gd name="connsiteY62" fmla="*/ 7049 h 14109"/>
              <a:gd name="connsiteX63" fmla="*/ 11147 w 13624"/>
              <a:gd name="connsiteY63" fmla="*/ 7337 h 14109"/>
              <a:gd name="connsiteX64" fmla="*/ 10774 w 13624"/>
              <a:gd name="connsiteY64" fmla="*/ 7282 h 14109"/>
              <a:gd name="connsiteX65" fmla="*/ 10783 w 13624"/>
              <a:gd name="connsiteY65" fmla="*/ 7319 h 14109"/>
              <a:gd name="connsiteX66" fmla="*/ 10775 w 13624"/>
              <a:gd name="connsiteY66" fmla="*/ 7211 h 14109"/>
              <a:gd name="connsiteX67" fmla="*/ 10421 w 13624"/>
              <a:gd name="connsiteY67" fmla="*/ 7120 h 14109"/>
              <a:gd name="connsiteX68" fmla="*/ 10329 w 13624"/>
              <a:gd name="connsiteY68" fmla="*/ 6881 h 14109"/>
              <a:gd name="connsiteX69" fmla="*/ 10224 w 13624"/>
              <a:gd name="connsiteY69" fmla="*/ 6803 h 14109"/>
              <a:gd name="connsiteX70" fmla="*/ 10074 w 13624"/>
              <a:gd name="connsiteY70" fmla="*/ 6524 h 14109"/>
              <a:gd name="connsiteX71" fmla="*/ 10041 w 13624"/>
              <a:gd name="connsiteY71" fmla="*/ 6197 h 14109"/>
              <a:gd name="connsiteX72" fmla="*/ 9880 w 13624"/>
              <a:gd name="connsiteY72" fmla="*/ 6026 h 14109"/>
              <a:gd name="connsiteX73" fmla="*/ 9660 w 13624"/>
              <a:gd name="connsiteY73" fmla="*/ 5979 h 14109"/>
              <a:gd name="connsiteX74" fmla="*/ 9479 w 13624"/>
              <a:gd name="connsiteY74" fmla="*/ 5826 h 14109"/>
              <a:gd name="connsiteX75" fmla="*/ 9336 w 13624"/>
              <a:gd name="connsiteY75" fmla="*/ 5746 h 14109"/>
              <a:gd name="connsiteX76" fmla="*/ 9215 w 13624"/>
              <a:gd name="connsiteY76" fmla="*/ 5505 h 14109"/>
              <a:gd name="connsiteX77" fmla="*/ 9000 w 13624"/>
              <a:gd name="connsiteY77" fmla="*/ 5766 h 14109"/>
              <a:gd name="connsiteX78" fmla="*/ 8833 w 13624"/>
              <a:gd name="connsiteY78" fmla="*/ 5377 h 14109"/>
              <a:gd name="connsiteX79" fmla="*/ 8791 w 13624"/>
              <a:gd name="connsiteY79" fmla="*/ 4923 h 14109"/>
              <a:gd name="connsiteX80" fmla="*/ 8669 w 13624"/>
              <a:gd name="connsiteY80" fmla="*/ 4647 h 14109"/>
              <a:gd name="connsiteX81" fmla="*/ 8711 w 13624"/>
              <a:gd name="connsiteY81" fmla="*/ 3762 h 14109"/>
              <a:gd name="connsiteX82" fmla="*/ 8448 w 13624"/>
              <a:gd name="connsiteY82" fmla="*/ 3406 h 14109"/>
              <a:gd name="connsiteX83" fmla="*/ 8357 w 13624"/>
              <a:gd name="connsiteY83" fmla="*/ 2985 h 14109"/>
              <a:gd name="connsiteX84" fmla="*/ 8156 w 13624"/>
              <a:gd name="connsiteY84" fmla="*/ 2957 h 14109"/>
              <a:gd name="connsiteX85" fmla="*/ 7702 w 13624"/>
              <a:gd name="connsiteY85" fmla="*/ 3152 h 14109"/>
              <a:gd name="connsiteX86" fmla="*/ 7506 w 13624"/>
              <a:gd name="connsiteY86" fmla="*/ 2780 h 14109"/>
              <a:gd name="connsiteX87" fmla="*/ 7137 w 13624"/>
              <a:gd name="connsiteY87" fmla="*/ 2491 h 14109"/>
              <a:gd name="connsiteX88" fmla="*/ 7081 w 13624"/>
              <a:gd name="connsiteY88" fmla="*/ 2253 h 14109"/>
              <a:gd name="connsiteX89" fmla="*/ 6972 w 13624"/>
              <a:gd name="connsiteY89" fmla="*/ 1849 h 14109"/>
              <a:gd name="connsiteX90" fmla="*/ 6782 w 13624"/>
              <a:gd name="connsiteY90" fmla="*/ 1696 h 14109"/>
              <a:gd name="connsiteX91" fmla="*/ 6559 w 13624"/>
              <a:gd name="connsiteY91" fmla="*/ 1829 h 14109"/>
              <a:gd name="connsiteX92" fmla="*/ 6499 w 13624"/>
              <a:gd name="connsiteY92" fmla="*/ 1988 h 14109"/>
              <a:gd name="connsiteX93" fmla="*/ 6272 w 13624"/>
              <a:gd name="connsiteY93" fmla="*/ 1778 h 14109"/>
              <a:gd name="connsiteX94" fmla="*/ 5936 w 13624"/>
              <a:gd name="connsiteY94" fmla="*/ 1734 h 14109"/>
              <a:gd name="connsiteX95" fmla="*/ 5534 w 13624"/>
              <a:gd name="connsiteY95" fmla="*/ 1696 h 14109"/>
              <a:gd name="connsiteX96" fmla="*/ 4828 w 13624"/>
              <a:gd name="connsiteY96" fmla="*/ 1335 h 14109"/>
              <a:gd name="connsiteX97" fmla="*/ 4698 w 13624"/>
              <a:gd name="connsiteY97" fmla="*/ 1744 h 14109"/>
              <a:gd name="connsiteX98" fmla="*/ 4733 w 13624"/>
              <a:gd name="connsiteY98" fmla="*/ 1945 h 14109"/>
              <a:gd name="connsiteX99" fmla="*/ 4742 w 13624"/>
              <a:gd name="connsiteY99" fmla="*/ 2000 h 14109"/>
              <a:gd name="connsiteX100" fmla="*/ 4749 w 13624"/>
              <a:gd name="connsiteY100" fmla="*/ 2135 h 14109"/>
              <a:gd name="connsiteX101" fmla="*/ 3890 w 13624"/>
              <a:gd name="connsiteY101" fmla="*/ 2909 h 14109"/>
              <a:gd name="connsiteX102" fmla="*/ 3768 w 13624"/>
              <a:gd name="connsiteY102" fmla="*/ 2997 h 14109"/>
              <a:gd name="connsiteX103" fmla="*/ 3580 w 13624"/>
              <a:gd name="connsiteY103" fmla="*/ 2246 h 14109"/>
              <a:gd name="connsiteX104" fmla="*/ 3097 w 13624"/>
              <a:gd name="connsiteY104" fmla="*/ 1782 h 14109"/>
              <a:gd name="connsiteX105" fmla="*/ 2866 w 13624"/>
              <a:gd name="connsiteY105" fmla="*/ 1892 h 14109"/>
              <a:gd name="connsiteX106" fmla="*/ 2722 w 13624"/>
              <a:gd name="connsiteY106" fmla="*/ 1622 h 14109"/>
              <a:gd name="connsiteX107" fmla="*/ 2482 w 13624"/>
              <a:gd name="connsiteY107" fmla="*/ 1499 h 14109"/>
              <a:gd name="connsiteX108" fmla="*/ 2150 w 13624"/>
              <a:gd name="connsiteY108" fmla="*/ 576 h 14109"/>
              <a:gd name="connsiteX109" fmla="*/ 2032 w 13624"/>
              <a:gd name="connsiteY109" fmla="*/ 501 h 14109"/>
              <a:gd name="connsiteX110" fmla="*/ 1149 w 13624"/>
              <a:gd name="connsiteY110" fmla="*/ 286 h 14109"/>
              <a:gd name="connsiteX111" fmla="*/ 994 w 13624"/>
              <a:gd name="connsiteY111" fmla="*/ 603 h 14109"/>
              <a:gd name="connsiteX112" fmla="*/ 789 w 13624"/>
              <a:gd name="connsiteY112" fmla="*/ 55 h 14109"/>
              <a:gd name="connsiteX113" fmla="*/ 588 w 13624"/>
              <a:gd name="connsiteY113" fmla="*/ 201 h 14109"/>
              <a:gd name="connsiteX114" fmla="*/ 460 w 13624"/>
              <a:gd name="connsiteY114" fmla="*/ 585 h 14109"/>
              <a:gd name="connsiteX115" fmla="*/ 296 w 13624"/>
              <a:gd name="connsiteY115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868 w 13624"/>
              <a:gd name="connsiteY38" fmla="*/ 11088 h 14109"/>
              <a:gd name="connsiteX39" fmla="*/ 8093 w 13624"/>
              <a:gd name="connsiteY39" fmla="*/ 11494 h 14109"/>
              <a:gd name="connsiteX40" fmla="*/ 8500 w 13624"/>
              <a:gd name="connsiteY40" fmla="*/ 11927 h 14109"/>
              <a:gd name="connsiteX41" fmla="*/ 8615 w 13624"/>
              <a:gd name="connsiteY41" fmla="*/ 12437 h 14109"/>
              <a:gd name="connsiteX42" fmla="*/ 9131 w 13624"/>
              <a:gd name="connsiteY42" fmla="*/ 13092 h 14109"/>
              <a:gd name="connsiteX43" fmla="*/ 9504 w 13624"/>
              <a:gd name="connsiteY43" fmla="*/ 14108 h 14109"/>
              <a:gd name="connsiteX44" fmla="*/ 9679 w 13624"/>
              <a:gd name="connsiteY44" fmla="*/ 13774 h 14109"/>
              <a:gd name="connsiteX45" fmla="*/ 9841 w 13624"/>
              <a:gd name="connsiteY45" fmla="*/ 13529 h 14109"/>
              <a:gd name="connsiteX46" fmla="*/ 9912 w 13624"/>
              <a:gd name="connsiteY46" fmla="*/ 12754 h 14109"/>
              <a:gd name="connsiteX47" fmla="*/ 9829 w 13624"/>
              <a:gd name="connsiteY47" fmla="*/ 12014 h 14109"/>
              <a:gd name="connsiteX48" fmla="*/ 9858 w 13624"/>
              <a:gd name="connsiteY48" fmla="*/ 11445 h 14109"/>
              <a:gd name="connsiteX49" fmla="*/ 10572 w 13624"/>
              <a:gd name="connsiteY49" fmla="*/ 11156 h 14109"/>
              <a:gd name="connsiteX50" fmla="*/ 11255 w 13624"/>
              <a:gd name="connsiteY50" fmla="*/ 10713 h 14109"/>
              <a:gd name="connsiteX51" fmla="*/ 11235 w 13624"/>
              <a:gd name="connsiteY51" fmla="*/ 9543 h 14109"/>
              <a:gd name="connsiteX52" fmla="*/ 11514 w 13624"/>
              <a:gd name="connsiteY52" fmla="*/ 9097 h 14109"/>
              <a:gd name="connsiteX53" fmla="*/ 11643 w 13624"/>
              <a:gd name="connsiteY53" fmla="*/ 8614 h 14109"/>
              <a:gd name="connsiteX54" fmla="*/ 12043 w 13624"/>
              <a:gd name="connsiteY54" fmla="*/ 8369 h 14109"/>
              <a:gd name="connsiteX55" fmla="*/ 12291 w 13624"/>
              <a:gd name="connsiteY55" fmla="*/ 8061 h 14109"/>
              <a:gd name="connsiteX56" fmla="*/ 12808 w 13624"/>
              <a:gd name="connsiteY56" fmla="*/ 8453 h 14109"/>
              <a:gd name="connsiteX57" fmla="*/ 12963 w 13624"/>
              <a:gd name="connsiteY57" fmla="*/ 7865 h 14109"/>
              <a:gd name="connsiteX58" fmla="*/ 13149 w 13624"/>
              <a:gd name="connsiteY58" fmla="*/ 7577 h 14109"/>
              <a:gd name="connsiteX59" fmla="*/ 13274 w 13624"/>
              <a:gd name="connsiteY59" fmla="*/ 7331 h 14109"/>
              <a:gd name="connsiteX60" fmla="*/ 13601 w 13624"/>
              <a:gd name="connsiteY60" fmla="*/ 7045 h 14109"/>
              <a:gd name="connsiteX61" fmla="*/ 12589 w 13624"/>
              <a:gd name="connsiteY61" fmla="*/ 6198 h 14109"/>
              <a:gd name="connsiteX62" fmla="*/ 12020 w 13624"/>
              <a:gd name="connsiteY62" fmla="*/ 6784 h 14109"/>
              <a:gd name="connsiteX63" fmla="*/ 11536 w 13624"/>
              <a:gd name="connsiteY63" fmla="*/ 7049 h 14109"/>
              <a:gd name="connsiteX64" fmla="*/ 11147 w 13624"/>
              <a:gd name="connsiteY64" fmla="*/ 7337 h 14109"/>
              <a:gd name="connsiteX65" fmla="*/ 10774 w 13624"/>
              <a:gd name="connsiteY65" fmla="*/ 7282 h 14109"/>
              <a:gd name="connsiteX66" fmla="*/ 10783 w 13624"/>
              <a:gd name="connsiteY66" fmla="*/ 7319 h 14109"/>
              <a:gd name="connsiteX67" fmla="*/ 10775 w 13624"/>
              <a:gd name="connsiteY67" fmla="*/ 7211 h 14109"/>
              <a:gd name="connsiteX68" fmla="*/ 10421 w 13624"/>
              <a:gd name="connsiteY68" fmla="*/ 7120 h 14109"/>
              <a:gd name="connsiteX69" fmla="*/ 10329 w 13624"/>
              <a:gd name="connsiteY69" fmla="*/ 6881 h 14109"/>
              <a:gd name="connsiteX70" fmla="*/ 10224 w 13624"/>
              <a:gd name="connsiteY70" fmla="*/ 6803 h 14109"/>
              <a:gd name="connsiteX71" fmla="*/ 10074 w 13624"/>
              <a:gd name="connsiteY71" fmla="*/ 6524 h 14109"/>
              <a:gd name="connsiteX72" fmla="*/ 10041 w 13624"/>
              <a:gd name="connsiteY72" fmla="*/ 6197 h 14109"/>
              <a:gd name="connsiteX73" fmla="*/ 9880 w 13624"/>
              <a:gd name="connsiteY73" fmla="*/ 6026 h 14109"/>
              <a:gd name="connsiteX74" fmla="*/ 9660 w 13624"/>
              <a:gd name="connsiteY74" fmla="*/ 5979 h 14109"/>
              <a:gd name="connsiteX75" fmla="*/ 9479 w 13624"/>
              <a:gd name="connsiteY75" fmla="*/ 5826 h 14109"/>
              <a:gd name="connsiteX76" fmla="*/ 9336 w 13624"/>
              <a:gd name="connsiteY76" fmla="*/ 5746 h 14109"/>
              <a:gd name="connsiteX77" fmla="*/ 9215 w 13624"/>
              <a:gd name="connsiteY77" fmla="*/ 5505 h 14109"/>
              <a:gd name="connsiteX78" fmla="*/ 9000 w 13624"/>
              <a:gd name="connsiteY78" fmla="*/ 5766 h 14109"/>
              <a:gd name="connsiteX79" fmla="*/ 8833 w 13624"/>
              <a:gd name="connsiteY79" fmla="*/ 5377 h 14109"/>
              <a:gd name="connsiteX80" fmla="*/ 8791 w 13624"/>
              <a:gd name="connsiteY80" fmla="*/ 4923 h 14109"/>
              <a:gd name="connsiteX81" fmla="*/ 8669 w 13624"/>
              <a:gd name="connsiteY81" fmla="*/ 4647 h 14109"/>
              <a:gd name="connsiteX82" fmla="*/ 8711 w 13624"/>
              <a:gd name="connsiteY82" fmla="*/ 3762 h 14109"/>
              <a:gd name="connsiteX83" fmla="*/ 8448 w 13624"/>
              <a:gd name="connsiteY83" fmla="*/ 3406 h 14109"/>
              <a:gd name="connsiteX84" fmla="*/ 8357 w 13624"/>
              <a:gd name="connsiteY84" fmla="*/ 2985 h 14109"/>
              <a:gd name="connsiteX85" fmla="*/ 8156 w 13624"/>
              <a:gd name="connsiteY85" fmla="*/ 2957 h 14109"/>
              <a:gd name="connsiteX86" fmla="*/ 7702 w 13624"/>
              <a:gd name="connsiteY86" fmla="*/ 3152 h 14109"/>
              <a:gd name="connsiteX87" fmla="*/ 7506 w 13624"/>
              <a:gd name="connsiteY87" fmla="*/ 2780 h 14109"/>
              <a:gd name="connsiteX88" fmla="*/ 7137 w 13624"/>
              <a:gd name="connsiteY88" fmla="*/ 2491 h 14109"/>
              <a:gd name="connsiteX89" fmla="*/ 7081 w 13624"/>
              <a:gd name="connsiteY89" fmla="*/ 2253 h 14109"/>
              <a:gd name="connsiteX90" fmla="*/ 6972 w 13624"/>
              <a:gd name="connsiteY90" fmla="*/ 1849 h 14109"/>
              <a:gd name="connsiteX91" fmla="*/ 6782 w 13624"/>
              <a:gd name="connsiteY91" fmla="*/ 1696 h 14109"/>
              <a:gd name="connsiteX92" fmla="*/ 6559 w 13624"/>
              <a:gd name="connsiteY92" fmla="*/ 1829 h 14109"/>
              <a:gd name="connsiteX93" fmla="*/ 6499 w 13624"/>
              <a:gd name="connsiteY93" fmla="*/ 1988 h 14109"/>
              <a:gd name="connsiteX94" fmla="*/ 6272 w 13624"/>
              <a:gd name="connsiteY94" fmla="*/ 1778 h 14109"/>
              <a:gd name="connsiteX95" fmla="*/ 5936 w 13624"/>
              <a:gd name="connsiteY95" fmla="*/ 1734 h 14109"/>
              <a:gd name="connsiteX96" fmla="*/ 5534 w 13624"/>
              <a:gd name="connsiteY96" fmla="*/ 1696 h 14109"/>
              <a:gd name="connsiteX97" fmla="*/ 4828 w 13624"/>
              <a:gd name="connsiteY97" fmla="*/ 1335 h 14109"/>
              <a:gd name="connsiteX98" fmla="*/ 4698 w 13624"/>
              <a:gd name="connsiteY98" fmla="*/ 1744 h 14109"/>
              <a:gd name="connsiteX99" fmla="*/ 4733 w 13624"/>
              <a:gd name="connsiteY99" fmla="*/ 1945 h 14109"/>
              <a:gd name="connsiteX100" fmla="*/ 4742 w 13624"/>
              <a:gd name="connsiteY100" fmla="*/ 2000 h 14109"/>
              <a:gd name="connsiteX101" fmla="*/ 4749 w 13624"/>
              <a:gd name="connsiteY101" fmla="*/ 2135 h 14109"/>
              <a:gd name="connsiteX102" fmla="*/ 3890 w 13624"/>
              <a:gd name="connsiteY102" fmla="*/ 2909 h 14109"/>
              <a:gd name="connsiteX103" fmla="*/ 3768 w 13624"/>
              <a:gd name="connsiteY103" fmla="*/ 2997 h 14109"/>
              <a:gd name="connsiteX104" fmla="*/ 3580 w 13624"/>
              <a:gd name="connsiteY104" fmla="*/ 2246 h 14109"/>
              <a:gd name="connsiteX105" fmla="*/ 3097 w 13624"/>
              <a:gd name="connsiteY105" fmla="*/ 1782 h 14109"/>
              <a:gd name="connsiteX106" fmla="*/ 2866 w 13624"/>
              <a:gd name="connsiteY106" fmla="*/ 1892 h 14109"/>
              <a:gd name="connsiteX107" fmla="*/ 2722 w 13624"/>
              <a:gd name="connsiteY107" fmla="*/ 1622 h 14109"/>
              <a:gd name="connsiteX108" fmla="*/ 2482 w 13624"/>
              <a:gd name="connsiteY108" fmla="*/ 1499 h 14109"/>
              <a:gd name="connsiteX109" fmla="*/ 2150 w 13624"/>
              <a:gd name="connsiteY109" fmla="*/ 576 h 14109"/>
              <a:gd name="connsiteX110" fmla="*/ 2032 w 13624"/>
              <a:gd name="connsiteY110" fmla="*/ 501 h 14109"/>
              <a:gd name="connsiteX111" fmla="*/ 1149 w 13624"/>
              <a:gd name="connsiteY111" fmla="*/ 286 h 14109"/>
              <a:gd name="connsiteX112" fmla="*/ 994 w 13624"/>
              <a:gd name="connsiteY112" fmla="*/ 603 h 14109"/>
              <a:gd name="connsiteX113" fmla="*/ 789 w 13624"/>
              <a:gd name="connsiteY113" fmla="*/ 55 h 14109"/>
              <a:gd name="connsiteX114" fmla="*/ 588 w 13624"/>
              <a:gd name="connsiteY114" fmla="*/ 201 h 14109"/>
              <a:gd name="connsiteX115" fmla="*/ 460 w 13624"/>
              <a:gd name="connsiteY115" fmla="*/ 585 h 14109"/>
              <a:gd name="connsiteX116" fmla="*/ 296 w 13624"/>
              <a:gd name="connsiteY116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452 w 13624"/>
              <a:gd name="connsiteY37" fmla="*/ 1056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77 w 13624"/>
              <a:gd name="connsiteY36" fmla="*/ 10227 h 14109"/>
              <a:gd name="connsiteX37" fmla="*/ 7357 w 13624"/>
              <a:gd name="connsiteY37" fmla="*/ 10128 h 14109"/>
              <a:gd name="connsiteX38" fmla="*/ 7452 w 13624"/>
              <a:gd name="connsiteY38" fmla="*/ 1056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00 w 13624"/>
              <a:gd name="connsiteY36" fmla="*/ 10521 h 14109"/>
              <a:gd name="connsiteX37" fmla="*/ 7357 w 13624"/>
              <a:gd name="connsiteY37" fmla="*/ 10128 h 14109"/>
              <a:gd name="connsiteX38" fmla="*/ 7452 w 13624"/>
              <a:gd name="connsiteY38" fmla="*/ 1056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00 w 13624"/>
              <a:gd name="connsiteY36" fmla="*/ 10521 h 14109"/>
              <a:gd name="connsiteX37" fmla="*/ 7283 w 13624"/>
              <a:gd name="connsiteY37" fmla="*/ 10193 h 14109"/>
              <a:gd name="connsiteX38" fmla="*/ 7452 w 13624"/>
              <a:gd name="connsiteY38" fmla="*/ 1056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00 w 13624"/>
              <a:gd name="connsiteY36" fmla="*/ 10521 h 14109"/>
              <a:gd name="connsiteX37" fmla="*/ 7293 w 13624"/>
              <a:gd name="connsiteY37" fmla="*/ 10331 h 14109"/>
              <a:gd name="connsiteX38" fmla="*/ 7452 w 13624"/>
              <a:gd name="connsiteY38" fmla="*/ 1056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00 w 13624"/>
              <a:gd name="connsiteY36" fmla="*/ 10521 h 14109"/>
              <a:gd name="connsiteX37" fmla="*/ 7293 w 13624"/>
              <a:gd name="connsiteY37" fmla="*/ 10331 h 14109"/>
              <a:gd name="connsiteX38" fmla="*/ 7490 w 13624"/>
              <a:gd name="connsiteY38" fmla="*/ 1047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97 w 13624"/>
              <a:gd name="connsiteY35" fmla="*/ 10083 h 14109"/>
              <a:gd name="connsiteX36" fmla="*/ 7110 w 13624"/>
              <a:gd name="connsiteY36" fmla="*/ 10659 h 14109"/>
              <a:gd name="connsiteX37" fmla="*/ 7293 w 13624"/>
              <a:gd name="connsiteY37" fmla="*/ 10331 h 14109"/>
              <a:gd name="connsiteX38" fmla="*/ 7490 w 13624"/>
              <a:gd name="connsiteY38" fmla="*/ 1047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47 w 13624"/>
              <a:gd name="connsiteY35" fmla="*/ 10195 h 14109"/>
              <a:gd name="connsiteX36" fmla="*/ 7110 w 13624"/>
              <a:gd name="connsiteY36" fmla="*/ 10659 h 14109"/>
              <a:gd name="connsiteX37" fmla="*/ 7293 w 13624"/>
              <a:gd name="connsiteY37" fmla="*/ 10331 h 14109"/>
              <a:gd name="connsiteX38" fmla="*/ 7490 w 13624"/>
              <a:gd name="connsiteY38" fmla="*/ 1047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284 w 13624"/>
              <a:gd name="connsiteY32" fmla="*/ 1133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666 w 13624"/>
              <a:gd name="connsiteY31" fmla="*/ 11955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220 w 13624"/>
              <a:gd name="connsiteY30" fmla="*/ 12196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08 w 13624"/>
              <a:gd name="connsiteY29" fmla="*/ 11907 h 14109"/>
              <a:gd name="connsiteX30" fmla="*/ 5301 w 13624"/>
              <a:gd name="connsiteY30" fmla="*/ 10734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85 w 13624"/>
              <a:gd name="connsiteY29" fmla="*/ 9872 h 14109"/>
              <a:gd name="connsiteX30" fmla="*/ 5301 w 13624"/>
              <a:gd name="connsiteY30" fmla="*/ 10734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96 w 13624"/>
              <a:gd name="connsiteY28" fmla="*/ 11715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74 w 13624"/>
              <a:gd name="connsiteY28" fmla="*/ 9835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4155 w 13624"/>
              <a:gd name="connsiteY27" fmla="*/ 11331 h 14109"/>
              <a:gd name="connsiteX28" fmla="*/ 4374 w 13624"/>
              <a:gd name="connsiteY28" fmla="*/ 9835 h 14109"/>
              <a:gd name="connsiteX29" fmla="*/ 4588 w 13624"/>
              <a:gd name="connsiteY29" fmla="*/ 9784 h 14109"/>
              <a:gd name="connsiteX30" fmla="*/ 4885 w 13624"/>
              <a:gd name="connsiteY30" fmla="*/ 9872 h 14109"/>
              <a:gd name="connsiteX31" fmla="*/ 5437 w 13624"/>
              <a:gd name="connsiteY31" fmla="*/ 10603 h 14109"/>
              <a:gd name="connsiteX32" fmla="*/ 5845 w 13624"/>
              <a:gd name="connsiteY32" fmla="*/ 11368 h 14109"/>
              <a:gd name="connsiteX33" fmla="*/ 6178 w 13624"/>
              <a:gd name="connsiteY33" fmla="*/ 11051 h 14109"/>
              <a:gd name="connsiteX34" fmla="*/ 6511 w 13624"/>
              <a:gd name="connsiteY34" fmla="*/ 10567 h 14109"/>
              <a:gd name="connsiteX35" fmla="*/ 6456 w 13624"/>
              <a:gd name="connsiteY35" fmla="*/ 10323 h 14109"/>
              <a:gd name="connsiteX36" fmla="*/ 6491 w 13624"/>
              <a:gd name="connsiteY36" fmla="*/ 10179 h 14109"/>
              <a:gd name="connsiteX37" fmla="*/ 6647 w 13624"/>
              <a:gd name="connsiteY37" fmla="*/ 10195 h 14109"/>
              <a:gd name="connsiteX38" fmla="*/ 7110 w 13624"/>
              <a:gd name="connsiteY38" fmla="*/ 10659 h 14109"/>
              <a:gd name="connsiteX39" fmla="*/ 7293 w 13624"/>
              <a:gd name="connsiteY39" fmla="*/ 10331 h 14109"/>
              <a:gd name="connsiteX40" fmla="*/ 7490 w 13624"/>
              <a:gd name="connsiteY40" fmla="*/ 10473 h 14109"/>
              <a:gd name="connsiteX41" fmla="*/ 7727 w 13624"/>
              <a:gd name="connsiteY41" fmla="*/ 10697 h 14109"/>
              <a:gd name="connsiteX42" fmla="*/ 7868 w 13624"/>
              <a:gd name="connsiteY42" fmla="*/ 11088 h 14109"/>
              <a:gd name="connsiteX43" fmla="*/ 8093 w 13624"/>
              <a:gd name="connsiteY43" fmla="*/ 11494 h 14109"/>
              <a:gd name="connsiteX44" fmla="*/ 8500 w 13624"/>
              <a:gd name="connsiteY44" fmla="*/ 11927 h 14109"/>
              <a:gd name="connsiteX45" fmla="*/ 8615 w 13624"/>
              <a:gd name="connsiteY45" fmla="*/ 12437 h 14109"/>
              <a:gd name="connsiteX46" fmla="*/ 9131 w 13624"/>
              <a:gd name="connsiteY46" fmla="*/ 13092 h 14109"/>
              <a:gd name="connsiteX47" fmla="*/ 9504 w 13624"/>
              <a:gd name="connsiteY47" fmla="*/ 14108 h 14109"/>
              <a:gd name="connsiteX48" fmla="*/ 9679 w 13624"/>
              <a:gd name="connsiteY48" fmla="*/ 13774 h 14109"/>
              <a:gd name="connsiteX49" fmla="*/ 9841 w 13624"/>
              <a:gd name="connsiteY49" fmla="*/ 13529 h 14109"/>
              <a:gd name="connsiteX50" fmla="*/ 9912 w 13624"/>
              <a:gd name="connsiteY50" fmla="*/ 12754 h 14109"/>
              <a:gd name="connsiteX51" fmla="*/ 9829 w 13624"/>
              <a:gd name="connsiteY51" fmla="*/ 12014 h 14109"/>
              <a:gd name="connsiteX52" fmla="*/ 9858 w 13624"/>
              <a:gd name="connsiteY52" fmla="*/ 11445 h 14109"/>
              <a:gd name="connsiteX53" fmla="*/ 10572 w 13624"/>
              <a:gd name="connsiteY53" fmla="*/ 11156 h 14109"/>
              <a:gd name="connsiteX54" fmla="*/ 11255 w 13624"/>
              <a:gd name="connsiteY54" fmla="*/ 10713 h 14109"/>
              <a:gd name="connsiteX55" fmla="*/ 11235 w 13624"/>
              <a:gd name="connsiteY55" fmla="*/ 9543 h 14109"/>
              <a:gd name="connsiteX56" fmla="*/ 11514 w 13624"/>
              <a:gd name="connsiteY56" fmla="*/ 9097 h 14109"/>
              <a:gd name="connsiteX57" fmla="*/ 11643 w 13624"/>
              <a:gd name="connsiteY57" fmla="*/ 8614 h 14109"/>
              <a:gd name="connsiteX58" fmla="*/ 12043 w 13624"/>
              <a:gd name="connsiteY58" fmla="*/ 8369 h 14109"/>
              <a:gd name="connsiteX59" fmla="*/ 12291 w 13624"/>
              <a:gd name="connsiteY59" fmla="*/ 8061 h 14109"/>
              <a:gd name="connsiteX60" fmla="*/ 12808 w 13624"/>
              <a:gd name="connsiteY60" fmla="*/ 8453 h 14109"/>
              <a:gd name="connsiteX61" fmla="*/ 12963 w 13624"/>
              <a:gd name="connsiteY61" fmla="*/ 7865 h 14109"/>
              <a:gd name="connsiteX62" fmla="*/ 13149 w 13624"/>
              <a:gd name="connsiteY62" fmla="*/ 7577 h 14109"/>
              <a:gd name="connsiteX63" fmla="*/ 13274 w 13624"/>
              <a:gd name="connsiteY63" fmla="*/ 7331 h 14109"/>
              <a:gd name="connsiteX64" fmla="*/ 13601 w 13624"/>
              <a:gd name="connsiteY64" fmla="*/ 7045 h 14109"/>
              <a:gd name="connsiteX65" fmla="*/ 12589 w 13624"/>
              <a:gd name="connsiteY65" fmla="*/ 6198 h 14109"/>
              <a:gd name="connsiteX66" fmla="*/ 12020 w 13624"/>
              <a:gd name="connsiteY66" fmla="*/ 6784 h 14109"/>
              <a:gd name="connsiteX67" fmla="*/ 11536 w 13624"/>
              <a:gd name="connsiteY67" fmla="*/ 7049 h 14109"/>
              <a:gd name="connsiteX68" fmla="*/ 11147 w 13624"/>
              <a:gd name="connsiteY68" fmla="*/ 7337 h 14109"/>
              <a:gd name="connsiteX69" fmla="*/ 10774 w 13624"/>
              <a:gd name="connsiteY69" fmla="*/ 7282 h 14109"/>
              <a:gd name="connsiteX70" fmla="*/ 10783 w 13624"/>
              <a:gd name="connsiteY70" fmla="*/ 7319 h 14109"/>
              <a:gd name="connsiteX71" fmla="*/ 10775 w 13624"/>
              <a:gd name="connsiteY71" fmla="*/ 7211 h 14109"/>
              <a:gd name="connsiteX72" fmla="*/ 10421 w 13624"/>
              <a:gd name="connsiteY72" fmla="*/ 7120 h 14109"/>
              <a:gd name="connsiteX73" fmla="*/ 10329 w 13624"/>
              <a:gd name="connsiteY73" fmla="*/ 6881 h 14109"/>
              <a:gd name="connsiteX74" fmla="*/ 10224 w 13624"/>
              <a:gd name="connsiteY74" fmla="*/ 6803 h 14109"/>
              <a:gd name="connsiteX75" fmla="*/ 10074 w 13624"/>
              <a:gd name="connsiteY75" fmla="*/ 6524 h 14109"/>
              <a:gd name="connsiteX76" fmla="*/ 10041 w 13624"/>
              <a:gd name="connsiteY76" fmla="*/ 6197 h 14109"/>
              <a:gd name="connsiteX77" fmla="*/ 9880 w 13624"/>
              <a:gd name="connsiteY77" fmla="*/ 6026 h 14109"/>
              <a:gd name="connsiteX78" fmla="*/ 9660 w 13624"/>
              <a:gd name="connsiteY78" fmla="*/ 5979 h 14109"/>
              <a:gd name="connsiteX79" fmla="*/ 9479 w 13624"/>
              <a:gd name="connsiteY79" fmla="*/ 5826 h 14109"/>
              <a:gd name="connsiteX80" fmla="*/ 9336 w 13624"/>
              <a:gd name="connsiteY80" fmla="*/ 5746 h 14109"/>
              <a:gd name="connsiteX81" fmla="*/ 9215 w 13624"/>
              <a:gd name="connsiteY81" fmla="*/ 5505 h 14109"/>
              <a:gd name="connsiteX82" fmla="*/ 9000 w 13624"/>
              <a:gd name="connsiteY82" fmla="*/ 5766 h 14109"/>
              <a:gd name="connsiteX83" fmla="*/ 8833 w 13624"/>
              <a:gd name="connsiteY83" fmla="*/ 5377 h 14109"/>
              <a:gd name="connsiteX84" fmla="*/ 8791 w 13624"/>
              <a:gd name="connsiteY84" fmla="*/ 4923 h 14109"/>
              <a:gd name="connsiteX85" fmla="*/ 8669 w 13624"/>
              <a:gd name="connsiteY85" fmla="*/ 4647 h 14109"/>
              <a:gd name="connsiteX86" fmla="*/ 8711 w 13624"/>
              <a:gd name="connsiteY86" fmla="*/ 3762 h 14109"/>
              <a:gd name="connsiteX87" fmla="*/ 8448 w 13624"/>
              <a:gd name="connsiteY87" fmla="*/ 3406 h 14109"/>
              <a:gd name="connsiteX88" fmla="*/ 8357 w 13624"/>
              <a:gd name="connsiteY88" fmla="*/ 2985 h 14109"/>
              <a:gd name="connsiteX89" fmla="*/ 8156 w 13624"/>
              <a:gd name="connsiteY89" fmla="*/ 2957 h 14109"/>
              <a:gd name="connsiteX90" fmla="*/ 7702 w 13624"/>
              <a:gd name="connsiteY90" fmla="*/ 3152 h 14109"/>
              <a:gd name="connsiteX91" fmla="*/ 7506 w 13624"/>
              <a:gd name="connsiteY91" fmla="*/ 2780 h 14109"/>
              <a:gd name="connsiteX92" fmla="*/ 7137 w 13624"/>
              <a:gd name="connsiteY92" fmla="*/ 2491 h 14109"/>
              <a:gd name="connsiteX93" fmla="*/ 7081 w 13624"/>
              <a:gd name="connsiteY93" fmla="*/ 2253 h 14109"/>
              <a:gd name="connsiteX94" fmla="*/ 6972 w 13624"/>
              <a:gd name="connsiteY94" fmla="*/ 1849 h 14109"/>
              <a:gd name="connsiteX95" fmla="*/ 6782 w 13624"/>
              <a:gd name="connsiteY95" fmla="*/ 1696 h 14109"/>
              <a:gd name="connsiteX96" fmla="*/ 6559 w 13624"/>
              <a:gd name="connsiteY96" fmla="*/ 1829 h 14109"/>
              <a:gd name="connsiteX97" fmla="*/ 6499 w 13624"/>
              <a:gd name="connsiteY97" fmla="*/ 1988 h 14109"/>
              <a:gd name="connsiteX98" fmla="*/ 6272 w 13624"/>
              <a:gd name="connsiteY98" fmla="*/ 1778 h 14109"/>
              <a:gd name="connsiteX99" fmla="*/ 5936 w 13624"/>
              <a:gd name="connsiteY99" fmla="*/ 1734 h 14109"/>
              <a:gd name="connsiteX100" fmla="*/ 5534 w 13624"/>
              <a:gd name="connsiteY100" fmla="*/ 1696 h 14109"/>
              <a:gd name="connsiteX101" fmla="*/ 4828 w 13624"/>
              <a:gd name="connsiteY101" fmla="*/ 1335 h 14109"/>
              <a:gd name="connsiteX102" fmla="*/ 4698 w 13624"/>
              <a:gd name="connsiteY102" fmla="*/ 1744 h 14109"/>
              <a:gd name="connsiteX103" fmla="*/ 4733 w 13624"/>
              <a:gd name="connsiteY103" fmla="*/ 1945 h 14109"/>
              <a:gd name="connsiteX104" fmla="*/ 4742 w 13624"/>
              <a:gd name="connsiteY104" fmla="*/ 2000 h 14109"/>
              <a:gd name="connsiteX105" fmla="*/ 4749 w 13624"/>
              <a:gd name="connsiteY105" fmla="*/ 2135 h 14109"/>
              <a:gd name="connsiteX106" fmla="*/ 3890 w 13624"/>
              <a:gd name="connsiteY106" fmla="*/ 2909 h 14109"/>
              <a:gd name="connsiteX107" fmla="*/ 3768 w 13624"/>
              <a:gd name="connsiteY107" fmla="*/ 2997 h 14109"/>
              <a:gd name="connsiteX108" fmla="*/ 3580 w 13624"/>
              <a:gd name="connsiteY108" fmla="*/ 2246 h 14109"/>
              <a:gd name="connsiteX109" fmla="*/ 3097 w 13624"/>
              <a:gd name="connsiteY109" fmla="*/ 1782 h 14109"/>
              <a:gd name="connsiteX110" fmla="*/ 2866 w 13624"/>
              <a:gd name="connsiteY110" fmla="*/ 1892 h 14109"/>
              <a:gd name="connsiteX111" fmla="*/ 2722 w 13624"/>
              <a:gd name="connsiteY111" fmla="*/ 1622 h 14109"/>
              <a:gd name="connsiteX112" fmla="*/ 2482 w 13624"/>
              <a:gd name="connsiteY112" fmla="*/ 1499 h 14109"/>
              <a:gd name="connsiteX113" fmla="*/ 2150 w 13624"/>
              <a:gd name="connsiteY113" fmla="*/ 576 h 14109"/>
              <a:gd name="connsiteX114" fmla="*/ 2032 w 13624"/>
              <a:gd name="connsiteY114" fmla="*/ 501 h 14109"/>
              <a:gd name="connsiteX115" fmla="*/ 1149 w 13624"/>
              <a:gd name="connsiteY115" fmla="*/ 286 h 14109"/>
              <a:gd name="connsiteX116" fmla="*/ 994 w 13624"/>
              <a:gd name="connsiteY116" fmla="*/ 603 h 14109"/>
              <a:gd name="connsiteX117" fmla="*/ 789 w 13624"/>
              <a:gd name="connsiteY117" fmla="*/ 55 h 14109"/>
              <a:gd name="connsiteX118" fmla="*/ 588 w 13624"/>
              <a:gd name="connsiteY118" fmla="*/ 201 h 14109"/>
              <a:gd name="connsiteX119" fmla="*/ 460 w 13624"/>
              <a:gd name="connsiteY119" fmla="*/ 585 h 14109"/>
              <a:gd name="connsiteX120" fmla="*/ 296 w 13624"/>
              <a:gd name="connsiteY120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950 w 13624"/>
              <a:gd name="connsiteY26" fmla="*/ 10707 h 14109"/>
              <a:gd name="connsiteX27" fmla="*/ 3981 w 13624"/>
              <a:gd name="connsiteY27" fmla="*/ 9833 h 14109"/>
              <a:gd name="connsiteX28" fmla="*/ 4374 w 13624"/>
              <a:gd name="connsiteY28" fmla="*/ 9835 h 14109"/>
              <a:gd name="connsiteX29" fmla="*/ 4588 w 13624"/>
              <a:gd name="connsiteY29" fmla="*/ 9784 h 14109"/>
              <a:gd name="connsiteX30" fmla="*/ 4885 w 13624"/>
              <a:gd name="connsiteY30" fmla="*/ 9872 h 14109"/>
              <a:gd name="connsiteX31" fmla="*/ 5437 w 13624"/>
              <a:gd name="connsiteY31" fmla="*/ 10603 h 14109"/>
              <a:gd name="connsiteX32" fmla="*/ 5845 w 13624"/>
              <a:gd name="connsiteY32" fmla="*/ 11368 h 14109"/>
              <a:gd name="connsiteX33" fmla="*/ 6178 w 13624"/>
              <a:gd name="connsiteY33" fmla="*/ 11051 h 14109"/>
              <a:gd name="connsiteX34" fmla="*/ 6511 w 13624"/>
              <a:gd name="connsiteY34" fmla="*/ 10567 h 14109"/>
              <a:gd name="connsiteX35" fmla="*/ 6456 w 13624"/>
              <a:gd name="connsiteY35" fmla="*/ 10323 h 14109"/>
              <a:gd name="connsiteX36" fmla="*/ 6491 w 13624"/>
              <a:gd name="connsiteY36" fmla="*/ 10179 h 14109"/>
              <a:gd name="connsiteX37" fmla="*/ 6647 w 13624"/>
              <a:gd name="connsiteY37" fmla="*/ 10195 h 14109"/>
              <a:gd name="connsiteX38" fmla="*/ 7110 w 13624"/>
              <a:gd name="connsiteY38" fmla="*/ 10659 h 14109"/>
              <a:gd name="connsiteX39" fmla="*/ 7293 w 13624"/>
              <a:gd name="connsiteY39" fmla="*/ 10331 h 14109"/>
              <a:gd name="connsiteX40" fmla="*/ 7490 w 13624"/>
              <a:gd name="connsiteY40" fmla="*/ 10473 h 14109"/>
              <a:gd name="connsiteX41" fmla="*/ 7727 w 13624"/>
              <a:gd name="connsiteY41" fmla="*/ 10697 h 14109"/>
              <a:gd name="connsiteX42" fmla="*/ 7868 w 13624"/>
              <a:gd name="connsiteY42" fmla="*/ 11088 h 14109"/>
              <a:gd name="connsiteX43" fmla="*/ 8093 w 13624"/>
              <a:gd name="connsiteY43" fmla="*/ 11494 h 14109"/>
              <a:gd name="connsiteX44" fmla="*/ 8500 w 13624"/>
              <a:gd name="connsiteY44" fmla="*/ 11927 h 14109"/>
              <a:gd name="connsiteX45" fmla="*/ 8615 w 13624"/>
              <a:gd name="connsiteY45" fmla="*/ 12437 h 14109"/>
              <a:gd name="connsiteX46" fmla="*/ 9131 w 13624"/>
              <a:gd name="connsiteY46" fmla="*/ 13092 h 14109"/>
              <a:gd name="connsiteX47" fmla="*/ 9504 w 13624"/>
              <a:gd name="connsiteY47" fmla="*/ 14108 h 14109"/>
              <a:gd name="connsiteX48" fmla="*/ 9679 w 13624"/>
              <a:gd name="connsiteY48" fmla="*/ 13774 h 14109"/>
              <a:gd name="connsiteX49" fmla="*/ 9841 w 13624"/>
              <a:gd name="connsiteY49" fmla="*/ 13529 h 14109"/>
              <a:gd name="connsiteX50" fmla="*/ 9912 w 13624"/>
              <a:gd name="connsiteY50" fmla="*/ 12754 h 14109"/>
              <a:gd name="connsiteX51" fmla="*/ 9829 w 13624"/>
              <a:gd name="connsiteY51" fmla="*/ 12014 h 14109"/>
              <a:gd name="connsiteX52" fmla="*/ 9858 w 13624"/>
              <a:gd name="connsiteY52" fmla="*/ 11445 h 14109"/>
              <a:gd name="connsiteX53" fmla="*/ 10572 w 13624"/>
              <a:gd name="connsiteY53" fmla="*/ 11156 h 14109"/>
              <a:gd name="connsiteX54" fmla="*/ 11255 w 13624"/>
              <a:gd name="connsiteY54" fmla="*/ 10713 h 14109"/>
              <a:gd name="connsiteX55" fmla="*/ 11235 w 13624"/>
              <a:gd name="connsiteY55" fmla="*/ 9543 h 14109"/>
              <a:gd name="connsiteX56" fmla="*/ 11514 w 13624"/>
              <a:gd name="connsiteY56" fmla="*/ 9097 h 14109"/>
              <a:gd name="connsiteX57" fmla="*/ 11643 w 13624"/>
              <a:gd name="connsiteY57" fmla="*/ 8614 h 14109"/>
              <a:gd name="connsiteX58" fmla="*/ 12043 w 13624"/>
              <a:gd name="connsiteY58" fmla="*/ 8369 h 14109"/>
              <a:gd name="connsiteX59" fmla="*/ 12291 w 13624"/>
              <a:gd name="connsiteY59" fmla="*/ 8061 h 14109"/>
              <a:gd name="connsiteX60" fmla="*/ 12808 w 13624"/>
              <a:gd name="connsiteY60" fmla="*/ 8453 h 14109"/>
              <a:gd name="connsiteX61" fmla="*/ 12963 w 13624"/>
              <a:gd name="connsiteY61" fmla="*/ 7865 h 14109"/>
              <a:gd name="connsiteX62" fmla="*/ 13149 w 13624"/>
              <a:gd name="connsiteY62" fmla="*/ 7577 h 14109"/>
              <a:gd name="connsiteX63" fmla="*/ 13274 w 13624"/>
              <a:gd name="connsiteY63" fmla="*/ 7331 h 14109"/>
              <a:gd name="connsiteX64" fmla="*/ 13601 w 13624"/>
              <a:gd name="connsiteY64" fmla="*/ 7045 h 14109"/>
              <a:gd name="connsiteX65" fmla="*/ 12589 w 13624"/>
              <a:gd name="connsiteY65" fmla="*/ 6198 h 14109"/>
              <a:gd name="connsiteX66" fmla="*/ 12020 w 13624"/>
              <a:gd name="connsiteY66" fmla="*/ 6784 h 14109"/>
              <a:gd name="connsiteX67" fmla="*/ 11536 w 13624"/>
              <a:gd name="connsiteY67" fmla="*/ 7049 h 14109"/>
              <a:gd name="connsiteX68" fmla="*/ 11147 w 13624"/>
              <a:gd name="connsiteY68" fmla="*/ 7337 h 14109"/>
              <a:gd name="connsiteX69" fmla="*/ 10774 w 13624"/>
              <a:gd name="connsiteY69" fmla="*/ 7282 h 14109"/>
              <a:gd name="connsiteX70" fmla="*/ 10783 w 13624"/>
              <a:gd name="connsiteY70" fmla="*/ 7319 h 14109"/>
              <a:gd name="connsiteX71" fmla="*/ 10775 w 13624"/>
              <a:gd name="connsiteY71" fmla="*/ 7211 h 14109"/>
              <a:gd name="connsiteX72" fmla="*/ 10421 w 13624"/>
              <a:gd name="connsiteY72" fmla="*/ 7120 h 14109"/>
              <a:gd name="connsiteX73" fmla="*/ 10329 w 13624"/>
              <a:gd name="connsiteY73" fmla="*/ 6881 h 14109"/>
              <a:gd name="connsiteX74" fmla="*/ 10224 w 13624"/>
              <a:gd name="connsiteY74" fmla="*/ 6803 h 14109"/>
              <a:gd name="connsiteX75" fmla="*/ 10074 w 13624"/>
              <a:gd name="connsiteY75" fmla="*/ 6524 h 14109"/>
              <a:gd name="connsiteX76" fmla="*/ 10041 w 13624"/>
              <a:gd name="connsiteY76" fmla="*/ 6197 h 14109"/>
              <a:gd name="connsiteX77" fmla="*/ 9880 w 13624"/>
              <a:gd name="connsiteY77" fmla="*/ 6026 h 14109"/>
              <a:gd name="connsiteX78" fmla="*/ 9660 w 13624"/>
              <a:gd name="connsiteY78" fmla="*/ 5979 h 14109"/>
              <a:gd name="connsiteX79" fmla="*/ 9479 w 13624"/>
              <a:gd name="connsiteY79" fmla="*/ 5826 h 14109"/>
              <a:gd name="connsiteX80" fmla="*/ 9336 w 13624"/>
              <a:gd name="connsiteY80" fmla="*/ 5746 h 14109"/>
              <a:gd name="connsiteX81" fmla="*/ 9215 w 13624"/>
              <a:gd name="connsiteY81" fmla="*/ 5505 h 14109"/>
              <a:gd name="connsiteX82" fmla="*/ 9000 w 13624"/>
              <a:gd name="connsiteY82" fmla="*/ 5766 h 14109"/>
              <a:gd name="connsiteX83" fmla="*/ 8833 w 13624"/>
              <a:gd name="connsiteY83" fmla="*/ 5377 h 14109"/>
              <a:gd name="connsiteX84" fmla="*/ 8791 w 13624"/>
              <a:gd name="connsiteY84" fmla="*/ 4923 h 14109"/>
              <a:gd name="connsiteX85" fmla="*/ 8669 w 13624"/>
              <a:gd name="connsiteY85" fmla="*/ 4647 h 14109"/>
              <a:gd name="connsiteX86" fmla="*/ 8711 w 13624"/>
              <a:gd name="connsiteY86" fmla="*/ 3762 h 14109"/>
              <a:gd name="connsiteX87" fmla="*/ 8448 w 13624"/>
              <a:gd name="connsiteY87" fmla="*/ 3406 h 14109"/>
              <a:gd name="connsiteX88" fmla="*/ 8357 w 13624"/>
              <a:gd name="connsiteY88" fmla="*/ 2985 h 14109"/>
              <a:gd name="connsiteX89" fmla="*/ 8156 w 13624"/>
              <a:gd name="connsiteY89" fmla="*/ 2957 h 14109"/>
              <a:gd name="connsiteX90" fmla="*/ 7702 w 13624"/>
              <a:gd name="connsiteY90" fmla="*/ 3152 h 14109"/>
              <a:gd name="connsiteX91" fmla="*/ 7506 w 13624"/>
              <a:gd name="connsiteY91" fmla="*/ 2780 h 14109"/>
              <a:gd name="connsiteX92" fmla="*/ 7137 w 13624"/>
              <a:gd name="connsiteY92" fmla="*/ 2491 h 14109"/>
              <a:gd name="connsiteX93" fmla="*/ 7081 w 13624"/>
              <a:gd name="connsiteY93" fmla="*/ 2253 h 14109"/>
              <a:gd name="connsiteX94" fmla="*/ 6972 w 13624"/>
              <a:gd name="connsiteY94" fmla="*/ 1849 h 14109"/>
              <a:gd name="connsiteX95" fmla="*/ 6782 w 13624"/>
              <a:gd name="connsiteY95" fmla="*/ 1696 h 14109"/>
              <a:gd name="connsiteX96" fmla="*/ 6559 w 13624"/>
              <a:gd name="connsiteY96" fmla="*/ 1829 h 14109"/>
              <a:gd name="connsiteX97" fmla="*/ 6499 w 13624"/>
              <a:gd name="connsiteY97" fmla="*/ 1988 h 14109"/>
              <a:gd name="connsiteX98" fmla="*/ 6272 w 13624"/>
              <a:gd name="connsiteY98" fmla="*/ 1778 h 14109"/>
              <a:gd name="connsiteX99" fmla="*/ 5936 w 13624"/>
              <a:gd name="connsiteY99" fmla="*/ 1734 h 14109"/>
              <a:gd name="connsiteX100" fmla="*/ 5534 w 13624"/>
              <a:gd name="connsiteY100" fmla="*/ 1696 h 14109"/>
              <a:gd name="connsiteX101" fmla="*/ 4828 w 13624"/>
              <a:gd name="connsiteY101" fmla="*/ 1335 h 14109"/>
              <a:gd name="connsiteX102" fmla="*/ 4698 w 13624"/>
              <a:gd name="connsiteY102" fmla="*/ 1744 h 14109"/>
              <a:gd name="connsiteX103" fmla="*/ 4733 w 13624"/>
              <a:gd name="connsiteY103" fmla="*/ 1945 h 14109"/>
              <a:gd name="connsiteX104" fmla="*/ 4742 w 13624"/>
              <a:gd name="connsiteY104" fmla="*/ 2000 h 14109"/>
              <a:gd name="connsiteX105" fmla="*/ 4749 w 13624"/>
              <a:gd name="connsiteY105" fmla="*/ 2135 h 14109"/>
              <a:gd name="connsiteX106" fmla="*/ 3890 w 13624"/>
              <a:gd name="connsiteY106" fmla="*/ 2909 h 14109"/>
              <a:gd name="connsiteX107" fmla="*/ 3768 w 13624"/>
              <a:gd name="connsiteY107" fmla="*/ 2997 h 14109"/>
              <a:gd name="connsiteX108" fmla="*/ 3580 w 13624"/>
              <a:gd name="connsiteY108" fmla="*/ 2246 h 14109"/>
              <a:gd name="connsiteX109" fmla="*/ 3097 w 13624"/>
              <a:gd name="connsiteY109" fmla="*/ 1782 h 14109"/>
              <a:gd name="connsiteX110" fmla="*/ 2866 w 13624"/>
              <a:gd name="connsiteY110" fmla="*/ 1892 h 14109"/>
              <a:gd name="connsiteX111" fmla="*/ 2722 w 13624"/>
              <a:gd name="connsiteY111" fmla="*/ 1622 h 14109"/>
              <a:gd name="connsiteX112" fmla="*/ 2482 w 13624"/>
              <a:gd name="connsiteY112" fmla="*/ 1499 h 14109"/>
              <a:gd name="connsiteX113" fmla="*/ 2150 w 13624"/>
              <a:gd name="connsiteY113" fmla="*/ 576 h 14109"/>
              <a:gd name="connsiteX114" fmla="*/ 2032 w 13624"/>
              <a:gd name="connsiteY114" fmla="*/ 501 h 14109"/>
              <a:gd name="connsiteX115" fmla="*/ 1149 w 13624"/>
              <a:gd name="connsiteY115" fmla="*/ 286 h 14109"/>
              <a:gd name="connsiteX116" fmla="*/ 994 w 13624"/>
              <a:gd name="connsiteY116" fmla="*/ 603 h 14109"/>
              <a:gd name="connsiteX117" fmla="*/ 789 w 13624"/>
              <a:gd name="connsiteY117" fmla="*/ 55 h 14109"/>
              <a:gd name="connsiteX118" fmla="*/ 588 w 13624"/>
              <a:gd name="connsiteY118" fmla="*/ 201 h 14109"/>
              <a:gd name="connsiteX119" fmla="*/ 460 w 13624"/>
              <a:gd name="connsiteY119" fmla="*/ 585 h 14109"/>
              <a:gd name="connsiteX120" fmla="*/ 296 w 13624"/>
              <a:gd name="connsiteY120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743 w 13624"/>
              <a:gd name="connsiteY25" fmla="*/ 10611 h 14109"/>
              <a:gd name="connsiteX26" fmla="*/ 3036 w 13624"/>
              <a:gd name="connsiteY26" fmla="*/ 9057 h 14109"/>
              <a:gd name="connsiteX27" fmla="*/ 3981 w 13624"/>
              <a:gd name="connsiteY27" fmla="*/ 9833 h 14109"/>
              <a:gd name="connsiteX28" fmla="*/ 4374 w 13624"/>
              <a:gd name="connsiteY28" fmla="*/ 9835 h 14109"/>
              <a:gd name="connsiteX29" fmla="*/ 4588 w 13624"/>
              <a:gd name="connsiteY29" fmla="*/ 9784 h 14109"/>
              <a:gd name="connsiteX30" fmla="*/ 4885 w 13624"/>
              <a:gd name="connsiteY30" fmla="*/ 9872 h 14109"/>
              <a:gd name="connsiteX31" fmla="*/ 5437 w 13624"/>
              <a:gd name="connsiteY31" fmla="*/ 10603 h 14109"/>
              <a:gd name="connsiteX32" fmla="*/ 5845 w 13624"/>
              <a:gd name="connsiteY32" fmla="*/ 11368 h 14109"/>
              <a:gd name="connsiteX33" fmla="*/ 6178 w 13624"/>
              <a:gd name="connsiteY33" fmla="*/ 11051 h 14109"/>
              <a:gd name="connsiteX34" fmla="*/ 6511 w 13624"/>
              <a:gd name="connsiteY34" fmla="*/ 10567 h 14109"/>
              <a:gd name="connsiteX35" fmla="*/ 6456 w 13624"/>
              <a:gd name="connsiteY35" fmla="*/ 10323 h 14109"/>
              <a:gd name="connsiteX36" fmla="*/ 6491 w 13624"/>
              <a:gd name="connsiteY36" fmla="*/ 10179 h 14109"/>
              <a:gd name="connsiteX37" fmla="*/ 6647 w 13624"/>
              <a:gd name="connsiteY37" fmla="*/ 10195 h 14109"/>
              <a:gd name="connsiteX38" fmla="*/ 7110 w 13624"/>
              <a:gd name="connsiteY38" fmla="*/ 10659 h 14109"/>
              <a:gd name="connsiteX39" fmla="*/ 7293 w 13624"/>
              <a:gd name="connsiteY39" fmla="*/ 10331 h 14109"/>
              <a:gd name="connsiteX40" fmla="*/ 7490 w 13624"/>
              <a:gd name="connsiteY40" fmla="*/ 10473 h 14109"/>
              <a:gd name="connsiteX41" fmla="*/ 7727 w 13624"/>
              <a:gd name="connsiteY41" fmla="*/ 10697 h 14109"/>
              <a:gd name="connsiteX42" fmla="*/ 7868 w 13624"/>
              <a:gd name="connsiteY42" fmla="*/ 11088 h 14109"/>
              <a:gd name="connsiteX43" fmla="*/ 8093 w 13624"/>
              <a:gd name="connsiteY43" fmla="*/ 11494 h 14109"/>
              <a:gd name="connsiteX44" fmla="*/ 8500 w 13624"/>
              <a:gd name="connsiteY44" fmla="*/ 11927 h 14109"/>
              <a:gd name="connsiteX45" fmla="*/ 8615 w 13624"/>
              <a:gd name="connsiteY45" fmla="*/ 12437 h 14109"/>
              <a:gd name="connsiteX46" fmla="*/ 9131 w 13624"/>
              <a:gd name="connsiteY46" fmla="*/ 13092 h 14109"/>
              <a:gd name="connsiteX47" fmla="*/ 9504 w 13624"/>
              <a:gd name="connsiteY47" fmla="*/ 14108 h 14109"/>
              <a:gd name="connsiteX48" fmla="*/ 9679 w 13624"/>
              <a:gd name="connsiteY48" fmla="*/ 13774 h 14109"/>
              <a:gd name="connsiteX49" fmla="*/ 9841 w 13624"/>
              <a:gd name="connsiteY49" fmla="*/ 13529 h 14109"/>
              <a:gd name="connsiteX50" fmla="*/ 9912 w 13624"/>
              <a:gd name="connsiteY50" fmla="*/ 12754 h 14109"/>
              <a:gd name="connsiteX51" fmla="*/ 9829 w 13624"/>
              <a:gd name="connsiteY51" fmla="*/ 12014 h 14109"/>
              <a:gd name="connsiteX52" fmla="*/ 9858 w 13624"/>
              <a:gd name="connsiteY52" fmla="*/ 11445 h 14109"/>
              <a:gd name="connsiteX53" fmla="*/ 10572 w 13624"/>
              <a:gd name="connsiteY53" fmla="*/ 11156 h 14109"/>
              <a:gd name="connsiteX54" fmla="*/ 11255 w 13624"/>
              <a:gd name="connsiteY54" fmla="*/ 10713 h 14109"/>
              <a:gd name="connsiteX55" fmla="*/ 11235 w 13624"/>
              <a:gd name="connsiteY55" fmla="*/ 9543 h 14109"/>
              <a:gd name="connsiteX56" fmla="*/ 11514 w 13624"/>
              <a:gd name="connsiteY56" fmla="*/ 9097 h 14109"/>
              <a:gd name="connsiteX57" fmla="*/ 11643 w 13624"/>
              <a:gd name="connsiteY57" fmla="*/ 8614 h 14109"/>
              <a:gd name="connsiteX58" fmla="*/ 12043 w 13624"/>
              <a:gd name="connsiteY58" fmla="*/ 8369 h 14109"/>
              <a:gd name="connsiteX59" fmla="*/ 12291 w 13624"/>
              <a:gd name="connsiteY59" fmla="*/ 8061 h 14109"/>
              <a:gd name="connsiteX60" fmla="*/ 12808 w 13624"/>
              <a:gd name="connsiteY60" fmla="*/ 8453 h 14109"/>
              <a:gd name="connsiteX61" fmla="*/ 12963 w 13624"/>
              <a:gd name="connsiteY61" fmla="*/ 7865 h 14109"/>
              <a:gd name="connsiteX62" fmla="*/ 13149 w 13624"/>
              <a:gd name="connsiteY62" fmla="*/ 7577 h 14109"/>
              <a:gd name="connsiteX63" fmla="*/ 13274 w 13624"/>
              <a:gd name="connsiteY63" fmla="*/ 7331 h 14109"/>
              <a:gd name="connsiteX64" fmla="*/ 13601 w 13624"/>
              <a:gd name="connsiteY64" fmla="*/ 7045 h 14109"/>
              <a:gd name="connsiteX65" fmla="*/ 12589 w 13624"/>
              <a:gd name="connsiteY65" fmla="*/ 6198 h 14109"/>
              <a:gd name="connsiteX66" fmla="*/ 12020 w 13624"/>
              <a:gd name="connsiteY66" fmla="*/ 6784 h 14109"/>
              <a:gd name="connsiteX67" fmla="*/ 11536 w 13624"/>
              <a:gd name="connsiteY67" fmla="*/ 7049 h 14109"/>
              <a:gd name="connsiteX68" fmla="*/ 11147 w 13624"/>
              <a:gd name="connsiteY68" fmla="*/ 7337 h 14109"/>
              <a:gd name="connsiteX69" fmla="*/ 10774 w 13624"/>
              <a:gd name="connsiteY69" fmla="*/ 7282 h 14109"/>
              <a:gd name="connsiteX70" fmla="*/ 10783 w 13624"/>
              <a:gd name="connsiteY70" fmla="*/ 7319 h 14109"/>
              <a:gd name="connsiteX71" fmla="*/ 10775 w 13624"/>
              <a:gd name="connsiteY71" fmla="*/ 7211 h 14109"/>
              <a:gd name="connsiteX72" fmla="*/ 10421 w 13624"/>
              <a:gd name="connsiteY72" fmla="*/ 7120 h 14109"/>
              <a:gd name="connsiteX73" fmla="*/ 10329 w 13624"/>
              <a:gd name="connsiteY73" fmla="*/ 6881 h 14109"/>
              <a:gd name="connsiteX74" fmla="*/ 10224 w 13624"/>
              <a:gd name="connsiteY74" fmla="*/ 6803 h 14109"/>
              <a:gd name="connsiteX75" fmla="*/ 10074 w 13624"/>
              <a:gd name="connsiteY75" fmla="*/ 6524 h 14109"/>
              <a:gd name="connsiteX76" fmla="*/ 10041 w 13624"/>
              <a:gd name="connsiteY76" fmla="*/ 6197 h 14109"/>
              <a:gd name="connsiteX77" fmla="*/ 9880 w 13624"/>
              <a:gd name="connsiteY77" fmla="*/ 6026 h 14109"/>
              <a:gd name="connsiteX78" fmla="*/ 9660 w 13624"/>
              <a:gd name="connsiteY78" fmla="*/ 5979 h 14109"/>
              <a:gd name="connsiteX79" fmla="*/ 9479 w 13624"/>
              <a:gd name="connsiteY79" fmla="*/ 5826 h 14109"/>
              <a:gd name="connsiteX80" fmla="*/ 9336 w 13624"/>
              <a:gd name="connsiteY80" fmla="*/ 5746 h 14109"/>
              <a:gd name="connsiteX81" fmla="*/ 9215 w 13624"/>
              <a:gd name="connsiteY81" fmla="*/ 5505 h 14109"/>
              <a:gd name="connsiteX82" fmla="*/ 9000 w 13624"/>
              <a:gd name="connsiteY82" fmla="*/ 5766 h 14109"/>
              <a:gd name="connsiteX83" fmla="*/ 8833 w 13624"/>
              <a:gd name="connsiteY83" fmla="*/ 5377 h 14109"/>
              <a:gd name="connsiteX84" fmla="*/ 8791 w 13624"/>
              <a:gd name="connsiteY84" fmla="*/ 4923 h 14109"/>
              <a:gd name="connsiteX85" fmla="*/ 8669 w 13624"/>
              <a:gd name="connsiteY85" fmla="*/ 4647 h 14109"/>
              <a:gd name="connsiteX86" fmla="*/ 8711 w 13624"/>
              <a:gd name="connsiteY86" fmla="*/ 3762 h 14109"/>
              <a:gd name="connsiteX87" fmla="*/ 8448 w 13624"/>
              <a:gd name="connsiteY87" fmla="*/ 3406 h 14109"/>
              <a:gd name="connsiteX88" fmla="*/ 8357 w 13624"/>
              <a:gd name="connsiteY88" fmla="*/ 2985 h 14109"/>
              <a:gd name="connsiteX89" fmla="*/ 8156 w 13624"/>
              <a:gd name="connsiteY89" fmla="*/ 2957 h 14109"/>
              <a:gd name="connsiteX90" fmla="*/ 7702 w 13624"/>
              <a:gd name="connsiteY90" fmla="*/ 3152 h 14109"/>
              <a:gd name="connsiteX91" fmla="*/ 7506 w 13624"/>
              <a:gd name="connsiteY91" fmla="*/ 2780 h 14109"/>
              <a:gd name="connsiteX92" fmla="*/ 7137 w 13624"/>
              <a:gd name="connsiteY92" fmla="*/ 2491 h 14109"/>
              <a:gd name="connsiteX93" fmla="*/ 7081 w 13624"/>
              <a:gd name="connsiteY93" fmla="*/ 2253 h 14109"/>
              <a:gd name="connsiteX94" fmla="*/ 6972 w 13624"/>
              <a:gd name="connsiteY94" fmla="*/ 1849 h 14109"/>
              <a:gd name="connsiteX95" fmla="*/ 6782 w 13624"/>
              <a:gd name="connsiteY95" fmla="*/ 1696 h 14109"/>
              <a:gd name="connsiteX96" fmla="*/ 6559 w 13624"/>
              <a:gd name="connsiteY96" fmla="*/ 1829 h 14109"/>
              <a:gd name="connsiteX97" fmla="*/ 6499 w 13624"/>
              <a:gd name="connsiteY97" fmla="*/ 1988 h 14109"/>
              <a:gd name="connsiteX98" fmla="*/ 6272 w 13624"/>
              <a:gd name="connsiteY98" fmla="*/ 1778 h 14109"/>
              <a:gd name="connsiteX99" fmla="*/ 5936 w 13624"/>
              <a:gd name="connsiteY99" fmla="*/ 1734 h 14109"/>
              <a:gd name="connsiteX100" fmla="*/ 5534 w 13624"/>
              <a:gd name="connsiteY100" fmla="*/ 1696 h 14109"/>
              <a:gd name="connsiteX101" fmla="*/ 4828 w 13624"/>
              <a:gd name="connsiteY101" fmla="*/ 1335 h 14109"/>
              <a:gd name="connsiteX102" fmla="*/ 4698 w 13624"/>
              <a:gd name="connsiteY102" fmla="*/ 1744 h 14109"/>
              <a:gd name="connsiteX103" fmla="*/ 4733 w 13624"/>
              <a:gd name="connsiteY103" fmla="*/ 1945 h 14109"/>
              <a:gd name="connsiteX104" fmla="*/ 4742 w 13624"/>
              <a:gd name="connsiteY104" fmla="*/ 2000 h 14109"/>
              <a:gd name="connsiteX105" fmla="*/ 4749 w 13624"/>
              <a:gd name="connsiteY105" fmla="*/ 2135 h 14109"/>
              <a:gd name="connsiteX106" fmla="*/ 3890 w 13624"/>
              <a:gd name="connsiteY106" fmla="*/ 2909 h 14109"/>
              <a:gd name="connsiteX107" fmla="*/ 3768 w 13624"/>
              <a:gd name="connsiteY107" fmla="*/ 2997 h 14109"/>
              <a:gd name="connsiteX108" fmla="*/ 3580 w 13624"/>
              <a:gd name="connsiteY108" fmla="*/ 2246 h 14109"/>
              <a:gd name="connsiteX109" fmla="*/ 3097 w 13624"/>
              <a:gd name="connsiteY109" fmla="*/ 1782 h 14109"/>
              <a:gd name="connsiteX110" fmla="*/ 2866 w 13624"/>
              <a:gd name="connsiteY110" fmla="*/ 1892 h 14109"/>
              <a:gd name="connsiteX111" fmla="*/ 2722 w 13624"/>
              <a:gd name="connsiteY111" fmla="*/ 1622 h 14109"/>
              <a:gd name="connsiteX112" fmla="*/ 2482 w 13624"/>
              <a:gd name="connsiteY112" fmla="*/ 1499 h 14109"/>
              <a:gd name="connsiteX113" fmla="*/ 2150 w 13624"/>
              <a:gd name="connsiteY113" fmla="*/ 576 h 14109"/>
              <a:gd name="connsiteX114" fmla="*/ 2032 w 13624"/>
              <a:gd name="connsiteY114" fmla="*/ 501 h 14109"/>
              <a:gd name="connsiteX115" fmla="*/ 1149 w 13624"/>
              <a:gd name="connsiteY115" fmla="*/ 286 h 14109"/>
              <a:gd name="connsiteX116" fmla="*/ 994 w 13624"/>
              <a:gd name="connsiteY116" fmla="*/ 603 h 14109"/>
              <a:gd name="connsiteX117" fmla="*/ 789 w 13624"/>
              <a:gd name="connsiteY117" fmla="*/ 55 h 14109"/>
              <a:gd name="connsiteX118" fmla="*/ 588 w 13624"/>
              <a:gd name="connsiteY118" fmla="*/ 201 h 14109"/>
              <a:gd name="connsiteX119" fmla="*/ 460 w 13624"/>
              <a:gd name="connsiteY119" fmla="*/ 585 h 14109"/>
              <a:gd name="connsiteX120" fmla="*/ 296 w 13624"/>
              <a:gd name="connsiteY120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682 w 13624"/>
              <a:gd name="connsiteY25" fmla="*/ 10654 h 14109"/>
              <a:gd name="connsiteX26" fmla="*/ 3036 w 13624"/>
              <a:gd name="connsiteY26" fmla="*/ 9057 h 14109"/>
              <a:gd name="connsiteX27" fmla="*/ 3981 w 13624"/>
              <a:gd name="connsiteY27" fmla="*/ 9833 h 14109"/>
              <a:gd name="connsiteX28" fmla="*/ 4374 w 13624"/>
              <a:gd name="connsiteY28" fmla="*/ 9835 h 14109"/>
              <a:gd name="connsiteX29" fmla="*/ 4588 w 13624"/>
              <a:gd name="connsiteY29" fmla="*/ 9784 h 14109"/>
              <a:gd name="connsiteX30" fmla="*/ 4885 w 13624"/>
              <a:gd name="connsiteY30" fmla="*/ 9872 h 14109"/>
              <a:gd name="connsiteX31" fmla="*/ 5437 w 13624"/>
              <a:gd name="connsiteY31" fmla="*/ 10603 h 14109"/>
              <a:gd name="connsiteX32" fmla="*/ 5845 w 13624"/>
              <a:gd name="connsiteY32" fmla="*/ 11368 h 14109"/>
              <a:gd name="connsiteX33" fmla="*/ 6178 w 13624"/>
              <a:gd name="connsiteY33" fmla="*/ 11051 h 14109"/>
              <a:gd name="connsiteX34" fmla="*/ 6511 w 13624"/>
              <a:gd name="connsiteY34" fmla="*/ 10567 h 14109"/>
              <a:gd name="connsiteX35" fmla="*/ 6456 w 13624"/>
              <a:gd name="connsiteY35" fmla="*/ 10323 h 14109"/>
              <a:gd name="connsiteX36" fmla="*/ 6491 w 13624"/>
              <a:gd name="connsiteY36" fmla="*/ 10179 h 14109"/>
              <a:gd name="connsiteX37" fmla="*/ 6647 w 13624"/>
              <a:gd name="connsiteY37" fmla="*/ 10195 h 14109"/>
              <a:gd name="connsiteX38" fmla="*/ 7110 w 13624"/>
              <a:gd name="connsiteY38" fmla="*/ 10659 h 14109"/>
              <a:gd name="connsiteX39" fmla="*/ 7293 w 13624"/>
              <a:gd name="connsiteY39" fmla="*/ 10331 h 14109"/>
              <a:gd name="connsiteX40" fmla="*/ 7490 w 13624"/>
              <a:gd name="connsiteY40" fmla="*/ 10473 h 14109"/>
              <a:gd name="connsiteX41" fmla="*/ 7727 w 13624"/>
              <a:gd name="connsiteY41" fmla="*/ 10697 h 14109"/>
              <a:gd name="connsiteX42" fmla="*/ 7868 w 13624"/>
              <a:gd name="connsiteY42" fmla="*/ 11088 h 14109"/>
              <a:gd name="connsiteX43" fmla="*/ 8093 w 13624"/>
              <a:gd name="connsiteY43" fmla="*/ 11494 h 14109"/>
              <a:gd name="connsiteX44" fmla="*/ 8500 w 13624"/>
              <a:gd name="connsiteY44" fmla="*/ 11927 h 14109"/>
              <a:gd name="connsiteX45" fmla="*/ 8615 w 13624"/>
              <a:gd name="connsiteY45" fmla="*/ 12437 h 14109"/>
              <a:gd name="connsiteX46" fmla="*/ 9131 w 13624"/>
              <a:gd name="connsiteY46" fmla="*/ 13092 h 14109"/>
              <a:gd name="connsiteX47" fmla="*/ 9504 w 13624"/>
              <a:gd name="connsiteY47" fmla="*/ 14108 h 14109"/>
              <a:gd name="connsiteX48" fmla="*/ 9679 w 13624"/>
              <a:gd name="connsiteY48" fmla="*/ 13774 h 14109"/>
              <a:gd name="connsiteX49" fmla="*/ 9841 w 13624"/>
              <a:gd name="connsiteY49" fmla="*/ 13529 h 14109"/>
              <a:gd name="connsiteX50" fmla="*/ 9912 w 13624"/>
              <a:gd name="connsiteY50" fmla="*/ 12754 h 14109"/>
              <a:gd name="connsiteX51" fmla="*/ 9829 w 13624"/>
              <a:gd name="connsiteY51" fmla="*/ 12014 h 14109"/>
              <a:gd name="connsiteX52" fmla="*/ 9858 w 13624"/>
              <a:gd name="connsiteY52" fmla="*/ 11445 h 14109"/>
              <a:gd name="connsiteX53" fmla="*/ 10572 w 13624"/>
              <a:gd name="connsiteY53" fmla="*/ 11156 h 14109"/>
              <a:gd name="connsiteX54" fmla="*/ 11255 w 13624"/>
              <a:gd name="connsiteY54" fmla="*/ 10713 h 14109"/>
              <a:gd name="connsiteX55" fmla="*/ 11235 w 13624"/>
              <a:gd name="connsiteY55" fmla="*/ 9543 h 14109"/>
              <a:gd name="connsiteX56" fmla="*/ 11514 w 13624"/>
              <a:gd name="connsiteY56" fmla="*/ 9097 h 14109"/>
              <a:gd name="connsiteX57" fmla="*/ 11643 w 13624"/>
              <a:gd name="connsiteY57" fmla="*/ 8614 h 14109"/>
              <a:gd name="connsiteX58" fmla="*/ 12043 w 13624"/>
              <a:gd name="connsiteY58" fmla="*/ 8369 h 14109"/>
              <a:gd name="connsiteX59" fmla="*/ 12291 w 13624"/>
              <a:gd name="connsiteY59" fmla="*/ 8061 h 14109"/>
              <a:gd name="connsiteX60" fmla="*/ 12808 w 13624"/>
              <a:gd name="connsiteY60" fmla="*/ 8453 h 14109"/>
              <a:gd name="connsiteX61" fmla="*/ 12963 w 13624"/>
              <a:gd name="connsiteY61" fmla="*/ 7865 h 14109"/>
              <a:gd name="connsiteX62" fmla="*/ 13149 w 13624"/>
              <a:gd name="connsiteY62" fmla="*/ 7577 h 14109"/>
              <a:gd name="connsiteX63" fmla="*/ 13274 w 13624"/>
              <a:gd name="connsiteY63" fmla="*/ 7331 h 14109"/>
              <a:gd name="connsiteX64" fmla="*/ 13601 w 13624"/>
              <a:gd name="connsiteY64" fmla="*/ 7045 h 14109"/>
              <a:gd name="connsiteX65" fmla="*/ 12589 w 13624"/>
              <a:gd name="connsiteY65" fmla="*/ 6198 h 14109"/>
              <a:gd name="connsiteX66" fmla="*/ 12020 w 13624"/>
              <a:gd name="connsiteY66" fmla="*/ 6784 h 14109"/>
              <a:gd name="connsiteX67" fmla="*/ 11536 w 13624"/>
              <a:gd name="connsiteY67" fmla="*/ 7049 h 14109"/>
              <a:gd name="connsiteX68" fmla="*/ 11147 w 13624"/>
              <a:gd name="connsiteY68" fmla="*/ 7337 h 14109"/>
              <a:gd name="connsiteX69" fmla="*/ 10774 w 13624"/>
              <a:gd name="connsiteY69" fmla="*/ 7282 h 14109"/>
              <a:gd name="connsiteX70" fmla="*/ 10783 w 13624"/>
              <a:gd name="connsiteY70" fmla="*/ 7319 h 14109"/>
              <a:gd name="connsiteX71" fmla="*/ 10775 w 13624"/>
              <a:gd name="connsiteY71" fmla="*/ 7211 h 14109"/>
              <a:gd name="connsiteX72" fmla="*/ 10421 w 13624"/>
              <a:gd name="connsiteY72" fmla="*/ 7120 h 14109"/>
              <a:gd name="connsiteX73" fmla="*/ 10329 w 13624"/>
              <a:gd name="connsiteY73" fmla="*/ 6881 h 14109"/>
              <a:gd name="connsiteX74" fmla="*/ 10224 w 13624"/>
              <a:gd name="connsiteY74" fmla="*/ 6803 h 14109"/>
              <a:gd name="connsiteX75" fmla="*/ 10074 w 13624"/>
              <a:gd name="connsiteY75" fmla="*/ 6524 h 14109"/>
              <a:gd name="connsiteX76" fmla="*/ 10041 w 13624"/>
              <a:gd name="connsiteY76" fmla="*/ 6197 h 14109"/>
              <a:gd name="connsiteX77" fmla="*/ 9880 w 13624"/>
              <a:gd name="connsiteY77" fmla="*/ 6026 h 14109"/>
              <a:gd name="connsiteX78" fmla="*/ 9660 w 13624"/>
              <a:gd name="connsiteY78" fmla="*/ 5979 h 14109"/>
              <a:gd name="connsiteX79" fmla="*/ 9479 w 13624"/>
              <a:gd name="connsiteY79" fmla="*/ 5826 h 14109"/>
              <a:gd name="connsiteX80" fmla="*/ 9336 w 13624"/>
              <a:gd name="connsiteY80" fmla="*/ 5746 h 14109"/>
              <a:gd name="connsiteX81" fmla="*/ 9215 w 13624"/>
              <a:gd name="connsiteY81" fmla="*/ 5505 h 14109"/>
              <a:gd name="connsiteX82" fmla="*/ 9000 w 13624"/>
              <a:gd name="connsiteY82" fmla="*/ 5766 h 14109"/>
              <a:gd name="connsiteX83" fmla="*/ 8833 w 13624"/>
              <a:gd name="connsiteY83" fmla="*/ 5377 h 14109"/>
              <a:gd name="connsiteX84" fmla="*/ 8791 w 13624"/>
              <a:gd name="connsiteY84" fmla="*/ 4923 h 14109"/>
              <a:gd name="connsiteX85" fmla="*/ 8669 w 13624"/>
              <a:gd name="connsiteY85" fmla="*/ 4647 h 14109"/>
              <a:gd name="connsiteX86" fmla="*/ 8711 w 13624"/>
              <a:gd name="connsiteY86" fmla="*/ 3762 h 14109"/>
              <a:gd name="connsiteX87" fmla="*/ 8448 w 13624"/>
              <a:gd name="connsiteY87" fmla="*/ 3406 h 14109"/>
              <a:gd name="connsiteX88" fmla="*/ 8357 w 13624"/>
              <a:gd name="connsiteY88" fmla="*/ 2985 h 14109"/>
              <a:gd name="connsiteX89" fmla="*/ 8156 w 13624"/>
              <a:gd name="connsiteY89" fmla="*/ 2957 h 14109"/>
              <a:gd name="connsiteX90" fmla="*/ 7702 w 13624"/>
              <a:gd name="connsiteY90" fmla="*/ 3152 h 14109"/>
              <a:gd name="connsiteX91" fmla="*/ 7506 w 13624"/>
              <a:gd name="connsiteY91" fmla="*/ 2780 h 14109"/>
              <a:gd name="connsiteX92" fmla="*/ 7137 w 13624"/>
              <a:gd name="connsiteY92" fmla="*/ 2491 h 14109"/>
              <a:gd name="connsiteX93" fmla="*/ 7081 w 13624"/>
              <a:gd name="connsiteY93" fmla="*/ 2253 h 14109"/>
              <a:gd name="connsiteX94" fmla="*/ 6972 w 13624"/>
              <a:gd name="connsiteY94" fmla="*/ 1849 h 14109"/>
              <a:gd name="connsiteX95" fmla="*/ 6782 w 13624"/>
              <a:gd name="connsiteY95" fmla="*/ 1696 h 14109"/>
              <a:gd name="connsiteX96" fmla="*/ 6559 w 13624"/>
              <a:gd name="connsiteY96" fmla="*/ 1829 h 14109"/>
              <a:gd name="connsiteX97" fmla="*/ 6499 w 13624"/>
              <a:gd name="connsiteY97" fmla="*/ 1988 h 14109"/>
              <a:gd name="connsiteX98" fmla="*/ 6272 w 13624"/>
              <a:gd name="connsiteY98" fmla="*/ 1778 h 14109"/>
              <a:gd name="connsiteX99" fmla="*/ 5936 w 13624"/>
              <a:gd name="connsiteY99" fmla="*/ 1734 h 14109"/>
              <a:gd name="connsiteX100" fmla="*/ 5534 w 13624"/>
              <a:gd name="connsiteY100" fmla="*/ 1696 h 14109"/>
              <a:gd name="connsiteX101" fmla="*/ 4828 w 13624"/>
              <a:gd name="connsiteY101" fmla="*/ 1335 h 14109"/>
              <a:gd name="connsiteX102" fmla="*/ 4698 w 13624"/>
              <a:gd name="connsiteY102" fmla="*/ 1744 h 14109"/>
              <a:gd name="connsiteX103" fmla="*/ 4733 w 13624"/>
              <a:gd name="connsiteY103" fmla="*/ 1945 h 14109"/>
              <a:gd name="connsiteX104" fmla="*/ 4742 w 13624"/>
              <a:gd name="connsiteY104" fmla="*/ 2000 h 14109"/>
              <a:gd name="connsiteX105" fmla="*/ 4749 w 13624"/>
              <a:gd name="connsiteY105" fmla="*/ 2135 h 14109"/>
              <a:gd name="connsiteX106" fmla="*/ 3890 w 13624"/>
              <a:gd name="connsiteY106" fmla="*/ 2909 h 14109"/>
              <a:gd name="connsiteX107" fmla="*/ 3768 w 13624"/>
              <a:gd name="connsiteY107" fmla="*/ 2997 h 14109"/>
              <a:gd name="connsiteX108" fmla="*/ 3580 w 13624"/>
              <a:gd name="connsiteY108" fmla="*/ 2246 h 14109"/>
              <a:gd name="connsiteX109" fmla="*/ 3097 w 13624"/>
              <a:gd name="connsiteY109" fmla="*/ 1782 h 14109"/>
              <a:gd name="connsiteX110" fmla="*/ 2866 w 13624"/>
              <a:gd name="connsiteY110" fmla="*/ 1892 h 14109"/>
              <a:gd name="connsiteX111" fmla="*/ 2722 w 13624"/>
              <a:gd name="connsiteY111" fmla="*/ 1622 h 14109"/>
              <a:gd name="connsiteX112" fmla="*/ 2482 w 13624"/>
              <a:gd name="connsiteY112" fmla="*/ 1499 h 14109"/>
              <a:gd name="connsiteX113" fmla="*/ 2150 w 13624"/>
              <a:gd name="connsiteY113" fmla="*/ 576 h 14109"/>
              <a:gd name="connsiteX114" fmla="*/ 2032 w 13624"/>
              <a:gd name="connsiteY114" fmla="*/ 501 h 14109"/>
              <a:gd name="connsiteX115" fmla="*/ 1149 w 13624"/>
              <a:gd name="connsiteY115" fmla="*/ 286 h 14109"/>
              <a:gd name="connsiteX116" fmla="*/ 994 w 13624"/>
              <a:gd name="connsiteY116" fmla="*/ 603 h 14109"/>
              <a:gd name="connsiteX117" fmla="*/ 789 w 13624"/>
              <a:gd name="connsiteY117" fmla="*/ 55 h 14109"/>
              <a:gd name="connsiteX118" fmla="*/ 588 w 13624"/>
              <a:gd name="connsiteY118" fmla="*/ 201 h 14109"/>
              <a:gd name="connsiteX119" fmla="*/ 460 w 13624"/>
              <a:gd name="connsiteY119" fmla="*/ 585 h 14109"/>
              <a:gd name="connsiteX120" fmla="*/ 296 w 13624"/>
              <a:gd name="connsiteY120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743 w 13624"/>
              <a:gd name="connsiteY24" fmla="*/ 10611 h 14109"/>
              <a:gd name="connsiteX25" fmla="*/ 3036 w 13624"/>
              <a:gd name="connsiteY25" fmla="*/ 9057 h 14109"/>
              <a:gd name="connsiteX26" fmla="*/ 3981 w 13624"/>
              <a:gd name="connsiteY26" fmla="*/ 9833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331 w 13624"/>
              <a:gd name="connsiteY23" fmla="*/ 10371 h 14109"/>
              <a:gd name="connsiteX24" fmla="*/ 3036 w 13624"/>
              <a:gd name="connsiteY24" fmla="*/ 9057 h 14109"/>
              <a:gd name="connsiteX25" fmla="*/ 3981 w 13624"/>
              <a:gd name="connsiteY25" fmla="*/ 9833 h 14109"/>
              <a:gd name="connsiteX26" fmla="*/ 4374 w 13624"/>
              <a:gd name="connsiteY26" fmla="*/ 9835 h 14109"/>
              <a:gd name="connsiteX27" fmla="*/ 4588 w 13624"/>
              <a:gd name="connsiteY27" fmla="*/ 9784 h 14109"/>
              <a:gd name="connsiteX28" fmla="*/ 4885 w 13624"/>
              <a:gd name="connsiteY28" fmla="*/ 9872 h 14109"/>
              <a:gd name="connsiteX29" fmla="*/ 5437 w 13624"/>
              <a:gd name="connsiteY29" fmla="*/ 10603 h 14109"/>
              <a:gd name="connsiteX30" fmla="*/ 5845 w 13624"/>
              <a:gd name="connsiteY30" fmla="*/ 11368 h 14109"/>
              <a:gd name="connsiteX31" fmla="*/ 6178 w 13624"/>
              <a:gd name="connsiteY31" fmla="*/ 11051 h 14109"/>
              <a:gd name="connsiteX32" fmla="*/ 6511 w 13624"/>
              <a:gd name="connsiteY32" fmla="*/ 10567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47 w 13624"/>
              <a:gd name="connsiteY35" fmla="*/ 10195 h 14109"/>
              <a:gd name="connsiteX36" fmla="*/ 7110 w 13624"/>
              <a:gd name="connsiteY36" fmla="*/ 10659 h 14109"/>
              <a:gd name="connsiteX37" fmla="*/ 7293 w 13624"/>
              <a:gd name="connsiteY37" fmla="*/ 10331 h 14109"/>
              <a:gd name="connsiteX38" fmla="*/ 7490 w 13624"/>
              <a:gd name="connsiteY38" fmla="*/ 1047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036 w 13624"/>
              <a:gd name="connsiteY23" fmla="*/ 9057 h 14109"/>
              <a:gd name="connsiteX24" fmla="*/ 3981 w 13624"/>
              <a:gd name="connsiteY24" fmla="*/ 9833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036 w 13624"/>
              <a:gd name="connsiteY23" fmla="*/ 9057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850 w 13624"/>
              <a:gd name="connsiteY22" fmla="*/ 10563 h 14109"/>
              <a:gd name="connsiteX23" fmla="*/ 3004 w 13624"/>
              <a:gd name="connsiteY23" fmla="*/ 8712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145 w 13624"/>
              <a:gd name="connsiteY22" fmla="*/ 8809 h 14109"/>
              <a:gd name="connsiteX23" fmla="*/ 3004 w 13624"/>
              <a:gd name="connsiteY23" fmla="*/ 8712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2026 w 13624"/>
              <a:gd name="connsiteY21" fmla="*/ 10851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20 w 13624"/>
              <a:gd name="connsiteY20" fmla="*/ 10947 h 14109"/>
              <a:gd name="connsiteX21" fmla="*/ 1894 w 13624"/>
              <a:gd name="connsiteY21" fmla="*/ 10684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408 w 13624"/>
              <a:gd name="connsiteY19" fmla="*/ 11044 h 14109"/>
              <a:gd name="connsiteX20" fmla="*/ 1894 w 13624"/>
              <a:gd name="connsiteY20" fmla="*/ 10684 h 14109"/>
              <a:gd name="connsiteX21" fmla="*/ 2145 w 13624"/>
              <a:gd name="connsiteY21" fmla="*/ 8809 h 14109"/>
              <a:gd name="connsiteX22" fmla="*/ 2976 w 13624"/>
              <a:gd name="connsiteY22" fmla="*/ 8986 h 14109"/>
              <a:gd name="connsiteX23" fmla="*/ 3699 w 13624"/>
              <a:gd name="connsiteY23" fmla="*/ 9956 h 14109"/>
              <a:gd name="connsiteX24" fmla="*/ 4374 w 13624"/>
              <a:gd name="connsiteY24" fmla="*/ 9835 h 14109"/>
              <a:gd name="connsiteX25" fmla="*/ 4588 w 13624"/>
              <a:gd name="connsiteY25" fmla="*/ 9784 h 14109"/>
              <a:gd name="connsiteX26" fmla="*/ 4885 w 13624"/>
              <a:gd name="connsiteY26" fmla="*/ 9872 h 14109"/>
              <a:gd name="connsiteX27" fmla="*/ 5437 w 13624"/>
              <a:gd name="connsiteY27" fmla="*/ 10603 h 14109"/>
              <a:gd name="connsiteX28" fmla="*/ 5845 w 13624"/>
              <a:gd name="connsiteY28" fmla="*/ 11368 h 14109"/>
              <a:gd name="connsiteX29" fmla="*/ 6178 w 13624"/>
              <a:gd name="connsiteY29" fmla="*/ 11051 h 14109"/>
              <a:gd name="connsiteX30" fmla="*/ 6511 w 13624"/>
              <a:gd name="connsiteY30" fmla="*/ 10567 h 14109"/>
              <a:gd name="connsiteX31" fmla="*/ 6456 w 13624"/>
              <a:gd name="connsiteY31" fmla="*/ 10323 h 14109"/>
              <a:gd name="connsiteX32" fmla="*/ 6491 w 13624"/>
              <a:gd name="connsiteY32" fmla="*/ 10179 h 14109"/>
              <a:gd name="connsiteX33" fmla="*/ 6647 w 13624"/>
              <a:gd name="connsiteY33" fmla="*/ 10195 h 14109"/>
              <a:gd name="connsiteX34" fmla="*/ 7110 w 13624"/>
              <a:gd name="connsiteY34" fmla="*/ 10659 h 14109"/>
              <a:gd name="connsiteX35" fmla="*/ 7293 w 13624"/>
              <a:gd name="connsiteY35" fmla="*/ 10331 h 14109"/>
              <a:gd name="connsiteX36" fmla="*/ 7490 w 13624"/>
              <a:gd name="connsiteY36" fmla="*/ 10473 h 14109"/>
              <a:gd name="connsiteX37" fmla="*/ 7727 w 13624"/>
              <a:gd name="connsiteY37" fmla="*/ 10697 h 14109"/>
              <a:gd name="connsiteX38" fmla="*/ 7868 w 13624"/>
              <a:gd name="connsiteY38" fmla="*/ 11088 h 14109"/>
              <a:gd name="connsiteX39" fmla="*/ 8093 w 13624"/>
              <a:gd name="connsiteY39" fmla="*/ 11494 h 14109"/>
              <a:gd name="connsiteX40" fmla="*/ 8500 w 13624"/>
              <a:gd name="connsiteY40" fmla="*/ 11927 h 14109"/>
              <a:gd name="connsiteX41" fmla="*/ 8615 w 13624"/>
              <a:gd name="connsiteY41" fmla="*/ 12437 h 14109"/>
              <a:gd name="connsiteX42" fmla="*/ 9131 w 13624"/>
              <a:gd name="connsiteY42" fmla="*/ 13092 h 14109"/>
              <a:gd name="connsiteX43" fmla="*/ 9504 w 13624"/>
              <a:gd name="connsiteY43" fmla="*/ 14108 h 14109"/>
              <a:gd name="connsiteX44" fmla="*/ 9679 w 13624"/>
              <a:gd name="connsiteY44" fmla="*/ 13774 h 14109"/>
              <a:gd name="connsiteX45" fmla="*/ 9841 w 13624"/>
              <a:gd name="connsiteY45" fmla="*/ 13529 h 14109"/>
              <a:gd name="connsiteX46" fmla="*/ 9912 w 13624"/>
              <a:gd name="connsiteY46" fmla="*/ 12754 h 14109"/>
              <a:gd name="connsiteX47" fmla="*/ 9829 w 13624"/>
              <a:gd name="connsiteY47" fmla="*/ 12014 h 14109"/>
              <a:gd name="connsiteX48" fmla="*/ 9858 w 13624"/>
              <a:gd name="connsiteY48" fmla="*/ 11445 h 14109"/>
              <a:gd name="connsiteX49" fmla="*/ 10572 w 13624"/>
              <a:gd name="connsiteY49" fmla="*/ 11156 h 14109"/>
              <a:gd name="connsiteX50" fmla="*/ 11255 w 13624"/>
              <a:gd name="connsiteY50" fmla="*/ 10713 h 14109"/>
              <a:gd name="connsiteX51" fmla="*/ 11235 w 13624"/>
              <a:gd name="connsiteY51" fmla="*/ 9543 h 14109"/>
              <a:gd name="connsiteX52" fmla="*/ 11514 w 13624"/>
              <a:gd name="connsiteY52" fmla="*/ 9097 h 14109"/>
              <a:gd name="connsiteX53" fmla="*/ 11643 w 13624"/>
              <a:gd name="connsiteY53" fmla="*/ 8614 h 14109"/>
              <a:gd name="connsiteX54" fmla="*/ 12043 w 13624"/>
              <a:gd name="connsiteY54" fmla="*/ 8369 h 14109"/>
              <a:gd name="connsiteX55" fmla="*/ 12291 w 13624"/>
              <a:gd name="connsiteY55" fmla="*/ 8061 h 14109"/>
              <a:gd name="connsiteX56" fmla="*/ 12808 w 13624"/>
              <a:gd name="connsiteY56" fmla="*/ 8453 h 14109"/>
              <a:gd name="connsiteX57" fmla="*/ 12963 w 13624"/>
              <a:gd name="connsiteY57" fmla="*/ 7865 h 14109"/>
              <a:gd name="connsiteX58" fmla="*/ 13149 w 13624"/>
              <a:gd name="connsiteY58" fmla="*/ 7577 h 14109"/>
              <a:gd name="connsiteX59" fmla="*/ 13274 w 13624"/>
              <a:gd name="connsiteY59" fmla="*/ 7331 h 14109"/>
              <a:gd name="connsiteX60" fmla="*/ 13601 w 13624"/>
              <a:gd name="connsiteY60" fmla="*/ 7045 h 14109"/>
              <a:gd name="connsiteX61" fmla="*/ 12589 w 13624"/>
              <a:gd name="connsiteY61" fmla="*/ 6198 h 14109"/>
              <a:gd name="connsiteX62" fmla="*/ 12020 w 13624"/>
              <a:gd name="connsiteY62" fmla="*/ 6784 h 14109"/>
              <a:gd name="connsiteX63" fmla="*/ 11536 w 13624"/>
              <a:gd name="connsiteY63" fmla="*/ 7049 h 14109"/>
              <a:gd name="connsiteX64" fmla="*/ 11147 w 13624"/>
              <a:gd name="connsiteY64" fmla="*/ 7337 h 14109"/>
              <a:gd name="connsiteX65" fmla="*/ 10774 w 13624"/>
              <a:gd name="connsiteY65" fmla="*/ 7282 h 14109"/>
              <a:gd name="connsiteX66" fmla="*/ 10783 w 13624"/>
              <a:gd name="connsiteY66" fmla="*/ 7319 h 14109"/>
              <a:gd name="connsiteX67" fmla="*/ 10775 w 13624"/>
              <a:gd name="connsiteY67" fmla="*/ 7211 h 14109"/>
              <a:gd name="connsiteX68" fmla="*/ 10421 w 13624"/>
              <a:gd name="connsiteY68" fmla="*/ 7120 h 14109"/>
              <a:gd name="connsiteX69" fmla="*/ 10329 w 13624"/>
              <a:gd name="connsiteY69" fmla="*/ 6881 h 14109"/>
              <a:gd name="connsiteX70" fmla="*/ 10224 w 13624"/>
              <a:gd name="connsiteY70" fmla="*/ 6803 h 14109"/>
              <a:gd name="connsiteX71" fmla="*/ 10074 w 13624"/>
              <a:gd name="connsiteY71" fmla="*/ 6524 h 14109"/>
              <a:gd name="connsiteX72" fmla="*/ 10041 w 13624"/>
              <a:gd name="connsiteY72" fmla="*/ 6197 h 14109"/>
              <a:gd name="connsiteX73" fmla="*/ 9880 w 13624"/>
              <a:gd name="connsiteY73" fmla="*/ 6026 h 14109"/>
              <a:gd name="connsiteX74" fmla="*/ 9660 w 13624"/>
              <a:gd name="connsiteY74" fmla="*/ 5979 h 14109"/>
              <a:gd name="connsiteX75" fmla="*/ 9479 w 13624"/>
              <a:gd name="connsiteY75" fmla="*/ 5826 h 14109"/>
              <a:gd name="connsiteX76" fmla="*/ 9336 w 13624"/>
              <a:gd name="connsiteY76" fmla="*/ 5746 h 14109"/>
              <a:gd name="connsiteX77" fmla="*/ 9215 w 13624"/>
              <a:gd name="connsiteY77" fmla="*/ 5505 h 14109"/>
              <a:gd name="connsiteX78" fmla="*/ 9000 w 13624"/>
              <a:gd name="connsiteY78" fmla="*/ 5766 h 14109"/>
              <a:gd name="connsiteX79" fmla="*/ 8833 w 13624"/>
              <a:gd name="connsiteY79" fmla="*/ 5377 h 14109"/>
              <a:gd name="connsiteX80" fmla="*/ 8791 w 13624"/>
              <a:gd name="connsiteY80" fmla="*/ 4923 h 14109"/>
              <a:gd name="connsiteX81" fmla="*/ 8669 w 13624"/>
              <a:gd name="connsiteY81" fmla="*/ 4647 h 14109"/>
              <a:gd name="connsiteX82" fmla="*/ 8711 w 13624"/>
              <a:gd name="connsiteY82" fmla="*/ 3762 h 14109"/>
              <a:gd name="connsiteX83" fmla="*/ 8448 w 13624"/>
              <a:gd name="connsiteY83" fmla="*/ 3406 h 14109"/>
              <a:gd name="connsiteX84" fmla="*/ 8357 w 13624"/>
              <a:gd name="connsiteY84" fmla="*/ 2985 h 14109"/>
              <a:gd name="connsiteX85" fmla="*/ 8156 w 13624"/>
              <a:gd name="connsiteY85" fmla="*/ 2957 h 14109"/>
              <a:gd name="connsiteX86" fmla="*/ 7702 w 13624"/>
              <a:gd name="connsiteY86" fmla="*/ 3152 h 14109"/>
              <a:gd name="connsiteX87" fmla="*/ 7506 w 13624"/>
              <a:gd name="connsiteY87" fmla="*/ 2780 h 14109"/>
              <a:gd name="connsiteX88" fmla="*/ 7137 w 13624"/>
              <a:gd name="connsiteY88" fmla="*/ 2491 h 14109"/>
              <a:gd name="connsiteX89" fmla="*/ 7081 w 13624"/>
              <a:gd name="connsiteY89" fmla="*/ 2253 h 14109"/>
              <a:gd name="connsiteX90" fmla="*/ 6972 w 13624"/>
              <a:gd name="connsiteY90" fmla="*/ 1849 h 14109"/>
              <a:gd name="connsiteX91" fmla="*/ 6782 w 13624"/>
              <a:gd name="connsiteY91" fmla="*/ 1696 h 14109"/>
              <a:gd name="connsiteX92" fmla="*/ 6559 w 13624"/>
              <a:gd name="connsiteY92" fmla="*/ 1829 h 14109"/>
              <a:gd name="connsiteX93" fmla="*/ 6499 w 13624"/>
              <a:gd name="connsiteY93" fmla="*/ 1988 h 14109"/>
              <a:gd name="connsiteX94" fmla="*/ 6272 w 13624"/>
              <a:gd name="connsiteY94" fmla="*/ 1778 h 14109"/>
              <a:gd name="connsiteX95" fmla="*/ 5936 w 13624"/>
              <a:gd name="connsiteY95" fmla="*/ 1734 h 14109"/>
              <a:gd name="connsiteX96" fmla="*/ 5534 w 13624"/>
              <a:gd name="connsiteY96" fmla="*/ 1696 h 14109"/>
              <a:gd name="connsiteX97" fmla="*/ 4828 w 13624"/>
              <a:gd name="connsiteY97" fmla="*/ 1335 h 14109"/>
              <a:gd name="connsiteX98" fmla="*/ 4698 w 13624"/>
              <a:gd name="connsiteY98" fmla="*/ 1744 h 14109"/>
              <a:gd name="connsiteX99" fmla="*/ 4733 w 13624"/>
              <a:gd name="connsiteY99" fmla="*/ 1945 h 14109"/>
              <a:gd name="connsiteX100" fmla="*/ 4742 w 13624"/>
              <a:gd name="connsiteY100" fmla="*/ 2000 h 14109"/>
              <a:gd name="connsiteX101" fmla="*/ 4749 w 13624"/>
              <a:gd name="connsiteY101" fmla="*/ 2135 h 14109"/>
              <a:gd name="connsiteX102" fmla="*/ 3890 w 13624"/>
              <a:gd name="connsiteY102" fmla="*/ 2909 h 14109"/>
              <a:gd name="connsiteX103" fmla="*/ 3768 w 13624"/>
              <a:gd name="connsiteY103" fmla="*/ 2997 h 14109"/>
              <a:gd name="connsiteX104" fmla="*/ 3580 w 13624"/>
              <a:gd name="connsiteY104" fmla="*/ 2246 h 14109"/>
              <a:gd name="connsiteX105" fmla="*/ 3097 w 13624"/>
              <a:gd name="connsiteY105" fmla="*/ 1782 h 14109"/>
              <a:gd name="connsiteX106" fmla="*/ 2866 w 13624"/>
              <a:gd name="connsiteY106" fmla="*/ 1892 h 14109"/>
              <a:gd name="connsiteX107" fmla="*/ 2722 w 13624"/>
              <a:gd name="connsiteY107" fmla="*/ 1622 h 14109"/>
              <a:gd name="connsiteX108" fmla="*/ 2482 w 13624"/>
              <a:gd name="connsiteY108" fmla="*/ 1499 h 14109"/>
              <a:gd name="connsiteX109" fmla="*/ 2150 w 13624"/>
              <a:gd name="connsiteY109" fmla="*/ 576 h 14109"/>
              <a:gd name="connsiteX110" fmla="*/ 2032 w 13624"/>
              <a:gd name="connsiteY110" fmla="*/ 501 h 14109"/>
              <a:gd name="connsiteX111" fmla="*/ 1149 w 13624"/>
              <a:gd name="connsiteY111" fmla="*/ 286 h 14109"/>
              <a:gd name="connsiteX112" fmla="*/ 994 w 13624"/>
              <a:gd name="connsiteY112" fmla="*/ 603 h 14109"/>
              <a:gd name="connsiteX113" fmla="*/ 789 w 13624"/>
              <a:gd name="connsiteY113" fmla="*/ 55 h 14109"/>
              <a:gd name="connsiteX114" fmla="*/ 588 w 13624"/>
              <a:gd name="connsiteY114" fmla="*/ 201 h 14109"/>
              <a:gd name="connsiteX115" fmla="*/ 460 w 13624"/>
              <a:gd name="connsiteY115" fmla="*/ 585 h 14109"/>
              <a:gd name="connsiteX116" fmla="*/ 296 w 13624"/>
              <a:gd name="connsiteY116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40 w 13624"/>
              <a:gd name="connsiteY18" fmla="*/ 10755 h 14109"/>
              <a:gd name="connsiteX19" fmla="*/ 1612 w 13624"/>
              <a:gd name="connsiteY19" fmla="*/ 10413 h 14109"/>
              <a:gd name="connsiteX20" fmla="*/ 1894 w 13624"/>
              <a:gd name="connsiteY20" fmla="*/ 10684 h 14109"/>
              <a:gd name="connsiteX21" fmla="*/ 2145 w 13624"/>
              <a:gd name="connsiteY21" fmla="*/ 8809 h 14109"/>
              <a:gd name="connsiteX22" fmla="*/ 2976 w 13624"/>
              <a:gd name="connsiteY22" fmla="*/ 8986 h 14109"/>
              <a:gd name="connsiteX23" fmla="*/ 3699 w 13624"/>
              <a:gd name="connsiteY23" fmla="*/ 9956 h 14109"/>
              <a:gd name="connsiteX24" fmla="*/ 4374 w 13624"/>
              <a:gd name="connsiteY24" fmla="*/ 9835 h 14109"/>
              <a:gd name="connsiteX25" fmla="*/ 4588 w 13624"/>
              <a:gd name="connsiteY25" fmla="*/ 9784 h 14109"/>
              <a:gd name="connsiteX26" fmla="*/ 4885 w 13624"/>
              <a:gd name="connsiteY26" fmla="*/ 9872 h 14109"/>
              <a:gd name="connsiteX27" fmla="*/ 5437 w 13624"/>
              <a:gd name="connsiteY27" fmla="*/ 10603 h 14109"/>
              <a:gd name="connsiteX28" fmla="*/ 5845 w 13624"/>
              <a:gd name="connsiteY28" fmla="*/ 11368 h 14109"/>
              <a:gd name="connsiteX29" fmla="*/ 6178 w 13624"/>
              <a:gd name="connsiteY29" fmla="*/ 11051 h 14109"/>
              <a:gd name="connsiteX30" fmla="*/ 6511 w 13624"/>
              <a:gd name="connsiteY30" fmla="*/ 10567 h 14109"/>
              <a:gd name="connsiteX31" fmla="*/ 6456 w 13624"/>
              <a:gd name="connsiteY31" fmla="*/ 10323 h 14109"/>
              <a:gd name="connsiteX32" fmla="*/ 6491 w 13624"/>
              <a:gd name="connsiteY32" fmla="*/ 10179 h 14109"/>
              <a:gd name="connsiteX33" fmla="*/ 6647 w 13624"/>
              <a:gd name="connsiteY33" fmla="*/ 10195 h 14109"/>
              <a:gd name="connsiteX34" fmla="*/ 7110 w 13624"/>
              <a:gd name="connsiteY34" fmla="*/ 10659 h 14109"/>
              <a:gd name="connsiteX35" fmla="*/ 7293 w 13624"/>
              <a:gd name="connsiteY35" fmla="*/ 10331 h 14109"/>
              <a:gd name="connsiteX36" fmla="*/ 7490 w 13624"/>
              <a:gd name="connsiteY36" fmla="*/ 10473 h 14109"/>
              <a:gd name="connsiteX37" fmla="*/ 7727 w 13624"/>
              <a:gd name="connsiteY37" fmla="*/ 10697 h 14109"/>
              <a:gd name="connsiteX38" fmla="*/ 7868 w 13624"/>
              <a:gd name="connsiteY38" fmla="*/ 11088 h 14109"/>
              <a:gd name="connsiteX39" fmla="*/ 8093 w 13624"/>
              <a:gd name="connsiteY39" fmla="*/ 11494 h 14109"/>
              <a:gd name="connsiteX40" fmla="*/ 8500 w 13624"/>
              <a:gd name="connsiteY40" fmla="*/ 11927 h 14109"/>
              <a:gd name="connsiteX41" fmla="*/ 8615 w 13624"/>
              <a:gd name="connsiteY41" fmla="*/ 12437 h 14109"/>
              <a:gd name="connsiteX42" fmla="*/ 9131 w 13624"/>
              <a:gd name="connsiteY42" fmla="*/ 13092 h 14109"/>
              <a:gd name="connsiteX43" fmla="*/ 9504 w 13624"/>
              <a:gd name="connsiteY43" fmla="*/ 14108 h 14109"/>
              <a:gd name="connsiteX44" fmla="*/ 9679 w 13624"/>
              <a:gd name="connsiteY44" fmla="*/ 13774 h 14109"/>
              <a:gd name="connsiteX45" fmla="*/ 9841 w 13624"/>
              <a:gd name="connsiteY45" fmla="*/ 13529 h 14109"/>
              <a:gd name="connsiteX46" fmla="*/ 9912 w 13624"/>
              <a:gd name="connsiteY46" fmla="*/ 12754 h 14109"/>
              <a:gd name="connsiteX47" fmla="*/ 9829 w 13624"/>
              <a:gd name="connsiteY47" fmla="*/ 12014 h 14109"/>
              <a:gd name="connsiteX48" fmla="*/ 9858 w 13624"/>
              <a:gd name="connsiteY48" fmla="*/ 11445 h 14109"/>
              <a:gd name="connsiteX49" fmla="*/ 10572 w 13624"/>
              <a:gd name="connsiteY49" fmla="*/ 11156 h 14109"/>
              <a:gd name="connsiteX50" fmla="*/ 11255 w 13624"/>
              <a:gd name="connsiteY50" fmla="*/ 10713 h 14109"/>
              <a:gd name="connsiteX51" fmla="*/ 11235 w 13624"/>
              <a:gd name="connsiteY51" fmla="*/ 9543 h 14109"/>
              <a:gd name="connsiteX52" fmla="*/ 11514 w 13624"/>
              <a:gd name="connsiteY52" fmla="*/ 9097 h 14109"/>
              <a:gd name="connsiteX53" fmla="*/ 11643 w 13624"/>
              <a:gd name="connsiteY53" fmla="*/ 8614 h 14109"/>
              <a:gd name="connsiteX54" fmla="*/ 12043 w 13624"/>
              <a:gd name="connsiteY54" fmla="*/ 8369 h 14109"/>
              <a:gd name="connsiteX55" fmla="*/ 12291 w 13624"/>
              <a:gd name="connsiteY55" fmla="*/ 8061 h 14109"/>
              <a:gd name="connsiteX56" fmla="*/ 12808 w 13624"/>
              <a:gd name="connsiteY56" fmla="*/ 8453 h 14109"/>
              <a:gd name="connsiteX57" fmla="*/ 12963 w 13624"/>
              <a:gd name="connsiteY57" fmla="*/ 7865 h 14109"/>
              <a:gd name="connsiteX58" fmla="*/ 13149 w 13624"/>
              <a:gd name="connsiteY58" fmla="*/ 7577 h 14109"/>
              <a:gd name="connsiteX59" fmla="*/ 13274 w 13624"/>
              <a:gd name="connsiteY59" fmla="*/ 7331 h 14109"/>
              <a:gd name="connsiteX60" fmla="*/ 13601 w 13624"/>
              <a:gd name="connsiteY60" fmla="*/ 7045 h 14109"/>
              <a:gd name="connsiteX61" fmla="*/ 12589 w 13624"/>
              <a:gd name="connsiteY61" fmla="*/ 6198 h 14109"/>
              <a:gd name="connsiteX62" fmla="*/ 12020 w 13624"/>
              <a:gd name="connsiteY62" fmla="*/ 6784 h 14109"/>
              <a:gd name="connsiteX63" fmla="*/ 11536 w 13624"/>
              <a:gd name="connsiteY63" fmla="*/ 7049 h 14109"/>
              <a:gd name="connsiteX64" fmla="*/ 11147 w 13624"/>
              <a:gd name="connsiteY64" fmla="*/ 7337 h 14109"/>
              <a:gd name="connsiteX65" fmla="*/ 10774 w 13624"/>
              <a:gd name="connsiteY65" fmla="*/ 7282 h 14109"/>
              <a:gd name="connsiteX66" fmla="*/ 10783 w 13624"/>
              <a:gd name="connsiteY66" fmla="*/ 7319 h 14109"/>
              <a:gd name="connsiteX67" fmla="*/ 10775 w 13624"/>
              <a:gd name="connsiteY67" fmla="*/ 7211 h 14109"/>
              <a:gd name="connsiteX68" fmla="*/ 10421 w 13624"/>
              <a:gd name="connsiteY68" fmla="*/ 7120 h 14109"/>
              <a:gd name="connsiteX69" fmla="*/ 10329 w 13624"/>
              <a:gd name="connsiteY69" fmla="*/ 6881 h 14109"/>
              <a:gd name="connsiteX70" fmla="*/ 10224 w 13624"/>
              <a:gd name="connsiteY70" fmla="*/ 6803 h 14109"/>
              <a:gd name="connsiteX71" fmla="*/ 10074 w 13624"/>
              <a:gd name="connsiteY71" fmla="*/ 6524 h 14109"/>
              <a:gd name="connsiteX72" fmla="*/ 10041 w 13624"/>
              <a:gd name="connsiteY72" fmla="*/ 6197 h 14109"/>
              <a:gd name="connsiteX73" fmla="*/ 9880 w 13624"/>
              <a:gd name="connsiteY73" fmla="*/ 6026 h 14109"/>
              <a:gd name="connsiteX74" fmla="*/ 9660 w 13624"/>
              <a:gd name="connsiteY74" fmla="*/ 5979 h 14109"/>
              <a:gd name="connsiteX75" fmla="*/ 9479 w 13624"/>
              <a:gd name="connsiteY75" fmla="*/ 5826 h 14109"/>
              <a:gd name="connsiteX76" fmla="*/ 9336 w 13624"/>
              <a:gd name="connsiteY76" fmla="*/ 5746 h 14109"/>
              <a:gd name="connsiteX77" fmla="*/ 9215 w 13624"/>
              <a:gd name="connsiteY77" fmla="*/ 5505 h 14109"/>
              <a:gd name="connsiteX78" fmla="*/ 9000 w 13624"/>
              <a:gd name="connsiteY78" fmla="*/ 5766 h 14109"/>
              <a:gd name="connsiteX79" fmla="*/ 8833 w 13624"/>
              <a:gd name="connsiteY79" fmla="*/ 5377 h 14109"/>
              <a:gd name="connsiteX80" fmla="*/ 8791 w 13624"/>
              <a:gd name="connsiteY80" fmla="*/ 4923 h 14109"/>
              <a:gd name="connsiteX81" fmla="*/ 8669 w 13624"/>
              <a:gd name="connsiteY81" fmla="*/ 4647 h 14109"/>
              <a:gd name="connsiteX82" fmla="*/ 8711 w 13624"/>
              <a:gd name="connsiteY82" fmla="*/ 3762 h 14109"/>
              <a:gd name="connsiteX83" fmla="*/ 8448 w 13624"/>
              <a:gd name="connsiteY83" fmla="*/ 3406 h 14109"/>
              <a:gd name="connsiteX84" fmla="*/ 8357 w 13624"/>
              <a:gd name="connsiteY84" fmla="*/ 2985 h 14109"/>
              <a:gd name="connsiteX85" fmla="*/ 8156 w 13624"/>
              <a:gd name="connsiteY85" fmla="*/ 2957 h 14109"/>
              <a:gd name="connsiteX86" fmla="*/ 7702 w 13624"/>
              <a:gd name="connsiteY86" fmla="*/ 3152 h 14109"/>
              <a:gd name="connsiteX87" fmla="*/ 7506 w 13624"/>
              <a:gd name="connsiteY87" fmla="*/ 2780 h 14109"/>
              <a:gd name="connsiteX88" fmla="*/ 7137 w 13624"/>
              <a:gd name="connsiteY88" fmla="*/ 2491 h 14109"/>
              <a:gd name="connsiteX89" fmla="*/ 7081 w 13624"/>
              <a:gd name="connsiteY89" fmla="*/ 2253 h 14109"/>
              <a:gd name="connsiteX90" fmla="*/ 6972 w 13624"/>
              <a:gd name="connsiteY90" fmla="*/ 1849 h 14109"/>
              <a:gd name="connsiteX91" fmla="*/ 6782 w 13624"/>
              <a:gd name="connsiteY91" fmla="*/ 1696 h 14109"/>
              <a:gd name="connsiteX92" fmla="*/ 6559 w 13624"/>
              <a:gd name="connsiteY92" fmla="*/ 1829 h 14109"/>
              <a:gd name="connsiteX93" fmla="*/ 6499 w 13624"/>
              <a:gd name="connsiteY93" fmla="*/ 1988 h 14109"/>
              <a:gd name="connsiteX94" fmla="*/ 6272 w 13624"/>
              <a:gd name="connsiteY94" fmla="*/ 1778 h 14109"/>
              <a:gd name="connsiteX95" fmla="*/ 5936 w 13624"/>
              <a:gd name="connsiteY95" fmla="*/ 1734 h 14109"/>
              <a:gd name="connsiteX96" fmla="*/ 5534 w 13624"/>
              <a:gd name="connsiteY96" fmla="*/ 1696 h 14109"/>
              <a:gd name="connsiteX97" fmla="*/ 4828 w 13624"/>
              <a:gd name="connsiteY97" fmla="*/ 1335 h 14109"/>
              <a:gd name="connsiteX98" fmla="*/ 4698 w 13624"/>
              <a:gd name="connsiteY98" fmla="*/ 1744 h 14109"/>
              <a:gd name="connsiteX99" fmla="*/ 4733 w 13624"/>
              <a:gd name="connsiteY99" fmla="*/ 1945 h 14109"/>
              <a:gd name="connsiteX100" fmla="*/ 4742 w 13624"/>
              <a:gd name="connsiteY100" fmla="*/ 2000 h 14109"/>
              <a:gd name="connsiteX101" fmla="*/ 4749 w 13624"/>
              <a:gd name="connsiteY101" fmla="*/ 2135 h 14109"/>
              <a:gd name="connsiteX102" fmla="*/ 3890 w 13624"/>
              <a:gd name="connsiteY102" fmla="*/ 2909 h 14109"/>
              <a:gd name="connsiteX103" fmla="*/ 3768 w 13624"/>
              <a:gd name="connsiteY103" fmla="*/ 2997 h 14109"/>
              <a:gd name="connsiteX104" fmla="*/ 3580 w 13624"/>
              <a:gd name="connsiteY104" fmla="*/ 2246 h 14109"/>
              <a:gd name="connsiteX105" fmla="*/ 3097 w 13624"/>
              <a:gd name="connsiteY105" fmla="*/ 1782 h 14109"/>
              <a:gd name="connsiteX106" fmla="*/ 2866 w 13624"/>
              <a:gd name="connsiteY106" fmla="*/ 1892 h 14109"/>
              <a:gd name="connsiteX107" fmla="*/ 2722 w 13624"/>
              <a:gd name="connsiteY107" fmla="*/ 1622 h 14109"/>
              <a:gd name="connsiteX108" fmla="*/ 2482 w 13624"/>
              <a:gd name="connsiteY108" fmla="*/ 1499 h 14109"/>
              <a:gd name="connsiteX109" fmla="*/ 2150 w 13624"/>
              <a:gd name="connsiteY109" fmla="*/ 576 h 14109"/>
              <a:gd name="connsiteX110" fmla="*/ 2032 w 13624"/>
              <a:gd name="connsiteY110" fmla="*/ 501 h 14109"/>
              <a:gd name="connsiteX111" fmla="*/ 1149 w 13624"/>
              <a:gd name="connsiteY111" fmla="*/ 286 h 14109"/>
              <a:gd name="connsiteX112" fmla="*/ 994 w 13624"/>
              <a:gd name="connsiteY112" fmla="*/ 603 h 14109"/>
              <a:gd name="connsiteX113" fmla="*/ 789 w 13624"/>
              <a:gd name="connsiteY113" fmla="*/ 55 h 14109"/>
              <a:gd name="connsiteX114" fmla="*/ 588 w 13624"/>
              <a:gd name="connsiteY114" fmla="*/ 201 h 14109"/>
              <a:gd name="connsiteX115" fmla="*/ 460 w 13624"/>
              <a:gd name="connsiteY115" fmla="*/ 585 h 14109"/>
              <a:gd name="connsiteX116" fmla="*/ 296 w 13624"/>
              <a:gd name="connsiteY116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74 w 13624"/>
              <a:gd name="connsiteY18" fmla="*/ 10069 h 14109"/>
              <a:gd name="connsiteX19" fmla="*/ 1612 w 13624"/>
              <a:gd name="connsiteY19" fmla="*/ 10413 h 14109"/>
              <a:gd name="connsiteX20" fmla="*/ 1894 w 13624"/>
              <a:gd name="connsiteY20" fmla="*/ 10684 h 14109"/>
              <a:gd name="connsiteX21" fmla="*/ 2145 w 13624"/>
              <a:gd name="connsiteY21" fmla="*/ 8809 h 14109"/>
              <a:gd name="connsiteX22" fmla="*/ 2976 w 13624"/>
              <a:gd name="connsiteY22" fmla="*/ 8986 h 14109"/>
              <a:gd name="connsiteX23" fmla="*/ 3699 w 13624"/>
              <a:gd name="connsiteY23" fmla="*/ 9956 h 14109"/>
              <a:gd name="connsiteX24" fmla="*/ 4374 w 13624"/>
              <a:gd name="connsiteY24" fmla="*/ 9835 h 14109"/>
              <a:gd name="connsiteX25" fmla="*/ 4588 w 13624"/>
              <a:gd name="connsiteY25" fmla="*/ 9784 h 14109"/>
              <a:gd name="connsiteX26" fmla="*/ 4885 w 13624"/>
              <a:gd name="connsiteY26" fmla="*/ 9872 h 14109"/>
              <a:gd name="connsiteX27" fmla="*/ 5437 w 13624"/>
              <a:gd name="connsiteY27" fmla="*/ 10603 h 14109"/>
              <a:gd name="connsiteX28" fmla="*/ 5845 w 13624"/>
              <a:gd name="connsiteY28" fmla="*/ 11368 h 14109"/>
              <a:gd name="connsiteX29" fmla="*/ 6178 w 13624"/>
              <a:gd name="connsiteY29" fmla="*/ 11051 h 14109"/>
              <a:gd name="connsiteX30" fmla="*/ 6511 w 13624"/>
              <a:gd name="connsiteY30" fmla="*/ 10567 h 14109"/>
              <a:gd name="connsiteX31" fmla="*/ 6456 w 13624"/>
              <a:gd name="connsiteY31" fmla="*/ 10323 h 14109"/>
              <a:gd name="connsiteX32" fmla="*/ 6491 w 13624"/>
              <a:gd name="connsiteY32" fmla="*/ 10179 h 14109"/>
              <a:gd name="connsiteX33" fmla="*/ 6647 w 13624"/>
              <a:gd name="connsiteY33" fmla="*/ 10195 h 14109"/>
              <a:gd name="connsiteX34" fmla="*/ 7110 w 13624"/>
              <a:gd name="connsiteY34" fmla="*/ 10659 h 14109"/>
              <a:gd name="connsiteX35" fmla="*/ 7293 w 13624"/>
              <a:gd name="connsiteY35" fmla="*/ 10331 h 14109"/>
              <a:gd name="connsiteX36" fmla="*/ 7490 w 13624"/>
              <a:gd name="connsiteY36" fmla="*/ 10473 h 14109"/>
              <a:gd name="connsiteX37" fmla="*/ 7727 w 13624"/>
              <a:gd name="connsiteY37" fmla="*/ 10697 h 14109"/>
              <a:gd name="connsiteX38" fmla="*/ 7868 w 13624"/>
              <a:gd name="connsiteY38" fmla="*/ 11088 h 14109"/>
              <a:gd name="connsiteX39" fmla="*/ 8093 w 13624"/>
              <a:gd name="connsiteY39" fmla="*/ 11494 h 14109"/>
              <a:gd name="connsiteX40" fmla="*/ 8500 w 13624"/>
              <a:gd name="connsiteY40" fmla="*/ 11927 h 14109"/>
              <a:gd name="connsiteX41" fmla="*/ 8615 w 13624"/>
              <a:gd name="connsiteY41" fmla="*/ 12437 h 14109"/>
              <a:gd name="connsiteX42" fmla="*/ 9131 w 13624"/>
              <a:gd name="connsiteY42" fmla="*/ 13092 h 14109"/>
              <a:gd name="connsiteX43" fmla="*/ 9504 w 13624"/>
              <a:gd name="connsiteY43" fmla="*/ 14108 h 14109"/>
              <a:gd name="connsiteX44" fmla="*/ 9679 w 13624"/>
              <a:gd name="connsiteY44" fmla="*/ 13774 h 14109"/>
              <a:gd name="connsiteX45" fmla="*/ 9841 w 13624"/>
              <a:gd name="connsiteY45" fmla="*/ 13529 h 14109"/>
              <a:gd name="connsiteX46" fmla="*/ 9912 w 13624"/>
              <a:gd name="connsiteY46" fmla="*/ 12754 h 14109"/>
              <a:gd name="connsiteX47" fmla="*/ 9829 w 13624"/>
              <a:gd name="connsiteY47" fmla="*/ 12014 h 14109"/>
              <a:gd name="connsiteX48" fmla="*/ 9858 w 13624"/>
              <a:gd name="connsiteY48" fmla="*/ 11445 h 14109"/>
              <a:gd name="connsiteX49" fmla="*/ 10572 w 13624"/>
              <a:gd name="connsiteY49" fmla="*/ 11156 h 14109"/>
              <a:gd name="connsiteX50" fmla="*/ 11255 w 13624"/>
              <a:gd name="connsiteY50" fmla="*/ 10713 h 14109"/>
              <a:gd name="connsiteX51" fmla="*/ 11235 w 13624"/>
              <a:gd name="connsiteY51" fmla="*/ 9543 h 14109"/>
              <a:gd name="connsiteX52" fmla="*/ 11514 w 13624"/>
              <a:gd name="connsiteY52" fmla="*/ 9097 h 14109"/>
              <a:gd name="connsiteX53" fmla="*/ 11643 w 13624"/>
              <a:gd name="connsiteY53" fmla="*/ 8614 h 14109"/>
              <a:gd name="connsiteX54" fmla="*/ 12043 w 13624"/>
              <a:gd name="connsiteY54" fmla="*/ 8369 h 14109"/>
              <a:gd name="connsiteX55" fmla="*/ 12291 w 13624"/>
              <a:gd name="connsiteY55" fmla="*/ 8061 h 14109"/>
              <a:gd name="connsiteX56" fmla="*/ 12808 w 13624"/>
              <a:gd name="connsiteY56" fmla="*/ 8453 h 14109"/>
              <a:gd name="connsiteX57" fmla="*/ 12963 w 13624"/>
              <a:gd name="connsiteY57" fmla="*/ 7865 h 14109"/>
              <a:gd name="connsiteX58" fmla="*/ 13149 w 13624"/>
              <a:gd name="connsiteY58" fmla="*/ 7577 h 14109"/>
              <a:gd name="connsiteX59" fmla="*/ 13274 w 13624"/>
              <a:gd name="connsiteY59" fmla="*/ 7331 h 14109"/>
              <a:gd name="connsiteX60" fmla="*/ 13601 w 13624"/>
              <a:gd name="connsiteY60" fmla="*/ 7045 h 14109"/>
              <a:gd name="connsiteX61" fmla="*/ 12589 w 13624"/>
              <a:gd name="connsiteY61" fmla="*/ 6198 h 14109"/>
              <a:gd name="connsiteX62" fmla="*/ 12020 w 13624"/>
              <a:gd name="connsiteY62" fmla="*/ 6784 h 14109"/>
              <a:gd name="connsiteX63" fmla="*/ 11536 w 13624"/>
              <a:gd name="connsiteY63" fmla="*/ 7049 h 14109"/>
              <a:gd name="connsiteX64" fmla="*/ 11147 w 13624"/>
              <a:gd name="connsiteY64" fmla="*/ 7337 h 14109"/>
              <a:gd name="connsiteX65" fmla="*/ 10774 w 13624"/>
              <a:gd name="connsiteY65" fmla="*/ 7282 h 14109"/>
              <a:gd name="connsiteX66" fmla="*/ 10783 w 13624"/>
              <a:gd name="connsiteY66" fmla="*/ 7319 h 14109"/>
              <a:gd name="connsiteX67" fmla="*/ 10775 w 13624"/>
              <a:gd name="connsiteY67" fmla="*/ 7211 h 14109"/>
              <a:gd name="connsiteX68" fmla="*/ 10421 w 13624"/>
              <a:gd name="connsiteY68" fmla="*/ 7120 h 14109"/>
              <a:gd name="connsiteX69" fmla="*/ 10329 w 13624"/>
              <a:gd name="connsiteY69" fmla="*/ 6881 h 14109"/>
              <a:gd name="connsiteX70" fmla="*/ 10224 w 13624"/>
              <a:gd name="connsiteY70" fmla="*/ 6803 h 14109"/>
              <a:gd name="connsiteX71" fmla="*/ 10074 w 13624"/>
              <a:gd name="connsiteY71" fmla="*/ 6524 h 14109"/>
              <a:gd name="connsiteX72" fmla="*/ 10041 w 13624"/>
              <a:gd name="connsiteY72" fmla="*/ 6197 h 14109"/>
              <a:gd name="connsiteX73" fmla="*/ 9880 w 13624"/>
              <a:gd name="connsiteY73" fmla="*/ 6026 h 14109"/>
              <a:gd name="connsiteX74" fmla="*/ 9660 w 13624"/>
              <a:gd name="connsiteY74" fmla="*/ 5979 h 14109"/>
              <a:gd name="connsiteX75" fmla="*/ 9479 w 13624"/>
              <a:gd name="connsiteY75" fmla="*/ 5826 h 14109"/>
              <a:gd name="connsiteX76" fmla="*/ 9336 w 13624"/>
              <a:gd name="connsiteY76" fmla="*/ 5746 h 14109"/>
              <a:gd name="connsiteX77" fmla="*/ 9215 w 13624"/>
              <a:gd name="connsiteY77" fmla="*/ 5505 h 14109"/>
              <a:gd name="connsiteX78" fmla="*/ 9000 w 13624"/>
              <a:gd name="connsiteY78" fmla="*/ 5766 h 14109"/>
              <a:gd name="connsiteX79" fmla="*/ 8833 w 13624"/>
              <a:gd name="connsiteY79" fmla="*/ 5377 h 14109"/>
              <a:gd name="connsiteX80" fmla="*/ 8791 w 13624"/>
              <a:gd name="connsiteY80" fmla="*/ 4923 h 14109"/>
              <a:gd name="connsiteX81" fmla="*/ 8669 w 13624"/>
              <a:gd name="connsiteY81" fmla="*/ 4647 h 14109"/>
              <a:gd name="connsiteX82" fmla="*/ 8711 w 13624"/>
              <a:gd name="connsiteY82" fmla="*/ 3762 h 14109"/>
              <a:gd name="connsiteX83" fmla="*/ 8448 w 13624"/>
              <a:gd name="connsiteY83" fmla="*/ 3406 h 14109"/>
              <a:gd name="connsiteX84" fmla="*/ 8357 w 13624"/>
              <a:gd name="connsiteY84" fmla="*/ 2985 h 14109"/>
              <a:gd name="connsiteX85" fmla="*/ 8156 w 13624"/>
              <a:gd name="connsiteY85" fmla="*/ 2957 h 14109"/>
              <a:gd name="connsiteX86" fmla="*/ 7702 w 13624"/>
              <a:gd name="connsiteY86" fmla="*/ 3152 h 14109"/>
              <a:gd name="connsiteX87" fmla="*/ 7506 w 13624"/>
              <a:gd name="connsiteY87" fmla="*/ 2780 h 14109"/>
              <a:gd name="connsiteX88" fmla="*/ 7137 w 13624"/>
              <a:gd name="connsiteY88" fmla="*/ 2491 h 14109"/>
              <a:gd name="connsiteX89" fmla="*/ 7081 w 13624"/>
              <a:gd name="connsiteY89" fmla="*/ 2253 h 14109"/>
              <a:gd name="connsiteX90" fmla="*/ 6972 w 13624"/>
              <a:gd name="connsiteY90" fmla="*/ 1849 h 14109"/>
              <a:gd name="connsiteX91" fmla="*/ 6782 w 13624"/>
              <a:gd name="connsiteY91" fmla="*/ 1696 h 14109"/>
              <a:gd name="connsiteX92" fmla="*/ 6559 w 13624"/>
              <a:gd name="connsiteY92" fmla="*/ 1829 h 14109"/>
              <a:gd name="connsiteX93" fmla="*/ 6499 w 13624"/>
              <a:gd name="connsiteY93" fmla="*/ 1988 h 14109"/>
              <a:gd name="connsiteX94" fmla="*/ 6272 w 13624"/>
              <a:gd name="connsiteY94" fmla="*/ 1778 h 14109"/>
              <a:gd name="connsiteX95" fmla="*/ 5936 w 13624"/>
              <a:gd name="connsiteY95" fmla="*/ 1734 h 14109"/>
              <a:gd name="connsiteX96" fmla="*/ 5534 w 13624"/>
              <a:gd name="connsiteY96" fmla="*/ 1696 h 14109"/>
              <a:gd name="connsiteX97" fmla="*/ 4828 w 13624"/>
              <a:gd name="connsiteY97" fmla="*/ 1335 h 14109"/>
              <a:gd name="connsiteX98" fmla="*/ 4698 w 13624"/>
              <a:gd name="connsiteY98" fmla="*/ 1744 h 14109"/>
              <a:gd name="connsiteX99" fmla="*/ 4733 w 13624"/>
              <a:gd name="connsiteY99" fmla="*/ 1945 h 14109"/>
              <a:gd name="connsiteX100" fmla="*/ 4742 w 13624"/>
              <a:gd name="connsiteY100" fmla="*/ 2000 h 14109"/>
              <a:gd name="connsiteX101" fmla="*/ 4749 w 13624"/>
              <a:gd name="connsiteY101" fmla="*/ 2135 h 14109"/>
              <a:gd name="connsiteX102" fmla="*/ 3890 w 13624"/>
              <a:gd name="connsiteY102" fmla="*/ 2909 h 14109"/>
              <a:gd name="connsiteX103" fmla="*/ 3768 w 13624"/>
              <a:gd name="connsiteY103" fmla="*/ 2997 h 14109"/>
              <a:gd name="connsiteX104" fmla="*/ 3580 w 13624"/>
              <a:gd name="connsiteY104" fmla="*/ 2246 h 14109"/>
              <a:gd name="connsiteX105" fmla="*/ 3097 w 13624"/>
              <a:gd name="connsiteY105" fmla="*/ 1782 h 14109"/>
              <a:gd name="connsiteX106" fmla="*/ 2866 w 13624"/>
              <a:gd name="connsiteY106" fmla="*/ 1892 h 14109"/>
              <a:gd name="connsiteX107" fmla="*/ 2722 w 13624"/>
              <a:gd name="connsiteY107" fmla="*/ 1622 h 14109"/>
              <a:gd name="connsiteX108" fmla="*/ 2482 w 13624"/>
              <a:gd name="connsiteY108" fmla="*/ 1499 h 14109"/>
              <a:gd name="connsiteX109" fmla="*/ 2150 w 13624"/>
              <a:gd name="connsiteY109" fmla="*/ 576 h 14109"/>
              <a:gd name="connsiteX110" fmla="*/ 2032 w 13624"/>
              <a:gd name="connsiteY110" fmla="*/ 501 h 14109"/>
              <a:gd name="connsiteX111" fmla="*/ 1149 w 13624"/>
              <a:gd name="connsiteY111" fmla="*/ 286 h 14109"/>
              <a:gd name="connsiteX112" fmla="*/ 994 w 13624"/>
              <a:gd name="connsiteY112" fmla="*/ 603 h 14109"/>
              <a:gd name="connsiteX113" fmla="*/ 789 w 13624"/>
              <a:gd name="connsiteY113" fmla="*/ 55 h 14109"/>
              <a:gd name="connsiteX114" fmla="*/ 588 w 13624"/>
              <a:gd name="connsiteY114" fmla="*/ 201 h 14109"/>
              <a:gd name="connsiteX115" fmla="*/ 460 w 13624"/>
              <a:gd name="connsiteY115" fmla="*/ 585 h 14109"/>
              <a:gd name="connsiteX116" fmla="*/ 296 w 13624"/>
              <a:gd name="connsiteY116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201 w 13624"/>
              <a:gd name="connsiteY17" fmla="*/ 10179 h 14109"/>
              <a:gd name="connsiteX18" fmla="*/ 1374 w 13624"/>
              <a:gd name="connsiteY18" fmla="*/ 10069 h 14109"/>
              <a:gd name="connsiteX19" fmla="*/ 1539 w 13624"/>
              <a:gd name="connsiteY19" fmla="*/ 10227 h 14109"/>
              <a:gd name="connsiteX20" fmla="*/ 1612 w 13624"/>
              <a:gd name="connsiteY20" fmla="*/ 10413 h 14109"/>
              <a:gd name="connsiteX21" fmla="*/ 1894 w 13624"/>
              <a:gd name="connsiteY21" fmla="*/ 10684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1043 w 13624"/>
              <a:gd name="connsiteY17" fmla="*/ 10148 h 14109"/>
              <a:gd name="connsiteX18" fmla="*/ 1374 w 13624"/>
              <a:gd name="connsiteY18" fmla="*/ 10069 h 14109"/>
              <a:gd name="connsiteX19" fmla="*/ 1539 w 13624"/>
              <a:gd name="connsiteY19" fmla="*/ 10227 h 14109"/>
              <a:gd name="connsiteX20" fmla="*/ 1612 w 13624"/>
              <a:gd name="connsiteY20" fmla="*/ 10413 h 14109"/>
              <a:gd name="connsiteX21" fmla="*/ 1894 w 13624"/>
              <a:gd name="connsiteY21" fmla="*/ 10684 h 14109"/>
              <a:gd name="connsiteX22" fmla="*/ 2145 w 13624"/>
              <a:gd name="connsiteY22" fmla="*/ 8809 h 14109"/>
              <a:gd name="connsiteX23" fmla="*/ 2976 w 13624"/>
              <a:gd name="connsiteY23" fmla="*/ 8986 h 14109"/>
              <a:gd name="connsiteX24" fmla="*/ 3699 w 13624"/>
              <a:gd name="connsiteY24" fmla="*/ 9956 h 14109"/>
              <a:gd name="connsiteX25" fmla="*/ 4374 w 13624"/>
              <a:gd name="connsiteY25" fmla="*/ 9835 h 14109"/>
              <a:gd name="connsiteX26" fmla="*/ 4588 w 13624"/>
              <a:gd name="connsiteY26" fmla="*/ 9784 h 14109"/>
              <a:gd name="connsiteX27" fmla="*/ 4885 w 13624"/>
              <a:gd name="connsiteY27" fmla="*/ 9872 h 14109"/>
              <a:gd name="connsiteX28" fmla="*/ 5437 w 13624"/>
              <a:gd name="connsiteY28" fmla="*/ 10603 h 14109"/>
              <a:gd name="connsiteX29" fmla="*/ 5845 w 13624"/>
              <a:gd name="connsiteY29" fmla="*/ 11368 h 14109"/>
              <a:gd name="connsiteX30" fmla="*/ 6178 w 13624"/>
              <a:gd name="connsiteY30" fmla="*/ 11051 h 14109"/>
              <a:gd name="connsiteX31" fmla="*/ 6511 w 13624"/>
              <a:gd name="connsiteY31" fmla="*/ 10567 h 14109"/>
              <a:gd name="connsiteX32" fmla="*/ 6456 w 13624"/>
              <a:gd name="connsiteY32" fmla="*/ 10323 h 14109"/>
              <a:gd name="connsiteX33" fmla="*/ 6491 w 13624"/>
              <a:gd name="connsiteY33" fmla="*/ 10179 h 14109"/>
              <a:gd name="connsiteX34" fmla="*/ 6647 w 13624"/>
              <a:gd name="connsiteY34" fmla="*/ 10195 h 14109"/>
              <a:gd name="connsiteX35" fmla="*/ 7110 w 13624"/>
              <a:gd name="connsiteY35" fmla="*/ 10659 h 14109"/>
              <a:gd name="connsiteX36" fmla="*/ 7293 w 13624"/>
              <a:gd name="connsiteY36" fmla="*/ 10331 h 14109"/>
              <a:gd name="connsiteX37" fmla="*/ 7490 w 13624"/>
              <a:gd name="connsiteY37" fmla="*/ 10473 h 14109"/>
              <a:gd name="connsiteX38" fmla="*/ 7727 w 13624"/>
              <a:gd name="connsiteY38" fmla="*/ 10697 h 14109"/>
              <a:gd name="connsiteX39" fmla="*/ 7868 w 13624"/>
              <a:gd name="connsiteY39" fmla="*/ 11088 h 14109"/>
              <a:gd name="connsiteX40" fmla="*/ 8093 w 13624"/>
              <a:gd name="connsiteY40" fmla="*/ 11494 h 14109"/>
              <a:gd name="connsiteX41" fmla="*/ 8500 w 13624"/>
              <a:gd name="connsiteY41" fmla="*/ 11927 h 14109"/>
              <a:gd name="connsiteX42" fmla="*/ 8615 w 13624"/>
              <a:gd name="connsiteY42" fmla="*/ 12437 h 14109"/>
              <a:gd name="connsiteX43" fmla="*/ 9131 w 13624"/>
              <a:gd name="connsiteY43" fmla="*/ 13092 h 14109"/>
              <a:gd name="connsiteX44" fmla="*/ 9504 w 13624"/>
              <a:gd name="connsiteY44" fmla="*/ 14108 h 14109"/>
              <a:gd name="connsiteX45" fmla="*/ 9679 w 13624"/>
              <a:gd name="connsiteY45" fmla="*/ 13774 h 14109"/>
              <a:gd name="connsiteX46" fmla="*/ 9841 w 13624"/>
              <a:gd name="connsiteY46" fmla="*/ 13529 h 14109"/>
              <a:gd name="connsiteX47" fmla="*/ 9912 w 13624"/>
              <a:gd name="connsiteY47" fmla="*/ 12754 h 14109"/>
              <a:gd name="connsiteX48" fmla="*/ 9829 w 13624"/>
              <a:gd name="connsiteY48" fmla="*/ 12014 h 14109"/>
              <a:gd name="connsiteX49" fmla="*/ 9858 w 13624"/>
              <a:gd name="connsiteY49" fmla="*/ 11445 h 14109"/>
              <a:gd name="connsiteX50" fmla="*/ 10572 w 13624"/>
              <a:gd name="connsiteY50" fmla="*/ 11156 h 14109"/>
              <a:gd name="connsiteX51" fmla="*/ 11255 w 13624"/>
              <a:gd name="connsiteY51" fmla="*/ 10713 h 14109"/>
              <a:gd name="connsiteX52" fmla="*/ 11235 w 13624"/>
              <a:gd name="connsiteY52" fmla="*/ 9543 h 14109"/>
              <a:gd name="connsiteX53" fmla="*/ 11514 w 13624"/>
              <a:gd name="connsiteY53" fmla="*/ 9097 h 14109"/>
              <a:gd name="connsiteX54" fmla="*/ 11643 w 13624"/>
              <a:gd name="connsiteY54" fmla="*/ 8614 h 14109"/>
              <a:gd name="connsiteX55" fmla="*/ 12043 w 13624"/>
              <a:gd name="connsiteY55" fmla="*/ 8369 h 14109"/>
              <a:gd name="connsiteX56" fmla="*/ 12291 w 13624"/>
              <a:gd name="connsiteY56" fmla="*/ 8061 h 14109"/>
              <a:gd name="connsiteX57" fmla="*/ 12808 w 13624"/>
              <a:gd name="connsiteY57" fmla="*/ 8453 h 14109"/>
              <a:gd name="connsiteX58" fmla="*/ 12963 w 13624"/>
              <a:gd name="connsiteY58" fmla="*/ 7865 h 14109"/>
              <a:gd name="connsiteX59" fmla="*/ 13149 w 13624"/>
              <a:gd name="connsiteY59" fmla="*/ 7577 h 14109"/>
              <a:gd name="connsiteX60" fmla="*/ 13274 w 13624"/>
              <a:gd name="connsiteY60" fmla="*/ 7331 h 14109"/>
              <a:gd name="connsiteX61" fmla="*/ 13601 w 13624"/>
              <a:gd name="connsiteY61" fmla="*/ 7045 h 14109"/>
              <a:gd name="connsiteX62" fmla="*/ 12589 w 13624"/>
              <a:gd name="connsiteY62" fmla="*/ 6198 h 14109"/>
              <a:gd name="connsiteX63" fmla="*/ 12020 w 13624"/>
              <a:gd name="connsiteY63" fmla="*/ 6784 h 14109"/>
              <a:gd name="connsiteX64" fmla="*/ 11536 w 13624"/>
              <a:gd name="connsiteY64" fmla="*/ 7049 h 14109"/>
              <a:gd name="connsiteX65" fmla="*/ 11147 w 13624"/>
              <a:gd name="connsiteY65" fmla="*/ 7337 h 14109"/>
              <a:gd name="connsiteX66" fmla="*/ 10774 w 13624"/>
              <a:gd name="connsiteY66" fmla="*/ 7282 h 14109"/>
              <a:gd name="connsiteX67" fmla="*/ 10783 w 13624"/>
              <a:gd name="connsiteY67" fmla="*/ 7319 h 14109"/>
              <a:gd name="connsiteX68" fmla="*/ 10775 w 13624"/>
              <a:gd name="connsiteY68" fmla="*/ 7211 h 14109"/>
              <a:gd name="connsiteX69" fmla="*/ 10421 w 13624"/>
              <a:gd name="connsiteY69" fmla="*/ 7120 h 14109"/>
              <a:gd name="connsiteX70" fmla="*/ 10329 w 13624"/>
              <a:gd name="connsiteY70" fmla="*/ 6881 h 14109"/>
              <a:gd name="connsiteX71" fmla="*/ 10224 w 13624"/>
              <a:gd name="connsiteY71" fmla="*/ 6803 h 14109"/>
              <a:gd name="connsiteX72" fmla="*/ 10074 w 13624"/>
              <a:gd name="connsiteY72" fmla="*/ 6524 h 14109"/>
              <a:gd name="connsiteX73" fmla="*/ 10041 w 13624"/>
              <a:gd name="connsiteY73" fmla="*/ 6197 h 14109"/>
              <a:gd name="connsiteX74" fmla="*/ 9880 w 13624"/>
              <a:gd name="connsiteY74" fmla="*/ 6026 h 14109"/>
              <a:gd name="connsiteX75" fmla="*/ 9660 w 13624"/>
              <a:gd name="connsiteY75" fmla="*/ 5979 h 14109"/>
              <a:gd name="connsiteX76" fmla="*/ 9479 w 13624"/>
              <a:gd name="connsiteY76" fmla="*/ 5826 h 14109"/>
              <a:gd name="connsiteX77" fmla="*/ 9336 w 13624"/>
              <a:gd name="connsiteY77" fmla="*/ 5746 h 14109"/>
              <a:gd name="connsiteX78" fmla="*/ 9215 w 13624"/>
              <a:gd name="connsiteY78" fmla="*/ 5505 h 14109"/>
              <a:gd name="connsiteX79" fmla="*/ 9000 w 13624"/>
              <a:gd name="connsiteY79" fmla="*/ 5766 h 14109"/>
              <a:gd name="connsiteX80" fmla="*/ 8833 w 13624"/>
              <a:gd name="connsiteY80" fmla="*/ 5377 h 14109"/>
              <a:gd name="connsiteX81" fmla="*/ 8791 w 13624"/>
              <a:gd name="connsiteY81" fmla="*/ 4923 h 14109"/>
              <a:gd name="connsiteX82" fmla="*/ 8669 w 13624"/>
              <a:gd name="connsiteY82" fmla="*/ 4647 h 14109"/>
              <a:gd name="connsiteX83" fmla="*/ 8711 w 13624"/>
              <a:gd name="connsiteY83" fmla="*/ 3762 h 14109"/>
              <a:gd name="connsiteX84" fmla="*/ 8448 w 13624"/>
              <a:gd name="connsiteY84" fmla="*/ 3406 h 14109"/>
              <a:gd name="connsiteX85" fmla="*/ 8357 w 13624"/>
              <a:gd name="connsiteY85" fmla="*/ 2985 h 14109"/>
              <a:gd name="connsiteX86" fmla="*/ 8156 w 13624"/>
              <a:gd name="connsiteY86" fmla="*/ 2957 h 14109"/>
              <a:gd name="connsiteX87" fmla="*/ 7702 w 13624"/>
              <a:gd name="connsiteY87" fmla="*/ 3152 h 14109"/>
              <a:gd name="connsiteX88" fmla="*/ 7506 w 13624"/>
              <a:gd name="connsiteY88" fmla="*/ 2780 h 14109"/>
              <a:gd name="connsiteX89" fmla="*/ 7137 w 13624"/>
              <a:gd name="connsiteY89" fmla="*/ 2491 h 14109"/>
              <a:gd name="connsiteX90" fmla="*/ 7081 w 13624"/>
              <a:gd name="connsiteY90" fmla="*/ 2253 h 14109"/>
              <a:gd name="connsiteX91" fmla="*/ 6972 w 13624"/>
              <a:gd name="connsiteY91" fmla="*/ 1849 h 14109"/>
              <a:gd name="connsiteX92" fmla="*/ 6782 w 13624"/>
              <a:gd name="connsiteY92" fmla="*/ 1696 h 14109"/>
              <a:gd name="connsiteX93" fmla="*/ 6559 w 13624"/>
              <a:gd name="connsiteY93" fmla="*/ 1829 h 14109"/>
              <a:gd name="connsiteX94" fmla="*/ 6499 w 13624"/>
              <a:gd name="connsiteY94" fmla="*/ 1988 h 14109"/>
              <a:gd name="connsiteX95" fmla="*/ 6272 w 13624"/>
              <a:gd name="connsiteY95" fmla="*/ 1778 h 14109"/>
              <a:gd name="connsiteX96" fmla="*/ 5936 w 13624"/>
              <a:gd name="connsiteY96" fmla="*/ 1734 h 14109"/>
              <a:gd name="connsiteX97" fmla="*/ 5534 w 13624"/>
              <a:gd name="connsiteY97" fmla="*/ 1696 h 14109"/>
              <a:gd name="connsiteX98" fmla="*/ 4828 w 13624"/>
              <a:gd name="connsiteY98" fmla="*/ 1335 h 14109"/>
              <a:gd name="connsiteX99" fmla="*/ 4698 w 13624"/>
              <a:gd name="connsiteY99" fmla="*/ 1744 h 14109"/>
              <a:gd name="connsiteX100" fmla="*/ 4733 w 13624"/>
              <a:gd name="connsiteY100" fmla="*/ 1945 h 14109"/>
              <a:gd name="connsiteX101" fmla="*/ 4742 w 13624"/>
              <a:gd name="connsiteY101" fmla="*/ 2000 h 14109"/>
              <a:gd name="connsiteX102" fmla="*/ 4749 w 13624"/>
              <a:gd name="connsiteY102" fmla="*/ 2135 h 14109"/>
              <a:gd name="connsiteX103" fmla="*/ 3890 w 13624"/>
              <a:gd name="connsiteY103" fmla="*/ 2909 h 14109"/>
              <a:gd name="connsiteX104" fmla="*/ 3768 w 13624"/>
              <a:gd name="connsiteY104" fmla="*/ 2997 h 14109"/>
              <a:gd name="connsiteX105" fmla="*/ 3580 w 13624"/>
              <a:gd name="connsiteY105" fmla="*/ 2246 h 14109"/>
              <a:gd name="connsiteX106" fmla="*/ 3097 w 13624"/>
              <a:gd name="connsiteY106" fmla="*/ 1782 h 14109"/>
              <a:gd name="connsiteX107" fmla="*/ 2866 w 13624"/>
              <a:gd name="connsiteY107" fmla="*/ 1892 h 14109"/>
              <a:gd name="connsiteX108" fmla="*/ 2722 w 13624"/>
              <a:gd name="connsiteY108" fmla="*/ 1622 h 14109"/>
              <a:gd name="connsiteX109" fmla="*/ 2482 w 13624"/>
              <a:gd name="connsiteY109" fmla="*/ 1499 h 14109"/>
              <a:gd name="connsiteX110" fmla="*/ 2150 w 13624"/>
              <a:gd name="connsiteY110" fmla="*/ 576 h 14109"/>
              <a:gd name="connsiteX111" fmla="*/ 2032 w 13624"/>
              <a:gd name="connsiteY111" fmla="*/ 501 h 14109"/>
              <a:gd name="connsiteX112" fmla="*/ 1149 w 13624"/>
              <a:gd name="connsiteY112" fmla="*/ 286 h 14109"/>
              <a:gd name="connsiteX113" fmla="*/ 994 w 13624"/>
              <a:gd name="connsiteY113" fmla="*/ 603 h 14109"/>
              <a:gd name="connsiteX114" fmla="*/ 789 w 13624"/>
              <a:gd name="connsiteY114" fmla="*/ 55 h 14109"/>
              <a:gd name="connsiteX115" fmla="*/ 588 w 13624"/>
              <a:gd name="connsiteY115" fmla="*/ 201 h 14109"/>
              <a:gd name="connsiteX116" fmla="*/ 460 w 13624"/>
              <a:gd name="connsiteY116" fmla="*/ 585 h 14109"/>
              <a:gd name="connsiteX117" fmla="*/ 296 w 13624"/>
              <a:gd name="connsiteY117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790 w 13624"/>
              <a:gd name="connsiteY16" fmla="*/ 9459 h 14109"/>
              <a:gd name="connsiteX17" fmla="*/ 940 w 13624"/>
              <a:gd name="connsiteY17" fmla="*/ 9732 h 14109"/>
              <a:gd name="connsiteX18" fmla="*/ 1043 w 13624"/>
              <a:gd name="connsiteY18" fmla="*/ 10148 h 14109"/>
              <a:gd name="connsiteX19" fmla="*/ 1374 w 13624"/>
              <a:gd name="connsiteY19" fmla="*/ 10069 h 14109"/>
              <a:gd name="connsiteX20" fmla="*/ 1539 w 13624"/>
              <a:gd name="connsiteY20" fmla="*/ 10227 h 14109"/>
              <a:gd name="connsiteX21" fmla="*/ 1612 w 13624"/>
              <a:gd name="connsiteY21" fmla="*/ 10413 h 14109"/>
              <a:gd name="connsiteX22" fmla="*/ 1894 w 13624"/>
              <a:gd name="connsiteY22" fmla="*/ 10684 h 14109"/>
              <a:gd name="connsiteX23" fmla="*/ 2145 w 13624"/>
              <a:gd name="connsiteY23" fmla="*/ 8809 h 14109"/>
              <a:gd name="connsiteX24" fmla="*/ 2976 w 13624"/>
              <a:gd name="connsiteY24" fmla="*/ 8986 h 14109"/>
              <a:gd name="connsiteX25" fmla="*/ 3699 w 13624"/>
              <a:gd name="connsiteY25" fmla="*/ 9956 h 14109"/>
              <a:gd name="connsiteX26" fmla="*/ 4374 w 13624"/>
              <a:gd name="connsiteY26" fmla="*/ 9835 h 14109"/>
              <a:gd name="connsiteX27" fmla="*/ 4588 w 13624"/>
              <a:gd name="connsiteY27" fmla="*/ 9784 h 14109"/>
              <a:gd name="connsiteX28" fmla="*/ 4885 w 13624"/>
              <a:gd name="connsiteY28" fmla="*/ 9872 h 14109"/>
              <a:gd name="connsiteX29" fmla="*/ 5437 w 13624"/>
              <a:gd name="connsiteY29" fmla="*/ 10603 h 14109"/>
              <a:gd name="connsiteX30" fmla="*/ 5845 w 13624"/>
              <a:gd name="connsiteY30" fmla="*/ 11368 h 14109"/>
              <a:gd name="connsiteX31" fmla="*/ 6178 w 13624"/>
              <a:gd name="connsiteY31" fmla="*/ 11051 h 14109"/>
              <a:gd name="connsiteX32" fmla="*/ 6511 w 13624"/>
              <a:gd name="connsiteY32" fmla="*/ 10567 h 14109"/>
              <a:gd name="connsiteX33" fmla="*/ 6456 w 13624"/>
              <a:gd name="connsiteY33" fmla="*/ 10323 h 14109"/>
              <a:gd name="connsiteX34" fmla="*/ 6491 w 13624"/>
              <a:gd name="connsiteY34" fmla="*/ 10179 h 14109"/>
              <a:gd name="connsiteX35" fmla="*/ 6647 w 13624"/>
              <a:gd name="connsiteY35" fmla="*/ 10195 h 14109"/>
              <a:gd name="connsiteX36" fmla="*/ 7110 w 13624"/>
              <a:gd name="connsiteY36" fmla="*/ 10659 h 14109"/>
              <a:gd name="connsiteX37" fmla="*/ 7293 w 13624"/>
              <a:gd name="connsiteY37" fmla="*/ 10331 h 14109"/>
              <a:gd name="connsiteX38" fmla="*/ 7490 w 13624"/>
              <a:gd name="connsiteY38" fmla="*/ 10473 h 14109"/>
              <a:gd name="connsiteX39" fmla="*/ 7727 w 13624"/>
              <a:gd name="connsiteY39" fmla="*/ 10697 h 14109"/>
              <a:gd name="connsiteX40" fmla="*/ 7868 w 13624"/>
              <a:gd name="connsiteY40" fmla="*/ 11088 h 14109"/>
              <a:gd name="connsiteX41" fmla="*/ 8093 w 13624"/>
              <a:gd name="connsiteY41" fmla="*/ 11494 h 14109"/>
              <a:gd name="connsiteX42" fmla="*/ 8500 w 13624"/>
              <a:gd name="connsiteY42" fmla="*/ 11927 h 14109"/>
              <a:gd name="connsiteX43" fmla="*/ 8615 w 13624"/>
              <a:gd name="connsiteY43" fmla="*/ 12437 h 14109"/>
              <a:gd name="connsiteX44" fmla="*/ 9131 w 13624"/>
              <a:gd name="connsiteY44" fmla="*/ 13092 h 14109"/>
              <a:gd name="connsiteX45" fmla="*/ 9504 w 13624"/>
              <a:gd name="connsiteY45" fmla="*/ 14108 h 14109"/>
              <a:gd name="connsiteX46" fmla="*/ 9679 w 13624"/>
              <a:gd name="connsiteY46" fmla="*/ 13774 h 14109"/>
              <a:gd name="connsiteX47" fmla="*/ 9841 w 13624"/>
              <a:gd name="connsiteY47" fmla="*/ 13529 h 14109"/>
              <a:gd name="connsiteX48" fmla="*/ 9912 w 13624"/>
              <a:gd name="connsiteY48" fmla="*/ 12754 h 14109"/>
              <a:gd name="connsiteX49" fmla="*/ 9829 w 13624"/>
              <a:gd name="connsiteY49" fmla="*/ 12014 h 14109"/>
              <a:gd name="connsiteX50" fmla="*/ 9858 w 13624"/>
              <a:gd name="connsiteY50" fmla="*/ 11445 h 14109"/>
              <a:gd name="connsiteX51" fmla="*/ 10572 w 13624"/>
              <a:gd name="connsiteY51" fmla="*/ 11156 h 14109"/>
              <a:gd name="connsiteX52" fmla="*/ 11255 w 13624"/>
              <a:gd name="connsiteY52" fmla="*/ 10713 h 14109"/>
              <a:gd name="connsiteX53" fmla="*/ 11235 w 13624"/>
              <a:gd name="connsiteY53" fmla="*/ 9543 h 14109"/>
              <a:gd name="connsiteX54" fmla="*/ 11514 w 13624"/>
              <a:gd name="connsiteY54" fmla="*/ 9097 h 14109"/>
              <a:gd name="connsiteX55" fmla="*/ 11643 w 13624"/>
              <a:gd name="connsiteY55" fmla="*/ 8614 h 14109"/>
              <a:gd name="connsiteX56" fmla="*/ 12043 w 13624"/>
              <a:gd name="connsiteY56" fmla="*/ 8369 h 14109"/>
              <a:gd name="connsiteX57" fmla="*/ 12291 w 13624"/>
              <a:gd name="connsiteY57" fmla="*/ 8061 h 14109"/>
              <a:gd name="connsiteX58" fmla="*/ 12808 w 13624"/>
              <a:gd name="connsiteY58" fmla="*/ 8453 h 14109"/>
              <a:gd name="connsiteX59" fmla="*/ 12963 w 13624"/>
              <a:gd name="connsiteY59" fmla="*/ 7865 h 14109"/>
              <a:gd name="connsiteX60" fmla="*/ 13149 w 13624"/>
              <a:gd name="connsiteY60" fmla="*/ 7577 h 14109"/>
              <a:gd name="connsiteX61" fmla="*/ 13274 w 13624"/>
              <a:gd name="connsiteY61" fmla="*/ 7331 h 14109"/>
              <a:gd name="connsiteX62" fmla="*/ 13601 w 13624"/>
              <a:gd name="connsiteY62" fmla="*/ 7045 h 14109"/>
              <a:gd name="connsiteX63" fmla="*/ 12589 w 13624"/>
              <a:gd name="connsiteY63" fmla="*/ 6198 h 14109"/>
              <a:gd name="connsiteX64" fmla="*/ 12020 w 13624"/>
              <a:gd name="connsiteY64" fmla="*/ 6784 h 14109"/>
              <a:gd name="connsiteX65" fmla="*/ 11536 w 13624"/>
              <a:gd name="connsiteY65" fmla="*/ 7049 h 14109"/>
              <a:gd name="connsiteX66" fmla="*/ 11147 w 13624"/>
              <a:gd name="connsiteY66" fmla="*/ 7337 h 14109"/>
              <a:gd name="connsiteX67" fmla="*/ 10774 w 13624"/>
              <a:gd name="connsiteY67" fmla="*/ 7282 h 14109"/>
              <a:gd name="connsiteX68" fmla="*/ 10783 w 13624"/>
              <a:gd name="connsiteY68" fmla="*/ 7319 h 14109"/>
              <a:gd name="connsiteX69" fmla="*/ 10775 w 13624"/>
              <a:gd name="connsiteY69" fmla="*/ 7211 h 14109"/>
              <a:gd name="connsiteX70" fmla="*/ 10421 w 13624"/>
              <a:gd name="connsiteY70" fmla="*/ 7120 h 14109"/>
              <a:gd name="connsiteX71" fmla="*/ 10329 w 13624"/>
              <a:gd name="connsiteY71" fmla="*/ 6881 h 14109"/>
              <a:gd name="connsiteX72" fmla="*/ 10224 w 13624"/>
              <a:gd name="connsiteY72" fmla="*/ 6803 h 14109"/>
              <a:gd name="connsiteX73" fmla="*/ 10074 w 13624"/>
              <a:gd name="connsiteY73" fmla="*/ 6524 h 14109"/>
              <a:gd name="connsiteX74" fmla="*/ 10041 w 13624"/>
              <a:gd name="connsiteY74" fmla="*/ 6197 h 14109"/>
              <a:gd name="connsiteX75" fmla="*/ 9880 w 13624"/>
              <a:gd name="connsiteY75" fmla="*/ 6026 h 14109"/>
              <a:gd name="connsiteX76" fmla="*/ 9660 w 13624"/>
              <a:gd name="connsiteY76" fmla="*/ 5979 h 14109"/>
              <a:gd name="connsiteX77" fmla="*/ 9479 w 13624"/>
              <a:gd name="connsiteY77" fmla="*/ 5826 h 14109"/>
              <a:gd name="connsiteX78" fmla="*/ 9336 w 13624"/>
              <a:gd name="connsiteY78" fmla="*/ 5746 h 14109"/>
              <a:gd name="connsiteX79" fmla="*/ 9215 w 13624"/>
              <a:gd name="connsiteY79" fmla="*/ 5505 h 14109"/>
              <a:gd name="connsiteX80" fmla="*/ 9000 w 13624"/>
              <a:gd name="connsiteY80" fmla="*/ 5766 h 14109"/>
              <a:gd name="connsiteX81" fmla="*/ 8833 w 13624"/>
              <a:gd name="connsiteY81" fmla="*/ 5377 h 14109"/>
              <a:gd name="connsiteX82" fmla="*/ 8791 w 13624"/>
              <a:gd name="connsiteY82" fmla="*/ 4923 h 14109"/>
              <a:gd name="connsiteX83" fmla="*/ 8669 w 13624"/>
              <a:gd name="connsiteY83" fmla="*/ 4647 h 14109"/>
              <a:gd name="connsiteX84" fmla="*/ 8711 w 13624"/>
              <a:gd name="connsiteY84" fmla="*/ 3762 h 14109"/>
              <a:gd name="connsiteX85" fmla="*/ 8448 w 13624"/>
              <a:gd name="connsiteY85" fmla="*/ 3406 h 14109"/>
              <a:gd name="connsiteX86" fmla="*/ 8357 w 13624"/>
              <a:gd name="connsiteY86" fmla="*/ 2985 h 14109"/>
              <a:gd name="connsiteX87" fmla="*/ 8156 w 13624"/>
              <a:gd name="connsiteY87" fmla="*/ 2957 h 14109"/>
              <a:gd name="connsiteX88" fmla="*/ 7702 w 13624"/>
              <a:gd name="connsiteY88" fmla="*/ 3152 h 14109"/>
              <a:gd name="connsiteX89" fmla="*/ 7506 w 13624"/>
              <a:gd name="connsiteY89" fmla="*/ 2780 h 14109"/>
              <a:gd name="connsiteX90" fmla="*/ 7137 w 13624"/>
              <a:gd name="connsiteY90" fmla="*/ 2491 h 14109"/>
              <a:gd name="connsiteX91" fmla="*/ 7081 w 13624"/>
              <a:gd name="connsiteY91" fmla="*/ 2253 h 14109"/>
              <a:gd name="connsiteX92" fmla="*/ 6972 w 13624"/>
              <a:gd name="connsiteY92" fmla="*/ 1849 h 14109"/>
              <a:gd name="connsiteX93" fmla="*/ 6782 w 13624"/>
              <a:gd name="connsiteY93" fmla="*/ 1696 h 14109"/>
              <a:gd name="connsiteX94" fmla="*/ 6559 w 13624"/>
              <a:gd name="connsiteY94" fmla="*/ 1829 h 14109"/>
              <a:gd name="connsiteX95" fmla="*/ 6499 w 13624"/>
              <a:gd name="connsiteY95" fmla="*/ 1988 h 14109"/>
              <a:gd name="connsiteX96" fmla="*/ 6272 w 13624"/>
              <a:gd name="connsiteY96" fmla="*/ 1778 h 14109"/>
              <a:gd name="connsiteX97" fmla="*/ 5936 w 13624"/>
              <a:gd name="connsiteY97" fmla="*/ 1734 h 14109"/>
              <a:gd name="connsiteX98" fmla="*/ 5534 w 13624"/>
              <a:gd name="connsiteY98" fmla="*/ 1696 h 14109"/>
              <a:gd name="connsiteX99" fmla="*/ 4828 w 13624"/>
              <a:gd name="connsiteY99" fmla="*/ 1335 h 14109"/>
              <a:gd name="connsiteX100" fmla="*/ 4698 w 13624"/>
              <a:gd name="connsiteY100" fmla="*/ 1744 h 14109"/>
              <a:gd name="connsiteX101" fmla="*/ 4733 w 13624"/>
              <a:gd name="connsiteY101" fmla="*/ 1945 h 14109"/>
              <a:gd name="connsiteX102" fmla="*/ 4742 w 13624"/>
              <a:gd name="connsiteY102" fmla="*/ 2000 h 14109"/>
              <a:gd name="connsiteX103" fmla="*/ 4749 w 13624"/>
              <a:gd name="connsiteY103" fmla="*/ 2135 h 14109"/>
              <a:gd name="connsiteX104" fmla="*/ 3890 w 13624"/>
              <a:gd name="connsiteY104" fmla="*/ 2909 h 14109"/>
              <a:gd name="connsiteX105" fmla="*/ 3768 w 13624"/>
              <a:gd name="connsiteY105" fmla="*/ 2997 h 14109"/>
              <a:gd name="connsiteX106" fmla="*/ 3580 w 13624"/>
              <a:gd name="connsiteY106" fmla="*/ 2246 h 14109"/>
              <a:gd name="connsiteX107" fmla="*/ 3097 w 13624"/>
              <a:gd name="connsiteY107" fmla="*/ 1782 h 14109"/>
              <a:gd name="connsiteX108" fmla="*/ 2866 w 13624"/>
              <a:gd name="connsiteY108" fmla="*/ 1892 h 14109"/>
              <a:gd name="connsiteX109" fmla="*/ 2722 w 13624"/>
              <a:gd name="connsiteY109" fmla="*/ 1622 h 14109"/>
              <a:gd name="connsiteX110" fmla="*/ 2482 w 13624"/>
              <a:gd name="connsiteY110" fmla="*/ 1499 h 14109"/>
              <a:gd name="connsiteX111" fmla="*/ 2150 w 13624"/>
              <a:gd name="connsiteY111" fmla="*/ 576 h 14109"/>
              <a:gd name="connsiteX112" fmla="*/ 2032 w 13624"/>
              <a:gd name="connsiteY112" fmla="*/ 501 h 14109"/>
              <a:gd name="connsiteX113" fmla="*/ 1149 w 13624"/>
              <a:gd name="connsiteY113" fmla="*/ 286 h 14109"/>
              <a:gd name="connsiteX114" fmla="*/ 994 w 13624"/>
              <a:gd name="connsiteY114" fmla="*/ 603 h 14109"/>
              <a:gd name="connsiteX115" fmla="*/ 789 w 13624"/>
              <a:gd name="connsiteY115" fmla="*/ 55 h 14109"/>
              <a:gd name="connsiteX116" fmla="*/ 588 w 13624"/>
              <a:gd name="connsiteY116" fmla="*/ 201 h 14109"/>
              <a:gd name="connsiteX117" fmla="*/ 460 w 13624"/>
              <a:gd name="connsiteY117" fmla="*/ 585 h 14109"/>
              <a:gd name="connsiteX118" fmla="*/ 296 w 13624"/>
              <a:gd name="connsiteY118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58 w 13624"/>
              <a:gd name="connsiteY15" fmla="*/ 8115 h 14109"/>
              <a:gd name="connsiteX16" fmla="*/ 470 w 13624"/>
              <a:gd name="connsiteY16" fmla="*/ 8563 h 14109"/>
              <a:gd name="connsiteX17" fmla="*/ 790 w 13624"/>
              <a:gd name="connsiteY17" fmla="*/ 9459 h 14109"/>
              <a:gd name="connsiteX18" fmla="*/ 940 w 13624"/>
              <a:gd name="connsiteY18" fmla="*/ 9732 h 14109"/>
              <a:gd name="connsiteX19" fmla="*/ 1043 w 13624"/>
              <a:gd name="connsiteY19" fmla="*/ 10148 h 14109"/>
              <a:gd name="connsiteX20" fmla="*/ 1374 w 13624"/>
              <a:gd name="connsiteY20" fmla="*/ 10069 h 14109"/>
              <a:gd name="connsiteX21" fmla="*/ 1539 w 13624"/>
              <a:gd name="connsiteY21" fmla="*/ 10227 h 14109"/>
              <a:gd name="connsiteX22" fmla="*/ 1612 w 13624"/>
              <a:gd name="connsiteY22" fmla="*/ 10413 h 14109"/>
              <a:gd name="connsiteX23" fmla="*/ 1894 w 13624"/>
              <a:gd name="connsiteY23" fmla="*/ 10684 h 14109"/>
              <a:gd name="connsiteX24" fmla="*/ 2145 w 13624"/>
              <a:gd name="connsiteY24" fmla="*/ 8809 h 14109"/>
              <a:gd name="connsiteX25" fmla="*/ 2976 w 13624"/>
              <a:gd name="connsiteY25" fmla="*/ 8986 h 14109"/>
              <a:gd name="connsiteX26" fmla="*/ 3699 w 13624"/>
              <a:gd name="connsiteY26" fmla="*/ 9956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27 w 13624"/>
              <a:gd name="connsiteY14" fmla="*/ 7827 h 14109"/>
              <a:gd name="connsiteX15" fmla="*/ 828 w 13624"/>
              <a:gd name="connsiteY15" fmla="*/ 8503 h 14109"/>
              <a:gd name="connsiteX16" fmla="*/ 470 w 13624"/>
              <a:gd name="connsiteY16" fmla="*/ 8563 h 14109"/>
              <a:gd name="connsiteX17" fmla="*/ 790 w 13624"/>
              <a:gd name="connsiteY17" fmla="*/ 9459 h 14109"/>
              <a:gd name="connsiteX18" fmla="*/ 940 w 13624"/>
              <a:gd name="connsiteY18" fmla="*/ 9732 h 14109"/>
              <a:gd name="connsiteX19" fmla="*/ 1043 w 13624"/>
              <a:gd name="connsiteY19" fmla="*/ 10148 h 14109"/>
              <a:gd name="connsiteX20" fmla="*/ 1374 w 13624"/>
              <a:gd name="connsiteY20" fmla="*/ 10069 h 14109"/>
              <a:gd name="connsiteX21" fmla="*/ 1539 w 13624"/>
              <a:gd name="connsiteY21" fmla="*/ 10227 h 14109"/>
              <a:gd name="connsiteX22" fmla="*/ 1612 w 13624"/>
              <a:gd name="connsiteY22" fmla="*/ 10413 h 14109"/>
              <a:gd name="connsiteX23" fmla="*/ 1894 w 13624"/>
              <a:gd name="connsiteY23" fmla="*/ 10684 h 14109"/>
              <a:gd name="connsiteX24" fmla="*/ 2145 w 13624"/>
              <a:gd name="connsiteY24" fmla="*/ 8809 h 14109"/>
              <a:gd name="connsiteX25" fmla="*/ 2976 w 13624"/>
              <a:gd name="connsiteY25" fmla="*/ 8986 h 14109"/>
              <a:gd name="connsiteX26" fmla="*/ 3699 w 13624"/>
              <a:gd name="connsiteY26" fmla="*/ 9956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961 w 13624"/>
              <a:gd name="connsiteY13" fmla="*/ 7443 h 14109"/>
              <a:gd name="connsiteX14" fmla="*/ 994 w 13624"/>
              <a:gd name="connsiteY14" fmla="*/ 8243 h 14109"/>
              <a:gd name="connsiteX15" fmla="*/ 828 w 13624"/>
              <a:gd name="connsiteY15" fmla="*/ 8503 h 14109"/>
              <a:gd name="connsiteX16" fmla="*/ 470 w 13624"/>
              <a:gd name="connsiteY16" fmla="*/ 8563 h 14109"/>
              <a:gd name="connsiteX17" fmla="*/ 790 w 13624"/>
              <a:gd name="connsiteY17" fmla="*/ 9459 h 14109"/>
              <a:gd name="connsiteX18" fmla="*/ 940 w 13624"/>
              <a:gd name="connsiteY18" fmla="*/ 9732 h 14109"/>
              <a:gd name="connsiteX19" fmla="*/ 1043 w 13624"/>
              <a:gd name="connsiteY19" fmla="*/ 10148 h 14109"/>
              <a:gd name="connsiteX20" fmla="*/ 1374 w 13624"/>
              <a:gd name="connsiteY20" fmla="*/ 10069 h 14109"/>
              <a:gd name="connsiteX21" fmla="*/ 1539 w 13624"/>
              <a:gd name="connsiteY21" fmla="*/ 10227 h 14109"/>
              <a:gd name="connsiteX22" fmla="*/ 1612 w 13624"/>
              <a:gd name="connsiteY22" fmla="*/ 10413 h 14109"/>
              <a:gd name="connsiteX23" fmla="*/ 1894 w 13624"/>
              <a:gd name="connsiteY23" fmla="*/ 10684 h 14109"/>
              <a:gd name="connsiteX24" fmla="*/ 2145 w 13624"/>
              <a:gd name="connsiteY24" fmla="*/ 8809 h 14109"/>
              <a:gd name="connsiteX25" fmla="*/ 2976 w 13624"/>
              <a:gd name="connsiteY25" fmla="*/ 8986 h 14109"/>
              <a:gd name="connsiteX26" fmla="*/ 3699 w 13624"/>
              <a:gd name="connsiteY26" fmla="*/ 9956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755 w 13624"/>
              <a:gd name="connsiteY12" fmla="*/ 7059 h 14109"/>
              <a:gd name="connsiteX13" fmla="*/ 1542 w 13624"/>
              <a:gd name="connsiteY13" fmla="*/ 8526 h 14109"/>
              <a:gd name="connsiteX14" fmla="*/ 994 w 13624"/>
              <a:gd name="connsiteY14" fmla="*/ 8243 h 14109"/>
              <a:gd name="connsiteX15" fmla="*/ 828 w 13624"/>
              <a:gd name="connsiteY15" fmla="*/ 8503 h 14109"/>
              <a:gd name="connsiteX16" fmla="*/ 470 w 13624"/>
              <a:gd name="connsiteY16" fmla="*/ 8563 h 14109"/>
              <a:gd name="connsiteX17" fmla="*/ 790 w 13624"/>
              <a:gd name="connsiteY17" fmla="*/ 9459 h 14109"/>
              <a:gd name="connsiteX18" fmla="*/ 940 w 13624"/>
              <a:gd name="connsiteY18" fmla="*/ 9732 h 14109"/>
              <a:gd name="connsiteX19" fmla="*/ 1043 w 13624"/>
              <a:gd name="connsiteY19" fmla="*/ 10148 h 14109"/>
              <a:gd name="connsiteX20" fmla="*/ 1374 w 13624"/>
              <a:gd name="connsiteY20" fmla="*/ 10069 h 14109"/>
              <a:gd name="connsiteX21" fmla="*/ 1539 w 13624"/>
              <a:gd name="connsiteY21" fmla="*/ 10227 h 14109"/>
              <a:gd name="connsiteX22" fmla="*/ 1612 w 13624"/>
              <a:gd name="connsiteY22" fmla="*/ 10413 h 14109"/>
              <a:gd name="connsiteX23" fmla="*/ 1894 w 13624"/>
              <a:gd name="connsiteY23" fmla="*/ 10684 h 14109"/>
              <a:gd name="connsiteX24" fmla="*/ 2145 w 13624"/>
              <a:gd name="connsiteY24" fmla="*/ 8809 h 14109"/>
              <a:gd name="connsiteX25" fmla="*/ 2976 w 13624"/>
              <a:gd name="connsiteY25" fmla="*/ 8986 h 14109"/>
              <a:gd name="connsiteX26" fmla="*/ 3699 w 13624"/>
              <a:gd name="connsiteY26" fmla="*/ 9956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296 w 13624"/>
              <a:gd name="connsiteY0" fmla="*/ 640 h 14109"/>
              <a:gd name="connsiteX1" fmla="*/ 171 w 13624"/>
              <a:gd name="connsiteY1" fmla="*/ 853 h 14109"/>
              <a:gd name="connsiteX2" fmla="*/ 189 w 13624"/>
              <a:gd name="connsiteY2" fmla="*/ 1401 h 14109"/>
              <a:gd name="connsiteX3" fmla="*/ 359 w 13624"/>
              <a:gd name="connsiteY3" fmla="*/ 1783 h 14109"/>
              <a:gd name="connsiteX4" fmla="*/ 336 w 13624"/>
              <a:gd name="connsiteY4" fmla="*/ 2382 h 14109"/>
              <a:gd name="connsiteX5" fmla="*/ 790 w 13624"/>
              <a:gd name="connsiteY5" fmla="*/ 3603 h 14109"/>
              <a:gd name="connsiteX6" fmla="*/ 687 w 13624"/>
              <a:gd name="connsiteY6" fmla="*/ 3699 h 14109"/>
              <a:gd name="connsiteX7" fmla="*/ 446 w 13624"/>
              <a:gd name="connsiteY7" fmla="*/ 4131 h 14109"/>
              <a:gd name="connsiteX8" fmla="*/ 206 w 13624"/>
              <a:gd name="connsiteY8" fmla="*/ 4610 h 14109"/>
              <a:gd name="connsiteX9" fmla="*/ 69 w 13624"/>
              <a:gd name="connsiteY9" fmla="*/ 4899 h 14109"/>
              <a:gd name="connsiteX10" fmla="*/ 0 w 13624"/>
              <a:gd name="connsiteY10" fmla="*/ 5187 h 14109"/>
              <a:gd name="connsiteX11" fmla="*/ 481 w 13624"/>
              <a:gd name="connsiteY11" fmla="*/ 6243 h 14109"/>
              <a:gd name="connsiteX12" fmla="*/ 1354 w 13624"/>
              <a:gd name="connsiteY12" fmla="*/ 7753 h 14109"/>
              <a:gd name="connsiteX13" fmla="*/ 1542 w 13624"/>
              <a:gd name="connsiteY13" fmla="*/ 8526 h 14109"/>
              <a:gd name="connsiteX14" fmla="*/ 994 w 13624"/>
              <a:gd name="connsiteY14" fmla="*/ 8243 h 14109"/>
              <a:gd name="connsiteX15" fmla="*/ 828 w 13624"/>
              <a:gd name="connsiteY15" fmla="*/ 8503 h 14109"/>
              <a:gd name="connsiteX16" fmla="*/ 470 w 13624"/>
              <a:gd name="connsiteY16" fmla="*/ 8563 h 14109"/>
              <a:gd name="connsiteX17" fmla="*/ 790 w 13624"/>
              <a:gd name="connsiteY17" fmla="*/ 9459 h 14109"/>
              <a:gd name="connsiteX18" fmla="*/ 940 w 13624"/>
              <a:gd name="connsiteY18" fmla="*/ 9732 h 14109"/>
              <a:gd name="connsiteX19" fmla="*/ 1043 w 13624"/>
              <a:gd name="connsiteY19" fmla="*/ 10148 h 14109"/>
              <a:gd name="connsiteX20" fmla="*/ 1374 w 13624"/>
              <a:gd name="connsiteY20" fmla="*/ 10069 h 14109"/>
              <a:gd name="connsiteX21" fmla="*/ 1539 w 13624"/>
              <a:gd name="connsiteY21" fmla="*/ 10227 h 14109"/>
              <a:gd name="connsiteX22" fmla="*/ 1612 w 13624"/>
              <a:gd name="connsiteY22" fmla="*/ 10413 h 14109"/>
              <a:gd name="connsiteX23" fmla="*/ 1894 w 13624"/>
              <a:gd name="connsiteY23" fmla="*/ 10684 h 14109"/>
              <a:gd name="connsiteX24" fmla="*/ 2145 w 13624"/>
              <a:gd name="connsiteY24" fmla="*/ 8809 h 14109"/>
              <a:gd name="connsiteX25" fmla="*/ 2976 w 13624"/>
              <a:gd name="connsiteY25" fmla="*/ 8986 h 14109"/>
              <a:gd name="connsiteX26" fmla="*/ 3699 w 13624"/>
              <a:gd name="connsiteY26" fmla="*/ 9956 h 14109"/>
              <a:gd name="connsiteX27" fmla="*/ 4374 w 13624"/>
              <a:gd name="connsiteY27" fmla="*/ 9835 h 14109"/>
              <a:gd name="connsiteX28" fmla="*/ 4588 w 13624"/>
              <a:gd name="connsiteY28" fmla="*/ 9784 h 14109"/>
              <a:gd name="connsiteX29" fmla="*/ 4885 w 13624"/>
              <a:gd name="connsiteY29" fmla="*/ 9872 h 14109"/>
              <a:gd name="connsiteX30" fmla="*/ 5437 w 13624"/>
              <a:gd name="connsiteY30" fmla="*/ 10603 h 14109"/>
              <a:gd name="connsiteX31" fmla="*/ 5845 w 13624"/>
              <a:gd name="connsiteY31" fmla="*/ 11368 h 14109"/>
              <a:gd name="connsiteX32" fmla="*/ 6178 w 13624"/>
              <a:gd name="connsiteY32" fmla="*/ 11051 h 14109"/>
              <a:gd name="connsiteX33" fmla="*/ 6511 w 13624"/>
              <a:gd name="connsiteY33" fmla="*/ 10567 h 14109"/>
              <a:gd name="connsiteX34" fmla="*/ 6456 w 13624"/>
              <a:gd name="connsiteY34" fmla="*/ 10323 h 14109"/>
              <a:gd name="connsiteX35" fmla="*/ 6491 w 13624"/>
              <a:gd name="connsiteY35" fmla="*/ 10179 h 14109"/>
              <a:gd name="connsiteX36" fmla="*/ 6647 w 13624"/>
              <a:gd name="connsiteY36" fmla="*/ 10195 h 14109"/>
              <a:gd name="connsiteX37" fmla="*/ 7110 w 13624"/>
              <a:gd name="connsiteY37" fmla="*/ 10659 h 14109"/>
              <a:gd name="connsiteX38" fmla="*/ 7293 w 13624"/>
              <a:gd name="connsiteY38" fmla="*/ 10331 h 14109"/>
              <a:gd name="connsiteX39" fmla="*/ 7490 w 13624"/>
              <a:gd name="connsiteY39" fmla="*/ 10473 h 14109"/>
              <a:gd name="connsiteX40" fmla="*/ 7727 w 13624"/>
              <a:gd name="connsiteY40" fmla="*/ 10697 h 14109"/>
              <a:gd name="connsiteX41" fmla="*/ 7868 w 13624"/>
              <a:gd name="connsiteY41" fmla="*/ 11088 h 14109"/>
              <a:gd name="connsiteX42" fmla="*/ 8093 w 13624"/>
              <a:gd name="connsiteY42" fmla="*/ 11494 h 14109"/>
              <a:gd name="connsiteX43" fmla="*/ 8500 w 13624"/>
              <a:gd name="connsiteY43" fmla="*/ 11927 h 14109"/>
              <a:gd name="connsiteX44" fmla="*/ 8615 w 13624"/>
              <a:gd name="connsiteY44" fmla="*/ 12437 h 14109"/>
              <a:gd name="connsiteX45" fmla="*/ 9131 w 13624"/>
              <a:gd name="connsiteY45" fmla="*/ 13092 h 14109"/>
              <a:gd name="connsiteX46" fmla="*/ 9504 w 13624"/>
              <a:gd name="connsiteY46" fmla="*/ 14108 h 14109"/>
              <a:gd name="connsiteX47" fmla="*/ 9679 w 13624"/>
              <a:gd name="connsiteY47" fmla="*/ 13774 h 14109"/>
              <a:gd name="connsiteX48" fmla="*/ 9841 w 13624"/>
              <a:gd name="connsiteY48" fmla="*/ 13529 h 14109"/>
              <a:gd name="connsiteX49" fmla="*/ 9912 w 13624"/>
              <a:gd name="connsiteY49" fmla="*/ 12754 h 14109"/>
              <a:gd name="connsiteX50" fmla="*/ 9829 w 13624"/>
              <a:gd name="connsiteY50" fmla="*/ 12014 h 14109"/>
              <a:gd name="connsiteX51" fmla="*/ 9858 w 13624"/>
              <a:gd name="connsiteY51" fmla="*/ 11445 h 14109"/>
              <a:gd name="connsiteX52" fmla="*/ 10572 w 13624"/>
              <a:gd name="connsiteY52" fmla="*/ 11156 h 14109"/>
              <a:gd name="connsiteX53" fmla="*/ 11255 w 13624"/>
              <a:gd name="connsiteY53" fmla="*/ 10713 h 14109"/>
              <a:gd name="connsiteX54" fmla="*/ 11235 w 13624"/>
              <a:gd name="connsiteY54" fmla="*/ 9543 h 14109"/>
              <a:gd name="connsiteX55" fmla="*/ 11514 w 13624"/>
              <a:gd name="connsiteY55" fmla="*/ 9097 h 14109"/>
              <a:gd name="connsiteX56" fmla="*/ 11643 w 13624"/>
              <a:gd name="connsiteY56" fmla="*/ 8614 h 14109"/>
              <a:gd name="connsiteX57" fmla="*/ 12043 w 13624"/>
              <a:gd name="connsiteY57" fmla="*/ 8369 h 14109"/>
              <a:gd name="connsiteX58" fmla="*/ 12291 w 13624"/>
              <a:gd name="connsiteY58" fmla="*/ 8061 h 14109"/>
              <a:gd name="connsiteX59" fmla="*/ 12808 w 13624"/>
              <a:gd name="connsiteY59" fmla="*/ 8453 h 14109"/>
              <a:gd name="connsiteX60" fmla="*/ 12963 w 13624"/>
              <a:gd name="connsiteY60" fmla="*/ 7865 h 14109"/>
              <a:gd name="connsiteX61" fmla="*/ 13149 w 13624"/>
              <a:gd name="connsiteY61" fmla="*/ 7577 h 14109"/>
              <a:gd name="connsiteX62" fmla="*/ 13274 w 13624"/>
              <a:gd name="connsiteY62" fmla="*/ 7331 h 14109"/>
              <a:gd name="connsiteX63" fmla="*/ 13601 w 13624"/>
              <a:gd name="connsiteY63" fmla="*/ 7045 h 14109"/>
              <a:gd name="connsiteX64" fmla="*/ 12589 w 13624"/>
              <a:gd name="connsiteY64" fmla="*/ 6198 h 14109"/>
              <a:gd name="connsiteX65" fmla="*/ 12020 w 13624"/>
              <a:gd name="connsiteY65" fmla="*/ 6784 h 14109"/>
              <a:gd name="connsiteX66" fmla="*/ 11536 w 13624"/>
              <a:gd name="connsiteY66" fmla="*/ 7049 h 14109"/>
              <a:gd name="connsiteX67" fmla="*/ 11147 w 13624"/>
              <a:gd name="connsiteY67" fmla="*/ 7337 h 14109"/>
              <a:gd name="connsiteX68" fmla="*/ 10774 w 13624"/>
              <a:gd name="connsiteY68" fmla="*/ 7282 h 14109"/>
              <a:gd name="connsiteX69" fmla="*/ 10783 w 13624"/>
              <a:gd name="connsiteY69" fmla="*/ 7319 h 14109"/>
              <a:gd name="connsiteX70" fmla="*/ 10775 w 13624"/>
              <a:gd name="connsiteY70" fmla="*/ 7211 h 14109"/>
              <a:gd name="connsiteX71" fmla="*/ 10421 w 13624"/>
              <a:gd name="connsiteY71" fmla="*/ 7120 h 14109"/>
              <a:gd name="connsiteX72" fmla="*/ 10329 w 13624"/>
              <a:gd name="connsiteY72" fmla="*/ 6881 h 14109"/>
              <a:gd name="connsiteX73" fmla="*/ 10224 w 13624"/>
              <a:gd name="connsiteY73" fmla="*/ 6803 h 14109"/>
              <a:gd name="connsiteX74" fmla="*/ 10074 w 13624"/>
              <a:gd name="connsiteY74" fmla="*/ 6524 h 14109"/>
              <a:gd name="connsiteX75" fmla="*/ 10041 w 13624"/>
              <a:gd name="connsiteY75" fmla="*/ 6197 h 14109"/>
              <a:gd name="connsiteX76" fmla="*/ 9880 w 13624"/>
              <a:gd name="connsiteY76" fmla="*/ 6026 h 14109"/>
              <a:gd name="connsiteX77" fmla="*/ 9660 w 13624"/>
              <a:gd name="connsiteY77" fmla="*/ 5979 h 14109"/>
              <a:gd name="connsiteX78" fmla="*/ 9479 w 13624"/>
              <a:gd name="connsiteY78" fmla="*/ 5826 h 14109"/>
              <a:gd name="connsiteX79" fmla="*/ 9336 w 13624"/>
              <a:gd name="connsiteY79" fmla="*/ 5746 h 14109"/>
              <a:gd name="connsiteX80" fmla="*/ 9215 w 13624"/>
              <a:gd name="connsiteY80" fmla="*/ 5505 h 14109"/>
              <a:gd name="connsiteX81" fmla="*/ 9000 w 13624"/>
              <a:gd name="connsiteY81" fmla="*/ 5766 h 14109"/>
              <a:gd name="connsiteX82" fmla="*/ 8833 w 13624"/>
              <a:gd name="connsiteY82" fmla="*/ 5377 h 14109"/>
              <a:gd name="connsiteX83" fmla="*/ 8791 w 13624"/>
              <a:gd name="connsiteY83" fmla="*/ 4923 h 14109"/>
              <a:gd name="connsiteX84" fmla="*/ 8669 w 13624"/>
              <a:gd name="connsiteY84" fmla="*/ 4647 h 14109"/>
              <a:gd name="connsiteX85" fmla="*/ 8711 w 13624"/>
              <a:gd name="connsiteY85" fmla="*/ 3762 h 14109"/>
              <a:gd name="connsiteX86" fmla="*/ 8448 w 13624"/>
              <a:gd name="connsiteY86" fmla="*/ 3406 h 14109"/>
              <a:gd name="connsiteX87" fmla="*/ 8357 w 13624"/>
              <a:gd name="connsiteY87" fmla="*/ 2985 h 14109"/>
              <a:gd name="connsiteX88" fmla="*/ 8156 w 13624"/>
              <a:gd name="connsiteY88" fmla="*/ 2957 h 14109"/>
              <a:gd name="connsiteX89" fmla="*/ 7702 w 13624"/>
              <a:gd name="connsiteY89" fmla="*/ 3152 h 14109"/>
              <a:gd name="connsiteX90" fmla="*/ 7506 w 13624"/>
              <a:gd name="connsiteY90" fmla="*/ 2780 h 14109"/>
              <a:gd name="connsiteX91" fmla="*/ 7137 w 13624"/>
              <a:gd name="connsiteY91" fmla="*/ 2491 h 14109"/>
              <a:gd name="connsiteX92" fmla="*/ 7081 w 13624"/>
              <a:gd name="connsiteY92" fmla="*/ 2253 h 14109"/>
              <a:gd name="connsiteX93" fmla="*/ 6972 w 13624"/>
              <a:gd name="connsiteY93" fmla="*/ 1849 h 14109"/>
              <a:gd name="connsiteX94" fmla="*/ 6782 w 13624"/>
              <a:gd name="connsiteY94" fmla="*/ 1696 h 14109"/>
              <a:gd name="connsiteX95" fmla="*/ 6559 w 13624"/>
              <a:gd name="connsiteY95" fmla="*/ 1829 h 14109"/>
              <a:gd name="connsiteX96" fmla="*/ 6499 w 13624"/>
              <a:gd name="connsiteY96" fmla="*/ 1988 h 14109"/>
              <a:gd name="connsiteX97" fmla="*/ 6272 w 13624"/>
              <a:gd name="connsiteY97" fmla="*/ 1778 h 14109"/>
              <a:gd name="connsiteX98" fmla="*/ 5936 w 13624"/>
              <a:gd name="connsiteY98" fmla="*/ 1734 h 14109"/>
              <a:gd name="connsiteX99" fmla="*/ 5534 w 13624"/>
              <a:gd name="connsiteY99" fmla="*/ 1696 h 14109"/>
              <a:gd name="connsiteX100" fmla="*/ 4828 w 13624"/>
              <a:gd name="connsiteY100" fmla="*/ 1335 h 14109"/>
              <a:gd name="connsiteX101" fmla="*/ 4698 w 13624"/>
              <a:gd name="connsiteY101" fmla="*/ 1744 h 14109"/>
              <a:gd name="connsiteX102" fmla="*/ 4733 w 13624"/>
              <a:gd name="connsiteY102" fmla="*/ 1945 h 14109"/>
              <a:gd name="connsiteX103" fmla="*/ 4742 w 13624"/>
              <a:gd name="connsiteY103" fmla="*/ 2000 h 14109"/>
              <a:gd name="connsiteX104" fmla="*/ 4749 w 13624"/>
              <a:gd name="connsiteY104" fmla="*/ 2135 h 14109"/>
              <a:gd name="connsiteX105" fmla="*/ 3890 w 13624"/>
              <a:gd name="connsiteY105" fmla="*/ 2909 h 14109"/>
              <a:gd name="connsiteX106" fmla="*/ 3768 w 13624"/>
              <a:gd name="connsiteY106" fmla="*/ 2997 h 14109"/>
              <a:gd name="connsiteX107" fmla="*/ 3580 w 13624"/>
              <a:gd name="connsiteY107" fmla="*/ 2246 h 14109"/>
              <a:gd name="connsiteX108" fmla="*/ 3097 w 13624"/>
              <a:gd name="connsiteY108" fmla="*/ 1782 h 14109"/>
              <a:gd name="connsiteX109" fmla="*/ 2866 w 13624"/>
              <a:gd name="connsiteY109" fmla="*/ 1892 h 14109"/>
              <a:gd name="connsiteX110" fmla="*/ 2722 w 13624"/>
              <a:gd name="connsiteY110" fmla="*/ 1622 h 14109"/>
              <a:gd name="connsiteX111" fmla="*/ 2482 w 13624"/>
              <a:gd name="connsiteY111" fmla="*/ 1499 h 14109"/>
              <a:gd name="connsiteX112" fmla="*/ 2150 w 13624"/>
              <a:gd name="connsiteY112" fmla="*/ 576 h 14109"/>
              <a:gd name="connsiteX113" fmla="*/ 2032 w 13624"/>
              <a:gd name="connsiteY113" fmla="*/ 501 h 14109"/>
              <a:gd name="connsiteX114" fmla="*/ 1149 w 13624"/>
              <a:gd name="connsiteY114" fmla="*/ 286 h 14109"/>
              <a:gd name="connsiteX115" fmla="*/ 994 w 13624"/>
              <a:gd name="connsiteY115" fmla="*/ 603 h 14109"/>
              <a:gd name="connsiteX116" fmla="*/ 789 w 13624"/>
              <a:gd name="connsiteY116" fmla="*/ 55 h 14109"/>
              <a:gd name="connsiteX117" fmla="*/ 588 w 13624"/>
              <a:gd name="connsiteY117" fmla="*/ 201 h 14109"/>
              <a:gd name="connsiteX118" fmla="*/ 460 w 13624"/>
              <a:gd name="connsiteY118" fmla="*/ 585 h 14109"/>
              <a:gd name="connsiteX119" fmla="*/ 296 w 13624"/>
              <a:gd name="connsiteY119" fmla="*/ 640 h 14109"/>
              <a:gd name="connsiteX0" fmla="*/ 350 w 13678"/>
              <a:gd name="connsiteY0" fmla="*/ 640 h 14109"/>
              <a:gd name="connsiteX1" fmla="*/ 225 w 13678"/>
              <a:gd name="connsiteY1" fmla="*/ 853 h 14109"/>
              <a:gd name="connsiteX2" fmla="*/ 243 w 13678"/>
              <a:gd name="connsiteY2" fmla="*/ 1401 h 14109"/>
              <a:gd name="connsiteX3" fmla="*/ 413 w 13678"/>
              <a:gd name="connsiteY3" fmla="*/ 1783 h 14109"/>
              <a:gd name="connsiteX4" fmla="*/ 390 w 13678"/>
              <a:gd name="connsiteY4" fmla="*/ 2382 h 14109"/>
              <a:gd name="connsiteX5" fmla="*/ 844 w 13678"/>
              <a:gd name="connsiteY5" fmla="*/ 3603 h 14109"/>
              <a:gd name="connsiteX6" fmla="*/ 741 w 13678"/>
              <a:gd name="connsiteY6" fmla="*/ 3699 h 14109"/>
              <a:gd name="connsiteX7" fmla="*/ 500 w 13678"/>
              <a:gd name="connsiteY7" fmla="*/ 4131 h 14109"/>
              <a:gd name="connsiteX8" fmla="*/ 260 w 13678"/>
              <a:gd name="connsiteY8" fmla="*/ 4610 h 14109"/>
              <a:gd name="connsiteX9" fmla="*/ 123 w 13678"/>
              <a:gd name="connsiteY9" fmla="*/ 4899 h 14109"/>
              <a:gd name="connsiteX10" fmla="*/ 54 w 13678"/>
              <a:gd name="connsiteY10" fmla="*/ 5187 h 14109"/>
              <a:gd name="connsiteX11" fmla="*/ 999 w 13678"/>
              <a:gd name="connsiteY11" fmla="*/ 7022 h 14109"/>
              <a:gd name="connsiteX12" fmla="*/ 1408 w 13678"/>
              <a:gd name="connsiteY12" fmla="*/ 7753 h 14109"/>
              <a:gd name="connsiteX13" fmla="*/ 1596 w 13678"/>
              <a:gd name="connsiteY13" fmla="*/ 8526 h 14109"/>
              <a:gd name="connsiteX14" fmla="*/ 1048 w 13678"/>
              <a:gd name="connsiteY14" fmla="*/ 8243 h 14109"/>
              <a:gd name="connsiteX15" fmla="*/ 882 w 13678"/>
              <a:gd name="connsiteY15" fmla="*/ 8503 h 14109"/>
              <a:gd name="connsiteX16" fmla="*/ 524 w 13678"/>
              <a:gd name="connsiteY16" fmla="*/ 8563 h 14109"/>
              <a:gd name="connsiteX17" fmla="*/ 844 w 13678"/>
              <a:gd name="connsiteY17" fmla="*/ 9459 h 14109"/>
              <a:gd name="connsiteX18" fmla="*/ 994 w 13678"/>
              <a:gd name="connsiteY18" fmla="*/ 9732 h 14109"/>
              <a:gd name="connsiteX19" fmla="*/ 1097 w 13678"/>
              <a:gd name="connsiteY19" fmla="*/ 10148 h 14109"/>
              <a:gd name="connsiteX20" fmla="*/ 1428 w 13678"/>
              <a:gd name="connsiteY20" fmla="*/ 10069 h 14109"/>
              <a:gd name="connsiteX21" fmla="*/ 1593 w 13678"/>
              <a:gd name="connsiteY21" fmla="*/ 10227 h 14109"/>
              <a:gd name="connsiteX22" fmla="*/ 1666 w 13678"/>
              <a:gd name="connsiteY22" fmla="*/ 10413 h 14109"/>
              <a:gd name="connsiteX23" fmla="*/ 1948 w 13678"/>
              <a:gd name="connsiteY23" fmla="*/ 10684 h 14109"/>
              <a:gd name="connsiteX24" fmla="*/ 2199 w 13678"/>
              <a:gd name="connsiteY24" fmla="*/ 8809 h 14109"/>
              <a:gd name="connsiteX25" fmla="*/ 3030 w 13678"/>
              <a:gd name="connsiteY25" fmla="*/ 8986 h 14109"/>
              <a:gd name="connsiteX26" fmla="*/ 3753 w 13678"/>
              <a:gd name="connsiteY26" fmla="*/ 9956 h 14109"/>
              <a:gd name="connsiteX27" fmla="*/ 4428 w 13678"/>
              <a:gd name="connsiteY27" fmla="*/ 9835 h 14109"/>
              <a:gd name="connsiteX28" fmla="*/ 4642 w 13678"/>
              <a:gd name="connsiteY28" fmla="*/ 9784 h 14109"/>
              <a:gd name="connsiteX29" fmla="*/ 4939 w 13678"/>
              <a:gd name="connsiteY29" fmla="*/ 9872 h 14109"/>
              <a:gd name="connsiteX30" fmla="*/ 5491 w 13678"/>
              <a:gd name="connsiteY30" fmla="*/ 10603 h 14109"/>
              <a:gd name="connsiteX31" fmla="*/ 5899 w 13678"/>
              <a:gd name="connsiteY31" fmla="*/ 11368 h 14109"/>
              <a:gd name="connsiteX32" fmla="*/ 6232 w 13678"/>
              <a:gd name="connsiteY32" fmla="*/ 11051 h 14109"/>
              <a:gd name="connsiteX33" fmla="*/ 6565 w 13678"/>
              <a:gd name="connsiteY33" fmla="*/ 10567 h 14109"/>
              <a:gd name="connsiteX34" fmla="*/ 6510 w 13678"/>
              <a:gd name="connsiteY34" fmla="*/ 10323 h 14109"/>
              <a:gd name="connsiteX35" fmla="*/ 6545 w 13678"/>
              <a:gd name="connsiteY35" fmla="*/ 10179 h 14109"/>
              <a:gd name="connsiteX36" fmla="*/ 6701 w 13678"/>
              <a:gd name="connsiteY36" fmla="*/ 10195 h 14109"/>
              <a:gd name="connsiteX37" fmla="*/ 7164 w 13678"/>
              <a:gd name="connsiteY37" fmla="*/ 10659 h 14109"/>
              <a:gd name="connsiteX38" fmla="*/ 7347 w 13678"/>
              <a:gd name="connsiteY38" fmla="*/ 10331 h 14109"/>
              <a:gd name="connsiteX39" fmla="*/ 7544 w 13678"/>
              <a:gd name="connsiteY39" fmla="*/ 10473 h 14109"/>
              <a:gd name="connsiteX40" fmla="*/ 7781 w 13678"/>
              <a:gd name="connsiteY40" fmla="*/ 10697 h 14109"/>
              <a:gd name="connsiteX41" fmla="*/ 7922 w 13678"/>
              <a:gd name="connsiteY41" fmla="*/ 11088 h 14109"/>
              <a:gd name="connsiteX42" fmla="*/ 8147 w 13678"/>
              <a:gd name="connsiteY42" fmla="*/ 11494 h 14109"/>
              <a:gd name="connsiteX43" fmla="*/ 8554 w 13678"/>
              <a:gd name="connsiteY43" fmla="*/ 11927 h 14109"/>
              <a:gd name="connsiteX44" fmla="*/ 8669 w 13678"/>
              <a:gd name="connsiteY44" fmla="*/ 12437 h 14109"/>
              <a:gd name="connsiteX45" fmla="*/ 9185 w 13678"/>
              <a:gd name="connsiteY45" fmla="*/ 13092 h 14109"/>
              <a:gd name="connsiteX46" fmla="*/ 9558 w 13678"/>
              <a:gd name="connsiteY46" fmla="*/ 14108 h 14109"/>
              <a:gd name="connsiteX47" fmla="*/ 9733 w 13678"/>
              <a:gd name="connsiteY47" fmla="*/ 13774 h 14109"/>
              <a:gd name="connsiteX48" fmla="*/ 9895 w 13678"/>
              <a:gd name="connsiteY48" fmla="*/ 13529 h 14109"/>
              <a:gd name="connsiteX49" fmla="*/ 9966 w 13678"/>
              <a:gd name="connsiteY49" fmla="*/ 12754 h 14109"/>
              <a:gd name="connsiteX50" fmla="*/ 9883 w 13678"/>
              <a:gd name="connsiteY50" fmla="*/ 12014 h 14109"/>
              <a:gd name="connsiteX51" fmla="*/ 9912 w 13678"/>
              <a:gd name="connsiteY51" fmla="*/ 11445 h 14109"/>
              <a:gd name="connsiteX52" fmla="*/ 10626 w 13678"/>
              <a:gd name="connsiteY52" fmla="*/ 11156 h 14109"/>
              <a:gd name="connsiteX53" fmla="*/ 11309 w 13678"/>
              <a:gd name="connsiteY53" fmla="*/ 10713 h 14109"/>
              <a:gd name="connsiteX54" fmla="*/ 11289 w 13678"/>
              <a:gd name="connsiteY54" fmla="*/ 9543 h 14109"/>
              <a:gd name="connsiteX55" fmla="*/ 11568 w 13678"/>
              <a:gd name="connsiteY55" fmla="*/ 9097 h 14109"/>
              <a:gd name="connsiteX56" fmla="*/ 11697 w 13678"/>
              <a:gd name="connsiteY56" fmla="*/ 8614 h 14109"/>
              <a:gd name="connsiteX57" fmla="*/ 12097 w 13678"/>
              <a:gd name="connsiteY57" fmla="*/ 8369 h 14109"/>
              <a:gd name="connsiteX58" fmla="*/ 12345 w 13678"/>
              <a:gd name="connsiteY58" fmla="*/ 8061 h 14109"/>
              <a:gd name="connsiteX59" fmla="*/ 12862 w 13678"/>
              <a:gd name="connsiteY59" fmla="*/ 8453 h 14109"/>
              <a:gd name="connsiteX60" fmla="*/ 13017 w 13678"/>
              <a:gd name="connsiteY60" fmla="*/ 7865 h 14109"/>
              <a:gd name="connsiteX61" fmla="*/ 13203 w 13678"/>
              <a:gd name="connsiteY61" fmla="*/ 7577 h 14109"/>
              <a:gd name="connsiteX62" fmla="*/ 13328 w 13678"/>
              <a:gd name="connsiteY62" fmla="*/ 7331 h 14109"/>
              <a:gd name="connsiteX63" fmla="*/ 13655 w 13678"/>
              <a:gd name="connsiteY63" fmla="*/ 7045 h 14109"/>
              <a:gd name="connsiteX64" fmla="*/ 12643 w 13678"/>
              <a:gd name="connsiteY64" fmla="*/ 6198 h 14109"/>
              <a:gd name="connsiteX65" fmla="*/ 12074 w 13678"/>
              <a:gd name="connsiteY65" fmla="*/ 6784 h 14109"/>
              <a:gd name="connsiteX66" fmla="*/ 11590 w 13678"/>
              <a:gd name="connsiteY66" fmla="*/ 7049 h 14109"/>
              <a:gd name="connsiteX67" fmla="*/ 11201 w 13678"/>
              <a:gd name="connsiteY67" fmla="*/ 7337 h 14109"/>
              <a:gd name="connsiteX68" fmla="*/ 10828 w 13678"/>
              <a:gd name="connsiteY68" fmla="*/ 7282 h 14109"/>
              <a:gd name="connsiteX69" fmla="*/ 10837 w 13678"/>
              <a:gd name="connsiteY69" fmla="*/ 7319 h 14109"/>
              <a:gd name="connsiteX70" fmla="*/ 10829 w 13678"/>
              <a:gd name="connsiteY70" fmla="*/ 7211 h 14109"/>
              <a:gd name="connsiteX71" fmla="*/ 10475 w 13678"/>
              <a:gd name="connsiteY71" fmla="*/ 7120 h 14109"/>
              <a:gd name="connsiteX72" fmla="*/ 10383 w 13678"/>
              <a:gd name="connsiteY72" fmla="*/ 6881 h 14109"/>
              <a:gd name="connsiteX73" fmla="*/ 10278 w 13678"/>
              <a:gd name="connsiteY73" fmla="*/ 6803 h 14109"/>
              <a:gd name="connsiteX74" fmla="*/ 10128 w 13678"/>
              <a:gd name="connsiteY74" fmla="*/ 6524 h 14109"/>
              <a:gd name="connsiteX75" fmla="*/ 10095 w 13678"/>
              <a:gd name="connsiteY75" fmla="*/ 6197 h 14109"/>
              <a:gd name="connsiteX76" fmla="*/ 9934 w 13678"/>
              <a:gd name="connsiteY76" fmla="*/ 6026 h 14109"/>
              <a:gd name="connsiteX77" fmla="*/ 9714 w 13678"/>
              <a:gd name="connsiteY77" fmla="*/ 5979 h 14109"/>
              <a:gd name="connsiteX78" fmla="*/ 9533 w 13678"/>
              <a:gd name="connsiteY78" fmla="*/ 5826 h 14109"/>
              <a:gd name="connsiteX79" fmla="*/ 9390 w 13678"/>
              <a:gd name="connsiteY79" fmla="*/ 5746 h 14109"/>
              <a:gd name="connsiteX80" fmla="*/ 9269 w 13678"/>
              <a:gd name="connsiteY80" fmla="*/ 5505 h 14109"/>
              <a:gd name="connsiteX81" fmla="*/ 9054 w 13678"/>
              <a:gd name="connsiteY81" fmla="*/ 5766 h 14109"/>
              <a:gd name="connsiteX82" fmla="*/ 8887 w 13678"/>
              <a:gd name="connsiteY82" fmla="*/ 5377 h 14109"/>
              <a:gd name="connsiteX83" fmla="*/ 8845 w 13678"/>
              <a:gd name="connsiteY83" fmla="*/ 4923 h 14109"/>
              <a:gd name="connsiteX84" fmla="*/ 8723 w 13678"/>
              <a:gd name="connsiteY84" fmla="*/ 4647 h 14109"/>
              <a:gd name="connsiteX85" fmla="*/ 8765 w 13678"/>
              <a:gd name="connsiteY85" fmla="*/ 3762 h 14109"/>
              <a:gd name="connsiteX86" fmla="*/ 8502 w 13678"/>
              <a:gd name="connsiteY86" fmla="*/ 3406 h 14109"/>
              <a:gd name="connsiteX87" fmla="*/ 8411 w 13678"/>
              <a:gd name="connsiteY87" fmla="*/ 2985 h 14109"/>
              <a:gd name="connsiteX88" fmla="*/ 8210 w 13678"/>
              <a:gd name="connsiteY88" fmla="*/ 2957 h 14109"/>
              <a:gd name="connsiteX89" fmla="*/ 7756 w 13678"/>
              <a:gd name="connsiteY89" fmla="*/ 3152 h 14109"/>
              <a:gd name="connsiteX90" fmla="*/ 7560 w 13678"/>
              <a:gd name="connsiteY90" fmla="*/ 2780 h 14109"/>
              <a:gd name="connsiteX91" fmla="*/ 7191 w 13678"/>
              <a:gd name="connsiteY91" fmla="*/ 2491 h 14109"/>
              <a:gd name="connsiteX92" fmla="*/ 7135 w 13678"/>
              <a:gd name="connsiteY92" fmla="*/ 2253 h 14109"/>
              <a:gd name="connsiteX93" fmla="*/ 7026 w 13678"/>
              <a:gd name="connsiteY93" fmla="*/ 1849 h 14109"/>
              <a:gd name="connsiteX94" fmla="*/ 6836 w 13678"/>
              <a:gd name="connsiteY94" fmla="*/ 1696 h 14109"/>
              <a:gd name="connsiteX95" fmla="*/ 6613 w 13678"/>
              <a:gd name="connsiteY95" fmla="*/ 1829 h 14109"/>
              <a:gd name="connsiteX96" fmla="*/ 6553 w 13678"/>
              <a:gd name="connsiteY96" fmla="*/ 1988 h 14109"/>
              <a:gd name="connsiteX97" fmla="*/ 6326 w 13678"/>
              <a:gd name="connsiteY97" fmla="*/ 1778 h 14109"/>
              <a:gd name="connsiteX98" fmla="*/ 5990 w 13678"/>
              <a:gd name="connsiteY98" fmla="*/ 1734 h 14109"/>
              <a:gd name="connsiteX99" fmla="*/ 5588 w 13678"/>
              <a:gd name="connsiteY99" fmla="*/ 1696 h 14109"/>
              <a:gd name="connsiteX100" fmla="*/ 4882 w 13678"/>
              <a:gd name="connsiteY100" fmla="*/ 1335 h 14109"/>
              <a:gd name="connsiteX101" fmla="*/ 4752 w 13678"/>
              <a:gd name="connsiteY101" fmla="*/ 1744 h 14109"/>
              <a:gd name="connsiteX102" fmla="*/ 4787 w 13678"/>
              <a:gd name="connsiteY102" fmla="*/ 1945 h 14109"/>
              <a:gd name="connsiteX103" fmla="*/ 4796 w 13678"/>
              <a:gd name="connsiteY103" fmla="*/ 2000 h 14109"/>
              <a:gd name="connsiteX104" fmla="*/ 4803 w 13678"/>
              <a:gd name="connsiteY104" fmla="*/ 2135 h 14109"/>
              <a:gd name="connsiteX105" fmla="*/ 3944 w 13678"/>
              <a:gd name="connsiteY105" fmla="*/ 2909 h 14109"/>
              <a:gd name="connsiteX106" fmla="*/ 3822 w 13678"/>
              <a:gd name="connsiteY106" fmla="*/ 2997 h 14109"/>
              <a:gd name="connsiteX107" fmla="*/ 3634 w 13678"/>
              <a:gd name="connsiteY107" fmla="*/ 2246 h 14109"/>
              <a:gd name="connsiteX108" fmla="*/ 3151 w 13678"/>
              <a:gd name="connsiteY108" fmla="*/ 1782 h 14109"/>
              <a:gd name="connsiteX109" fmla="*/ 2920 w 13678"/>
              <a:gd name="connsiteY109" fmla="*/ 1892 h 14109"/>
              <a:gd name="connsiteX110" fmla="*/ 2776 w 13678"/>
              <a:gd name="connsiteY110" fmla="*/ 1622 h 14109"/>
              <a:gd name="connsiteX111" fmla="*/ 2536 w 13678"/>
              <a:gd name="connsiteY111" fmla="*/ 1499 h 14109"/>
              <a:gd name="connsiteX112" fmla="*/ 2204 w 13678"/>
              <a:gd name="connsiteY112" fmla="*/ 576 h 14109"/>
              <a:gd name="connsiteX113" fmla="*/ 2086 w 13678"/>
              <a:gd name="connsiteY113" fmla="*/ 501 h 14109"/>
              <a:gd name="connsiteX114" fmla="*/ 1203 w 13678"/>
              <a:gd name="connsiteY114" fmla="*/ 286 h 14109"/>
              <a:gd name="connsiteX115" fmla="*/ 1048 w 13678"/>
              <a:gd name="connsiteY115" fmla="*/ 603 h 14109"/>
              <a:gd name="connsiteX116" fmla="*/ 843 w 13678"/>
              <a:gd name="connsiteY116" fmla="*/ 55 h 14109"/>
              <a:gd name="connsiteX117" fmla="*/ 642 w 13678"/>
              <a:gd name="connsiteY117" fmla="*/ 201 h 14109"/>
              <a:gd name="connsiteX118" fmla="*/ 514 w 13678"/>
              <a:gd name="connsiteY118" fmla="*/ 585 h 14109"/>
              <a:gd name="connsiteX119" fmla="*/ 350 w 13678"/>
              <a:gd name="connsiteY119" fmla="*/ 640 h 14109"/>
              <a:gd name="connsiteX0" fmla="*/ 230 w 13558"/>
              <a:gd name="connsiteY0" fmla="*/ 640 h 14109"/>
              <a:gd name="connsiteX1" fmla="*/ 105 w 13558"/>
              <a:gd name="connsiteY1" fmla="*/ 853 h 14109"/>
              <a:gd name="connsiteX2" fmla="*/ 123 w 13558"/>
              <a:gd name="connsiteY2" fmla="*/ 1401 h 14109"/>
              <a:gd name="connsiteX3" fmla="*/ 293 w 13558"/>
              <a:gd name="connsiteY3" fmla="*/ 1783 h 14109"/>
              <a:gd name="connsiteX4" fmla="*/ 270 w 13558"/>
              <a:gd name="connsiteY4" fmla="*/ 2382 h 14109"/>
              <a:gd name="connsiteX5" fmla="*/ 724 w 13558"/>
              <a:gd name="connsiteY5" fmla="*/ 3603 h 14109"/>
              <a:gd name="connsiteX6" fmla="*/ 621 w 13558"/>
              <a:gd name="connsiteY6" fmla="*/ 3699 h 14109"/>
              <a:gd name="connsiteX7" fmla="*/ 380 w 13558"/>
              <a:gd name="connsiteY7" fmla="*/ 4131 h 14109"/>
              <a:gd name="connsiteX8" fmla="*/ 140 w 13558"/>
              <a:gd name="connsiteY8" fmla="*/ 4610 h 14109"/>
              <a:gd name="connsiteX9" fmla="*/ 3 w 13558"/>
              <a:gd name="connsiteY9" fmla="*/ 4899 h 14109"/>
              <a:gd name="connsiteX10" fmla="*/ 285 w 13558"/>
              <a:gd name="connsiteY10" fmla="*/ 7015 h 14109"/>
              <a:gd name="connsiteX11" fmla="*/ 879 w 13558"/>
              <a:gd name="connsiteY11" fmla="*/ 7022 h 14109"/>
              <a:gd name="connsiteX12" fmla="*/ 1288 w 13558"/>
              <a:gd name="connsiteY12" fmla="*/ 7753 h 14109"/>
              <a:gd name="connsiteX13" fmla="*/ 1476 w 13558"/>
              <a:gd name="connsiteY13" fmla="*/ 8526 h 14109"/>
              <a:gd name="connsiteX14" fmla="*/ 928 w 13558"/>
              <a:gd name="connsiteY14" fmla="*/ 8243 h 14109"/>
              <a:gd name="connsiteX15" fmla="*/ 762 w 13558"/>
              <a:gd name="connsiteY15" fmla="*/ 8503 h 14109"/>
              <a:gd name="connsiteX16" fmla="*/ 404 w 13558"/>
              <a:gd name="connsiteY16" fmla="*/ 8563 h 14109"/>
              <a:gd name="connsiteX17" fmla="*/ 724 w 13558"/>
              <a:gd name="connsiteY17" fmla="*/ 9459 h 14109"/>
              <a:gd name="connsiteX18" fmla="*/ 874 w 13558"/>
              <a:gd name="connsiteY18" fmla="*/ 9732 h 14109"/>
              <a:gd name="connsiteX19" fmla="*/ 977 w 13558"/>
              <a:gd name="connsiteY19" fmla="*/ 10148 h 14109"/>
              <a:gd name="connsiteX20" fmla="*/ 1308 w 13558"/>
              <a:gd name="connsiteY20" fmla="*/ 10069 h 14109"/>
              <a:gd name="connsiteX21" fmla="*/ 1473 w 13558"/>
              <a:gd name="connsiteY21" fmla="*/ 10227 h 14109"/>
              <a:gd name="connsiteX22" fmla="*/ 1546 w 13558"/>
              <a:gd name="connsiteY22" fmla="*/ 10413 h 14109"/>
              <a:gd name="connsiteX23" fmla="*/ 1828 w 13558"/>
              <a:gd name="connsiteY23" fmla="*/ 10684 h 14109"/>
              <a:gd name="connsiteX24" fmla="*/ 2079 w 13558"/>
              <a:gd name="connsiteY24" fmla="*/ 8809 h 14109"/>
              <a:gd name="connsiteX25" fmla="*/ 2910 w 13558"/>
              <a:gd name="connsiteY25" fmla="*/ 8986 h 14109"/>
              <a:gd name="connsiteX26" fmla="*/ 3633 w 13558"/>
              <a:gd name="connsiteY26" fmla="*/ 9956 h 14109"/>
              <a:gd name="connsiteX27" fmla="*/ 4308 w 13558"/>
              <a:gd name="connsiteY27" fmla="*/ 9835 h 14109"/>
              <a:gd name="connsiteX28" fmla="*/ 4522 w 13558"/>
              <a:gd name="connsiteY28" fmla="*/ 9784 h 14109"/>
              <a:gd name="connsiteX29" fmla="*/ 4819 w 13558"/>
              <a:gd name="connsiteY29" fmla="*/ 9872 h 14109"/>
              <a:gd name="connsiteX30" fmla="*/ 5371 w 13558"/>
              <a:gd name="connsiteY30" fmla="*/ 10603 h 14109"/>
              <a:gd name="connsiteX31" fmla="*/ 5779 w 13558"/>
              <a:gd name="connsiteY31" fmla="*/ 11368 h 14109"/>
              <a:gd name="connsiteX32" fmla="*/ 6112 w 13558"/>
              <a:gd name="connsiteY32" fmla="*/ 11051 h 14109"/>
              <a:gd name="connsiteX33" fmla="*/ 6445 w 13558"/>
              <a:gd name="connsiteY33" fmla="*/ 10567 h 14109"/>
              <a:gd name="connsiteX34" fmla="*/ 6390 w 13558"/>
              <a:gd name="connsiteY34" fmla="*/ 10323 h 14109"/>
              <a:gd name="connsiteX35" fmla="*/ 6425 w 13558"/>
              <a:gd name="connsiteY35" fmla="*/ 10179 h 14109"/>
              <a:gd name="connsiteX36" fmla="*/ 6581 w 13558"/>
              <a:gd name="connsiteY36" fmla="*/ 10195 h 14109"/>
              <a:gd name="connsiteX37" fmla="*/ 7044 w 13558"/>
              <a:gd name="connsiteY37" fmla="*/ 10659 h 14109"/>
              <a:gd name="connsiteX38" fmla="*/ 7227 w 13558"/>
              <a:gd name="connsiteY38" fmla="*/ 10331 h 14109"/>
              <a:gd name="connsiteX39" fmla="*/ 7424 w 13558"/>
              <a:gd name="connsiteY39" fmla="*/ 10473 h 14109"/>
              <a:gd name="connsiteX40" fmla="*/ 7661 w 13558"/>
              <a:gd name="connsiteY40" fmla="*/ 10697 h 14109"/>
              <a:gd name="connsiteX41" fmla="*/ 7802 w 13558"/>
              <a:gd name="connsiteY41" fmla="*/ 11088 h 14109"/>
              <a:gd name="connsiteX42" fmla="*/ 8027 w 13558"/>
              <a:gd name="connsiteY42" fmla="*/ 11494 h 14109"/>
              <a:gd name="connsiteX43" fmla="*/ 8434 w 13558"/>
              <a:gd name="connsiteY43" fmla="*/ 11927 h 14109"/>
              <a:gd name="connsiteX44" fmla="*/ 8549 w 13558"/>
              <a:gd name="connsiteY44" fmla="*/ 12437 h 14109"/>
              <a:gd name="connsiteX45" fmla="*/ 9065 w 13558"/>
              <a:gd name="connsiteY45" fmla="*/ 13092 h 14109"/>
              <a:gd name="connsiteX46" fmla="*/ 9438 w 13558"/>
              <a:gd name="connsiteY46" fmla="*/ 14108 h 14109"/>
              <a:gd name="connsiteX47" fmla="*/ 9613 w 13558"/>
              <a:gd name="connsiteY47" fmla="*/ 13774 h 14109"/>
              <a:gd name="connsiteX48" fmla="*/ 9775 w 13558"/>
              <a:gd name="connsiteY48" fmla="*/ 13529 h 14109"/>
              <a:gd name="connsiteX49" fmla="*/ 9846 w 13558"/>
              <a:gd name="connsiteY49" fmla="*/ 12754 h 14109"/>
              <a:gd name="connsiteX50" fmla="*/ 9763 w 13558"/>
              <a:gd name="connsiteY50" fmla="*/ 12014 h 14109"/>
              <a:gd name="connsiteX51" fmla="*/ 9792 w 13558"/>
              <a:gd name="connsiteY51" fmla="*/ 11445 h 14109"/>
              <a:gd name="connsiteX52" fmla="*/ 10506 w 13558"/>
              <a:gd name="connsiteY52" fmla="*/ 11156 h 14109"/>
              <a:gd name="connsiteX53" fmla="*/ 11189 w 13558"/>
              <a:gd name="connsiteY53" fmla="*/ 10713 h 14109"/>
              <a:gd name="connsiteX54" fmla="*/ 11169 w 13558"/>
              <a:gd name="connsiteY54" fmla="*/ 9543 h 14109"/>
              <a:gd name="connsiteX55" fmla="*/ 11448 w 13558"/>
              <a:gd name="connsiteY55" fmla="*/ 9097 h 14109"/>
              <a:gd name="connsiteX56" fmla="*/ 11577 w 13558"/>
              <a:gd name="connsiteY56" fmla="*/ 8614 h 14109"/>
              <a:gd name="connsiteX57" fmla="*/ 11977 w 13558"/>
              <a:gd name="connsiteY57" fmla="*/ 8369 h 14109"/>
              <a:gd name="connsiteX58" fmla="*/ 12225 w 13558"/>
              <a:gd name="connsiteY58" fmla="*/ 8061 h 14109"/>
              <a:gd name="connsiteX59" fmla="*/ 12742 w 13558"/>
              <a:gd name="connsiteY59" fmla="*/ 8453 h 14109"/>
              <a:gd name="connsiteX60" fmla="*/ 12897 w 13558"/>
              <a:gd name="connsiteY60" fmla="*/ 7865 h 14109"/>
              <a:gd name="connsiteX61" fmla="*/ 13083 w 13558"/>
              <a:gd name="connsiteY61" fmla="*/ 7577 h 14109"/>
              <a:gd name="connsiteX62" fmla="*/ 13208 w 13558"/>
              <a:gd name="connsiteY62" fmla="*/ 7331 h 14109"/>
              <a:gd name="connsiteX63" fmla="*/ 13535 w 13558"/>
              <a:gd name="connsiteY63" fmla="*/ 7045 h 14109"/>
              <a:gd name="connsiteX64" fmla="*/ 12523 w 13558"/>
              <a:gd name="connsiteY64" fmla="*/ 6198 h 14109"/>
              <a:gd name="connsiteX65" fmla="*/ 11954 w 13558"/>
              <a:gd name="connsiteY65" fmla="*/ 6784 h 14109"/>
              <a:gd name="connsiteX66" fmla="*/ 11470 w 13558"/>
              <a:gd name="connsiteY66" fmla="*/ 7049 h 14109"/>
              <a:gd name="connsiteX67" fmla="*/ 11081 w 13558"/>
              <a:gd name="connsiteY67" fmla="*/ 7337 h 14109"/>
              <a:gd name="connsiteX68" fmla="*/ 10708 w 13558"/>
              <a:gd name="connsiteY68" fmla="*/ 7282 h 14109"/>
              <a:gd name="connsiteX69" fmla="*/ 10717 w 13558"/>
              <a:gd name="connsiteY69" fmla="*/ 7319 h 14109"/>
              <a:gd name="connsiteX70" fmla="*/ 10709 w 13558"/>
              <a:gd name="connsiteY70" fmla="*/ 7211 h 14109"/>
              <a:gd name="connsiteX71" fmla="*/ 10355 w 13558"/>
              <a:gd name="connsiteY71" fmla="*/ 7120 h 14109"/>
              <a:gd name="connsiteX72" fmla="*/ 10263 w 13558"/>
              <a:gd name="connsiteY72" fmla="*/ 6881 h 14109"/>
              <a:gd name="connsiteX73" fmla="*/ 10158 w 13558"/>
              <a:gd name="connsiteY73" fmla="*/ 6803 h 14109"/>
              <a:gd name="connsiteX74" fmla="*/ 10008 w 13558"/>
              <a:gd name="connsiteY74" fmla="*/ 6524 h 14109"/>
              <a:gd name="connsiteX75" fmla="*/ 9975 w 13558"/>
              <a:gd name="connsiteY75" fmla="*/ 6197 h 14109"/>
              <a:gd name="connsiteX76" fmla="*/ 9814 w 13558"/>
              <a:gd name="connsiteY76" fmla="*/ 6026 h 14109"/>
              <a:gd name="connsiteX77" fmla="*/ 9594 w 13558"/>
              <a:gd name="connsiteY77" fmla="*/ 5979 h 14109"/>
              <a:gd name="connsiteX78" fmla="*/ 9413 w 13558"/>
              <a:gd name="connsiteY78" fmla="*/ 5826 h 14109"/>
              <a:gd name="connsiteX79" fmla="*/ 9270 w 13558"/>
              <a:gd name="connsiteY79" fmla="*/ 5746 h 14109"/>
              <a:gd name="connsiteX80" fmla="*/ 9149 w 13558"/>
              <a:gd name="connsiteY80" fmla="*/ 5505 h 14109"/>
              <a:gd name="connsiteX81" fmla="*/ 8934 w 13558"/>
              <a:gd name="connsiteY81" fmla="*/ 5766 h 14109"/>
              <a:gd name="connsiteX82" fmla="*/ 8767 w 13558"/>
              <a:gd name="connsiteY82" fmla="*/ 5377 h 14109"/>
              <a:gd name="connsiteX83" fmla="*/ 8725 w 13558"/>
              <a:gd name="connsiteY83" fmla="*/ 4923 h 14109"/>
              <a:gd name="connsiteX84" fmla="*/ 8603 w 13558"/>
              <a:gd name="connsiteY84" fmla="*/ 4647 h 14109"/>
              <a:gd name="connsiteX85" fmla="*/ 8645 w 13558"/>
              <a:gd name="connsiteY85" fmla="*/ 3762 h 14109"/>
              <a:gd name="connsiteX86" fmla="*/ 8382 w 13558"/>
              <a:gd name="connsiteY86" fmla="*/ 3406 h 14109"/>
              <a:gd name="connsiteX87" fmla="*/ 8291 w 13558"/>
              <a:gd name="connsiteY87" fmla="*/ 2985 h 14109"/>
              <a:gd name="connsiteX88" fmla="*/ 8090 w 13558"/>
              <a:gd name="connsiteY88" fmla="*/ 2957 h 14109"/>
              <a:gd name="connsiteX89" fmla="*/ 7636 w 13558"/>
              <a:gd name="connsiteY89" fmla="*/ 3152 h 14109"/>
              <a:gd name="connsiteX90" fmla="*/ 7440 w 13558"/>
              <a:gd name="connsiteY90" fmla="*/ 2780 h 14109"/>
              <a:gd name="connsiteX91" fmla="*/ 7071 w 13558"/>
              <a:gd name="connsiteY91" fmla="*/ 2491 h 14109"/>
              <a:gd name="connsiteX92" fmla="*/ 7015 w 13558"/>
              <a:gd name="connsiteY92" fmla="*/ 2253 h 14109"/>
              <a:gd name="connsiteX93" fmla="*/ 6906 w 13558"/>
              <a:gd name="connsiteY93" fmla="*/ 1849 h 14109"/>
              <a:gd name="connsiteX94" fmla="*/ 6716 w 13558"/>
              <a:gd name="connsiteY94" fmla="*/ 1696 h 14109"/>
              <a:gd name="connsiteX95" fmla="*/ 6493 w 13558"/>
              <a:gd name="connsiteY95" fmla="*/ 1829 h 14109"/>
              <a:gd name="connsiteX96" fmla="*/ 6433 w 13558"/>
              <a:gd name="connsiteY96" fmla="*/ 1988 h 14109"/>
              <a:gd name="connsiteX97" fmla="*/ 6206 w 13558"/>
              <a:gd name="connsiteY97" fmla="*/ 1778 h 14109"/>
              <a:gd name="connsiteX98" fmla="*/ 5870 w 13558"/>
              <a:gd name="connsiteY98" fmla="*/ 1734 h 14109"/>
              <a:gd name="connsiteX99" fmla="*/ 5468 w 13558"/>
              <a:gd name="connsiteY99" fmla="*/ 1696 h 14109"/>
              <a:gd name="connsiteX100" fmla="*/ 4762 w 13558"/>
              <a:gd name="connsiteY100" fmla="*/ 1335 h 14109"/>
              <a:gd name="connsiteX101" fmla="*/ 4632 w 13558"/>
              <a:gd name="connsiteY101" fmla="*/ 1744 h 14109"/>
              <a:gd name="connsiteX102" fmla="*/ 4667 w 13558"/>
              <a:gd name="connsiteY102" fmla="*/ 1945 h 14109"/>
              <a:gd name="connsiteX103" fmla="*/ 4676 w 13558"/>
              <a:gd name="connsiteY103" fmla="*/ 2000 h 14109"/>
              <a:gd name="connsiteX104" fmla="*/ 4683 w 13558"/>
              <a:gd name="connsiteY104" fmla="*/ 2135 h 14109"/>
              <a:gd name="connsiteX105" fmla="*/ 3824 w 13558"/>
              <a:gd name="connsiteY105" fmla="*/ 2909 h 14109"/>
              <a:gd name="connsiteX106" fmla="*/ 3702 w 13558"/>
              <a:gd name="connsiteY106" fmla="*/ 2997 h 14109"/>
              <a:gd name="connsiteX107" fmla="*/ 3514 w 13558"/>
              <a:gd name="connsiteY107" fmla="*/ 2246 h 14109"/>
              <a:gd name="connsiteX108" fmla="*/ 3031 w 13558"/>
              <a:gd name="connsiteY108" fmla="*/ 1782 h 14109"/>
              <a:gd name="connsiteX109" fmla="*/ 2800 w 13558"/>
              <a:gd name="connsiteY109" fmla="*/ 1892 h 14109"/>
              <a:gd name="connsiteX110" fmla="*/ 2656 w 13558"/>
              <a:gd name="connsiteY110" fmla="*/ 1622 h 14109"/>
              <a:gd name="connsiteX111" fmla="*/ 2416 w 13558"/>
              <a:gd name="connsiteY111" fmla="*/ 1499 h 14109"/>
              <a:gd name="connsiteX112" fmla="*/ 2084 w 13558"/>
              <a:gd name="connsiteY112" fmla="*/ 576 h 14109"/>
              <a:gd name="connsiteX113" fmla="*/ 1966 w 13558"/>
              <a:gd name="connsiteY113" fmla="*/ 501 h 14109"/>
              <a:gd name="connsiteX114" fmla="*/ 1083 w 13558"/>
              <a:gd name="connsiteY114" fmla="*/ 286 h 14109"/>
              <a:gd name="connsiteX115" fmla="*/ 928 w 13558"/>
              <a:gd name="connsiteY115" fmla="*/ 603 h 14109"/>
              <a:gd name="connsiteX116" fmla="*/ 723 w 13558"/>
              <a:gd name="connsiteY116" fmla="*/ 55 h 14109"/>
              <a:gd name="connsiteX117" fmla="*/ 522 w 13558"/>
              <a:gd name="connsiteY117" fmla="*/ 201 h 14109"/>
              <a:gd name="connsiteX118" fmla="*/ 394 w 13558"/>
              <a:gd name="connsiteY118" fmla="*/ 585 h 14109"/>
              <a:gd name="connsiteX119" fmla="*/ 230 w 13558"/>
              <a:gd name="connsiteY119" fmla="*/ 640 h 14109"/>
              <a:gd name="connsiteX0" fmla="*/ 230 w 13558"/>
              <a:gd name="connsiteY0" fmla="*/ 640 h 14109"/>
              <a:gd name="connsiteX1" fmla="*/ 105 w 13558"/>
              <a:gd name="connsiteY1" fmla="*/ 853 h 14109"/>
              <a:gd name="connsiteX2" fmla="*/ 123 w 13558"/>
              <a:gd name="connsiteY2" fmla="*/ 1401 h 14109"/>
              <a:gd name="connsiteX3" fmla="*/ 293 w 13558"/>
              <a:gd name="connsiteY3" fmla="*/ 1783 h 14109"/>
              <a:gd name="connsiteX4" fmla="*/ 270 w 13558"/>
              <a:gd name="connsiteY4" fmla="*/ 2382 h 14109"/>
              <a:gd name="connsiteX5" fmla="*/ 621 w 13558"/>
              <a:gd name="connsiteY5" fmla="*/ 3699 h 14109"/>
              <a:gd name="connsiteX6" fmla="*/ 380 w 13558"/>
              <a:gd name="connsiteY6" fmla="*/ 4131 h 14109"/>
              <a:gd name="connsiteX7" fmla="*/ 140 w 13558"/>
              <a:gd name="connsiteY7" fmla="*/ 4610 h 14109"/>
              <a:gd name="connsiteX8" fmla="*/ 3 w 13558"/>
              <a:gd name="connsiteY8" fmla="*/ 4899 h 14109"/>
              <a:gd name="connsiteX9" fmla="*/ 285 w 13558"/>
              <a:gd name="connsiteY9" fmla="*/ 7015 h 14109"/>
              <a:gd name="connsiteX10" fmla="*/ 879 w 13558"/>
              <a:gd name="connsiteY10" fmla="*/ 7022 h 14109"/>
              <a:gd name="connsiteX11" fmla="*/ 1288 w 13558"/>
              <a:gd name="connsiteY11" fmla="*/ 7753 h 14109"/>
              <a:gd name="connsiteX12" fmla="*/ 1476 w 13558"/>
              <a:gd name="connsiteY12" fmla="*/ 8526 h 14109"/>
              <a:gd name="connsiteX13" fmla="*/ 928 w 13558"/>
              <a:gd name="connsiteY13" fmla="*/ 8243 h 14109"/>
              <a:gd name="connsiteX14" fmla="*/ 762 w 13558"/>
              <a:gd name="connsiteY14" fmla="*/ 8503 h 14109"/>
              <a:gd name="connsiteX15" fmla="*/ 404 w 13558"/>
              <a:gd name="connsiteY15" fmla="*/ 8563 h 14109"/>
              <a:gd name="connsiteX16" fmla="*/ 724 w 13558"/>
              <a:gd name="connsiteY16" fmla="*/ 9459 h 14109"/>
              <a:gd name="connsiteX17" fmla="*/ 874 w 13558"/>
              <a:gd name="connsiteY17" fmla="*/ 9732 h 14109"/>
              <a:gd name="connsiteX18" fmla="*/ 977 w 13558"/>
              <a:gd name="connsiteY18" fmla="*/ 10148 h 14109"/>
              <a:gd name="connsiteX19" fmla="*/ 1308 w 13558"/>
              <a:gd name="connsiteY19" fmla="*/ 10069 h 14109"/>
              <a:gd name="connsiteX20" fmla="*/ 1473 w 13558"/>
              <a:gd name="connsiteY20" fmla="*/ 10227 h 14109"/>
              <a:gd name="connsiteX21" fmla="*/ 1546 w 13558"/>
              <a:gd name="connsiteY21" fmla="*/ 10413 h 14109"/>
              <a:gd name="connsiteX22" fmla="*/ 1828 w 13558"/>
              <a:gd name="connsiteY22" fmla="*/ 10684 h 14109"/>
              <a:gd name="connsiteX23" fmla="*/ 2079 w 13558"/>
              <a:gd name="connsiteY23" fmla="*/ 8809 h 14109"/>
              <a:gd name="connsiteX24" fmla="*/ 2910 w 13558"/>
              <a:gd name="connsiteY24" fmla="*/ 8986 h 14109"/>
              <a:gd name="connsiteX25" fmla="*/ 3633 w 13558"/>
              <a:gd name="connsiteY25" fmla="*/ 9956 h 14109"/>
              <a:gd name="connsiteX26" fmla="*/ 4308 w 13558"/>
              <a:gd name="connsiteY26" fmla="*/ 9835 h 14109"/>
              <a:gd name="connsiteX27" fmla="*/ 4522 w 13558"/>
              <a:gd name="connsiteY27" fmla="*/ 9784 h 14109"/>
              <a:gd name="connsiteX28" fmla="*/ 4819 w 13558"/>
              <a:gd name="connsiteY28" fmla="*/ 9872 h 14109"/>
              <a:gd name="connsiteX29" fmla="*/ 5371 w 13558"/>
              <a:gd name="connsiteY29" fmla="*/ 10603 h 14109"/>
              <a:gd name="connsiteX30" fmla="*/ 5779 w 13558"/>
              <a:gd name="connsiteY30" fmla="*/ 11368 h 14109"/>
              <a:gd name="connsiteX31" fmla="*/ 6112 w 13558"/>
              <a:gd name="connsiteY31" fmla="*/ 11051 h 14109"/>
              <a:gd name="connsiteX32" fmla="*/ 6445 w 13558"/>
              <a:gd name="connsiteY32" fmla="*/ 10567 h 14109"/>
              <a:gd name="connsiteX33" fmla="*/ 6390 w 13558"/>
              <a:gd name="connsiteY33" fmla="*/ 10323 h 14109"/>
              <a:gd name="connsiteX34" fmla="*/ 6425 w 13558"/>
              <a:gd name="connsiteY34" fmla="*/ 10179 h 14109"/>
              <a:gd name="connsiteX35" fmla="*/ 6581 w 13558"/>
              <a:gd name="connsiteY35" fmla="*/ 10195 h 14109"/>
              <a:gd name="connsiteX36" fmla="*/ 7044 w 13558"/>
              <a:gd name="connsiteY36" fmla="*/ 10659 h 14109"/>
              <a:gd name="connsiteX37" fmla="*/ 7227 w 13558"/>
              <a:gd name="connsiteY37" fmla="*/ 10331 h 14109"/>
              <a:gd name="connsiteX38" fmla="*/ 7424 w 13558"/>
              <a:gd name="connsiteY38" fmla="*/ 10473 h 14109"/>
              <a:gd name="connsiteX39" fmla="*/ 7661 w 13558"/>
              <a:gd name="connsiteY39" fmla="*/ 10697 h 14109"/>
              <a:gd name="connsiteX40" fmla="*/ 7802 w 13558"/>
              <a:gd name="connsiteY40" fmla="*/ 11088 h 14109"/>
              <a:gd name="connsiteX41" fmla="*/ 8027 w 13558"/>
              <a:gd name="connsiteY41" fmla="*/ 11494 h 14109"/>
              <a:gd name="connsiteX42" fmla="*/ 8434 w 13558"/>
              <a:gd name="connsiteY42" fmla="*/ 11927 h 14109"/>
              <a:gd name="connsiteX43" fmla="*/ 8549 w 13558"/>
              <a:gd name="connsiteY43" fmla="*/ 12437 h 14109"/>
              <a:gd name="connsiteX44" fmla="*/ 9065 w 13558"/>
              <a:gd name="connsiteY44" fmla="*/ 13092 h 14109"/>
              <a:gd name="connsiteX45" fmla="*/ 9438 w 13558"/>
              <a:gd name="connsiteY45" fmla="*/ 14108 h 14109"/>
              <a:gd name="connsiteX46" fmla="*/ 9613 w 13558"/>
              <a:gd name="connsiteY46" fmla="*/ 13774 h 14109"/>
              <a:gd name="connsiteX47" fmla="*/ 9775 w 13558"/>
              <a:gd name="connsiteY47" fmla="*/ 13529 h 14109"/>
              <a:gd name="connsiteX48" fmla="*/ 9846 w 13558"/>
              <a:gd name="connsiteY48" fmla="*/ 12754 h 14109"/>
              <a:gd name="connsiteX49" fmla="*/ 9763 w 13558"/>
              <a:gd name="connsiteY49" fmla="*/ 12014 h 14109"/>
              <a:gd name="connsiteX50" fmla="*/ 9792 w 13558"/>
              <a:gd name="connsiteY50" fmla="*/ 11445 h 14109"/>
              <a:gd name="connsiteX51" fmla="*/ 10506 w 13558"/>
              <a:gd name="connsiteY51" fmla="*/ 11156 h 14109"/>
              <a:gd name="connsiteX52" fmla="*/ 11189 w 13558"/>
              <a:gd name="connsiteY52" fmla="*/ 10713 h 14109"/>
              <a:gd name="connsiteX53" fmla="*/ 11169 w 13558"/>
              <a:gd name="connsiteY53" fmla="*/ 9543 h 14109"/>
              <a:gd name="connsiteX54" fmla="*/ 11448 w 13558"/>
              <a:gd name="connsiteY54" fmla="*/ 9097 h 14109"/>
              <a:gd name="connsiteX55" fmla="*/ 11577 w 13558"/>
              <a:gd name="connsiteY55" fmla="*/ 8614 h 14109"/>
              <a:gd name="connsiteX56" fmla="*/ 11977 w 13558"/>
              <a:gd name="connsiteY56" fmla="*/ 8369 h 14109"/>
              <a:gd name="connsiteX57" fmla="*/ 12225 w 13558"/>
              <a:gd name="connsiteY57" fmla="*/ 8061 h 14109"/>
              <a:gd name="connsiteX58" fmla="*/ 12742 w 13558"/>
              <a:gd name="connsiteY58" fmla="*/ 8453 h 14109"/>
              <a:gd name="connsiteX59" fmla="*/ 12897 w 13558"/>
              <a:gd name="connsiteY59" fmla="*/ 7865 h 14109"/>
              <a:gd name="connsiteX60" fmla="*/ 13083 w 13558"/>
              <a:gd name="connsiteY60" fmla="*/ 7577 h 14109"/>
              <a:gd name="connsiteX61" fmla="*/ 13208 w 13558"/>
              <a:gd name="connsiteY61" fmla="*/ 7331 h 14109"/>
              <a:gd name="connsiteX62" fmla="*/ 13535 w 13558"/>
              <a:gd name="connsiteY62" fmla="*/ 7045 h 14109"/>
              <a:gd name="connsiteX63" fmla="*/ 12523 w 13558"/>
              <a:gd name="connsiteY63" fmla="*/ 6198 h 14109"/>
              <a:gd name="connsiteX64" fmla="*/ 11954 w 13558"/>
              <a:gd name="connsiteY64" fmla="*/ 6784 h 14109"/>
              <a:gd name="connsiteX65" fmla="*/ 11470 w 13558"/>
              <a:gd name="connsiteY65" fmla="*/ 7049 h 14109"/>
              <a:gd name="connsiteX66" fmla="*/ 11081 w 13558"/>
              <a:gd name="connsiteY66" fmla="*/ 7337 h 14109"/>
              <a:gd name="connsiteX67" fmla="*/ 10708 w 13558"/>
              <a:gd name="connsiteY67" fmla="*/ 7282 h 14109"/>
              <a:gd name="connsiteX68" fmla="*/ 10717 w 13558"/>
              <a:gd name="connsiteY68" fmla="*/ 7319 h 14109"/>
              <a:gd name="connsiteX69" fmla="*/ 10709 w 13558"/>
              <a:gd name="connsiteY69" fmla="*/ 7211 h 14109"/>
              <a:gd name="connsiteX70" fmla="*/ 10355 w 13558"/>
              <a:gd name="connsiteY70" fmla="*/ 7120 h 14109"/>
              <a:gd name="connsiteX71" fmla="*/ 10263 w 13558"/>
              <a:gd name="connsiteY71" fmla="*/ 6881 h 14109"/>
              <a:gd name="connsiteX72" fmla="*/ 10158 w 13558"/>
              <a:gd name="connsiteY72" fmla="*/ 6803 h 14109"/>
              <a:gd name="connsiteX73" fmla="*/ 10008 w 13558"/>
              <a:gd name="connsiteY73" fmla="*/ 6524 h 14109"/>
              <a:gd name="connsiteX74" fmla="*/ 9975 w 13558"/>
              <a:gd name="connsiteY74" fmla="*/ 6197 h 14109"/>
              <a:gd name="connsiteX75" fmla="*/ 9814 w 13558"/>
              <a:gd name="connsiteY75" fmla="*/ 6026 h 14109"/>
              <a:gd name="connsiteX76" fmla="*/ 9594 w 13558"/>
              <a:gd name="connsiteY76" fmla="*/ 5979 h 14109"/>
              <a:gd name="connsiteX77" fmla="*/ 9413 w 13558"/>
              <a:gd name="connsiteY77" fmla="*/ 5826 h 14109"/>
              <a:gd name="connsiteX78" fmla="*/ 9270 w 13558"/>
              <a:gd name="connsiteY78" fmla="*/ 5746 h 14109"/>
              <a:gd name="connsiteX79" fmla="*/ 9149 w 13558"/>
              <a:gd name="connsiteY79" fmla="*/ 5505 h 14109"/>
              <a:gd name="connsiteX80" fmla="*/ 8934 w 13558"/>
              <a:gd name="connsiteY80" fmla="*/ 5766 h 14109"/>
              <a:gd name="connsiteX81" fmla="*/ 8767 w 13558"/>
              <a:gd name="connsiteY81" fmla="*/ 5377 h 14109"/>
              <a:gd name="connsiteX82" fmla="*/ 8725 w 13558"/>
              <a:gd name="connsiteY82" fmla="*/ 4923 h 14109"/>
              <a:gd name="connsiteX83" fmla="*/ 8603 w 13558"/>
              <a:gd name="connsiteY83" fmla="*/ 4647 h 14109"/>
              <a:gd name="connsiteX84" fmla="*/ 8645 w 13558"/>
              <a:gd name="connsiteY84" fmla="*/ 3762 h 14109"/>
              <a:gd name="connsiteX85" fmla="*/ 8382 w 13558"/>
              <a:gd name="connsiteY85" fmla="*/ 3406 h 14109"/>
              <a:gd name="connsiteX86" fmla="*/ 8291 w 13558"/>
              <a:gd name="connsiteY86" fmla="*/ 2985 h 14109"/>
              <a:gd name="connsiteX87" fmla="*/ 8090 w 13558"/>
              <a:gd name="connsiteY87" fmla="*/ 2957 h 14109"/>
              <a:gd name="connsiteX88" fmla="*/ 7636 w 13558"/>
              <a:gd name="connsiteY88" fmla="*/ 3152 h 14109"/>
              <a:gd name="connsiteX89" fmla="*/ 7440 w 13558"/>
              <a:gd name="connsiteY89" fmla="*/ 2780 h 14109"/>
              <a:gd name="connsiteX90" fmla="*/ 7071 w 13558"/>
              <a:gd name="connsiteY90" fmla="*/ 2491 h 14109"/>
              <a:gd name="connsiteX91" fmla="*/ 7015 w 13558"/>
              <a:gd name="connsiteY91" fmla="*/ 2253 h 14109"/>
              <a:gd name="connsiteX92" fmla="*/ 6906 w 13558"/>
              <a:gd name="connsiteY92" fmla="*/ 1849 h 14109"/>
              <a:gd name="connsiteX93" fmla="*/ 6716 w 13558"/>
              <a:gd name="connsiteY93" fmla="*/ 1696 h 14109"/>
              <a:gd name="connsiteX94" fmla="*/ 6493 w 13558"/>
              <a:gd name="connsiteY94" fmla="*/ 1829 h 14109"/>
              <a:gd name="connsiteX95" fmla="*/ 6433 w 13558"/>
              <a:gd name="connsiteY95" fmla="*/ 1988 h 14109"/>
              <a:gd name="connsiteX96" fmla="*/ 6206 w 13558"/>
              <a:gd name="connsiteY96" fmla="*/ 1778 h 14109"/>
              <a:gd name="connsiteX97" fmla="*/ 5870 w 13558"/>
              <a:gd name="connsiteY97" fmla="*/ 1734 h 14109"/>
              <a:gd name="connsiteX98" fmla="*/ 5468 w 13558"/>
              <a:gd name="connsiteY98" fmla="*/ 1696 h 14109"/>
              <a:gd name="connsiteX99" fmla="*/ 4762 w 13558"/>
              <a:gd name="connsiteY99" fmla="*/ 1335 h 14109"/>
              <a:gd name="connsiteX100" fmla="*/ 4632 w 13558"/>
              <a:gd name="connsiteY100" fmla="*/ 1744 h 14109"/>
              <a:gd name="connsiteX101" fmla="*/ 4667 w 13558"/>
              <a:gd name="connsiteY101" fmla="*/ 1945 h 14109"/>
              <a:gd name="connsiteX102" fmla="*/ 4676 w 13558"/>
              <a:gd name="connsiteY102" fmla="*/ 2000 h 14109"/>
              <a:gd name="connsiteX103" fmla="*/ 4683 w 13558"/>
              <a:gd name="connsiteY103" fmla="*/ 2135 h 14109"/>
              <a:gd name="connsiteX104" fmla="*/ 3824 w 13558"/>
              <a:gd name="connsiteY104" fmla="*/ 2909 h 14109"/>
              <a:gd name="connsiteX105" fmla="*/ 3702 w 13558"/>
              <a:gd name="connsiteY105" fmla="*/ 2997 h 14109"/>
              <a:gd name="connsiteX106" fmla="*/ 3514 w 13558"/>
              <a:gd name="connsiteY106" fmla="*/ 2246 h 14109"/>
              <a:gd name="connsiteX107" fmla="*/ 3031 w 13558"/>
              <a:gd name="connsiteY107" fmla="*/ 1782 h 14109"/>
              <a:gd name="connsiteX108" fmla="*/ 2800 w 13558"/>
              <a:gd name="connsiteY108" fmla="*/ 1892 h 14109"/>
              <a:gd name="connsiteX109" fmla="*/ 2656 w 13558"/>
              <a:gd name="connsiteY109" fmla="*/ 1622 h 14109"/>
              <a:gd name="connsiteX110" fmla="*/ 2416 w 13558"/>
              <a:gd name="connsiteY110" fmla="*/ 1499 h 14109"/>
              <a:gd name="connsiteX111" fmla="*/ 2084 w 13558"/>
              <a:gd name="connsiteY111" fmla="*/ 576 h 14109"/>
              <a:gd name="connsiteX112" fmla="*/ 1966 w 13558"/>
              <a:gd name="connsiteY112" fmla="*/ 501 h 14109"/>
              <a:gd name="connsiteX113" fmla="*/ 1083 w 13558"/>
              <a:gd name="connsiteY113" fmla="*/ 286 h 14109"/>
              <a:gd name="connsiteX114" fmla="*/ 928 w 13558"/>
              <a:gd name="connsiteY114" fmla="*/ 603 h 14109"/>
              <a:gd name="connsiteX115" fmla="*/ 723 w 13558"/>
              <a:gd name="connsiteY115" fmla="*/ 55 h 14109"/>
              <a:gd name="connsiteX116" fmla="*/ 522 w 13558"/>
              <a:gd name="connsiteY116" fmla="*/ 201 h 14109"/>
              <a:gd name="connsiteX117" fmla="*/ 394 w 13558"/>
              <a:gd name="connsiteY117" fmla="*/ 585 h 14109"/>
              <a:gd name="connsiteX118" fmla="*/ 230 w 13558"/>
              <a:gd name="connsiteY118" fmla="*/ 640 h 14109"/>
              <a:gd name="connsiteX0" fmla="*/ 230 w 13558"/>
              <a:gd name="connsiteY0" fmla="*/ 640 h 14109"/>
              <a:gd name="connsiteX1" fmla="*/ 105 w 13558"/>
              <a:gd name="connsiteY1" fmla="*/ 853 h 14109"/>
              <a:gd name="connsiteX2" fmla="*/ 123 w 13558"/>
              <a:gd name="connsiteY2" fmla="*/ 1401 h 14109"/>
              <a:gd name="connsiteX3" fmla="*/ 293 w 13558"/>
              <a:gd name="connsiteY3" fmla="*/ 1783 h 14109"/>
              <a:gd name="connsiteX4" fmla="*/ 270 w 13558"/>
              <a:gd name="connsiteY4" fmla="*/ 2382 h 14109"/>
              <a:gd name="connsiteX5" fmla="*/ 380 w 13558"/>
              <a:gd name="connsiteY5" fmla="*/ 4131 h 14109"/>
              <a:gd name="connsiteX6" fmla="*/ 140 w 13558"/>
              <a:gd name="connsiteY6" fmla="*/ 4610 h 14109"/>
              <a:gd name="connsiteX7" fmla="*/ 3 w 13558"/>
              <a:gd name="connsiteY7" fmla="*/ 4899 h 14109"/>
              <a:gd name="connsiteX8" fmla="*/ 285 w 13558"/>
              <a:gd name="connsiteY8" fmla="*/ 7015 h 14109"/>
              <a:gd name="connsiteX9" fmla="*/ 879 w 13558"/>
              <a:gd name="connsiteY9" fmla="*/ 7022 h 14109"/>
              <a:gd name="connsiteX10" fmla="*/ 1288 w 13558"/>
              <a:gd name="connsiteY10" fmla="*/ 7753 h 14109"/>
              <a:gd name="connsiteX11" fmla="*/ 1476 w 13558"/>
              <a:gd name="connsiteY11" fmla="*/ 8526 h 14109"/>
              <a:gd name="connsiteX12" fmla="*/ 928 w 13558"/>
              <a:gd name="connsiteY12" fmla="*/ 8243 h 14109"/>
              <a:gd name="connsiteX13" fmla="*/ 762 w 13558"/>
              <a:gd name="connsiteY13" fmla="*/ 8503 h 14109"/>
              <a:gd name="connsiteX14" fmla="*/ 404 w 13558"/>
              <a:gd name="connsiteY14" fmla="*/ 8563 h 14109"/>
              <a:gd name="connsiteX15" fmla="*/ 724 w 13558"/>
              <a:gd name="connsiteY15" fmla="*/ 9459 h 14109"/>
              <a:gd name="connsiteX16" fmla="*/ 874 w 13558"/>
              <a:gd name="connsiteY16" fmla="*/ 9732 h 14109"/>
              <a:gd name="connsiteX17" fmla="*/ 977 w 13558"/>
              <a:gd name="connsiteY17" fmla="*/ 10148 h 14109"/>
              <a:gd name="connsiteX18" fmla="*/ 1308 w 13558"/>
              <a:gd name="connsiteY18" fmla="*/ 10069 h 14109"/>
              <a:gd name="connsiteX19" fmla="*/ 1473 w 13558"/>
              <a:gd name="connsiteY19" fmla="*/ 10227 h 14109"/>
              <a:gd name="connsiteX20" fmla="*/ 1546 w 13558"/>
              <a:gd name="connsiteY20" fmla="*/ 10413 h 14109"/>
              <a:gd name="connsiteX21" fmla="*/ 1828 w 13558"/>
              <a:gd name="connsiteY21" fmla="*/ 10684 h 14109"/>
              <a:gd name="connsiteX22" fmla="*/ 2079 w 13558"/>
              <a:gd name="connsiteY22" fmla="*/ 8809 h 14109"/>
              <a:gd name="connsiteX23" fmla="*/ 2910 w 13558"/>
              <a:gd name="connsiteY23" fmla="*/ 8986 h 14109"/>
              <a:gd name="connsiteX24" fmla="*/ 3633 w 13558"/>
              <a:gd name="connsiteY24" fmla="*/ 9956 h 14109"/>
              <a:gd name="connsiteX25" fmla="*/ 4308 w 13558"/>
              <a:gd name="connsiteY25" fmla="*/ 9835 h 14109"/>
              <a:gd name="connsiteX26" fmla="*/ 4522 w 13558"/>
              <a:gd name="connsiteY26" fmla="*/ 9784 h 14109"/>
              <a:gd name="connsiteX27" fmla="*/ 4819 w 13558"/>
              <a:gd name="connsiteY27" fmla="*/ 9872 h 14109"/>
              <a:gd name="connsiteX28" fmla="*/ 5371 w 13558"/>
              <a:gd name="connsiteY28" fmla="*/ 10603 h 14109"/>
              <a:gd name="connsiteX29" fmla="*/ 5779 w 13558"/>
              <a:gd name="connsiteY29" fmla="*/ 11368 h 14109"/>
              <a:gd name="connsiteX30" fmla="*/ 6112 w 13558"/>
              <a:gd name="connsiteY30" fmla="*/ 11051 h 14109"/>
              <a:gd name="connsiteX31" fmla="*/ 6445 w 13558"/>
              <a:gd name="connsiteY31" fmla="*/ 10567 h 14109"/>
              <a:gd name="connsiteX32" fmla="*/ 6390 w 13558"/>
              <a:gd name="connsiteY32" fmla="*/ 10323 h 14109"/>
              <a:gd name="connsiteX33" fmla="*/ 6425 w 13558"/>
              <a:gd name="connsiteY33" fmla="*/ 10179 h 14109"/>
              <a:gd name="connsiteX34" fmla="*/ 6581 w 13558"/>
              <a:gd name="connsiteY34" fmla="*/ 10195 h 14109"/>
              <a:gd name="connsiteX35" fmla="*/ 7044 w 13558"/>
              <a:gd name="connsiteY35" fmla="*/ 10659 h 14109"/>
              <a:gd name="connsiteX36" fmla="*/ 7227 w 13558"/>
              <a:gd name="connsiteY36" fmla="*/ 10331 h 14109"/>
              <a:gd name="connsiteX37" fmla="*/ 7424 w 13558"/>
              <a:gd name="connsiteY37" fmla="*/ 10473 h 14109"/>
              <a:gd name="connsiteX38" fmla="*/ 7661 w 13558"/>
              <a:gd name="connsiteY38" fmla="*/ 10697 h 14109"/>
              <a:gd name="connsiteX39" fmla="*/ 7802 w 13558"/>
              <a:gd name="connsiteY39" fmla="*/ 11088 h 14109"/>
              <a:gd name="connsiteX40" fmla="*/ 8027 w 13558"/>
              <a:gd name="connsiteY40" fmla="*/ 11494 h 14109"/>
              <a:gd name="connsiteX41" fmla="*/ 8434 w 13558"/>
              <a:gd name="connsiteY41" fmla="*/ 11927 h 14109"/>
              <a:gd name="connsiteX42" fmla="*/ 8549 w 13558"/>
              <a:gd name="connsiteY42" fmla="*/ 12437 h 14109"/>
              <a:gd name="connsiteX43" fmla="*/ 9065 w 13558"/>
              <a:gd name="connsiteY43" fmla="*/ 13092 h 14109"/>
              <a:gd name="connsiteX44" fmla="*/ 9438 w 13558"/>
              <a:gd name="connsiteY44" fmla="*/ 14108 h 14109"/>
              <a:gd name="connsiteX45" fmla="*/ 9613 w 13558"/>
              <a:gd name="connsiteY45" fmla="*/ 13774 h 14109"/>
              <a:gd name="connsiteX46" fmla="*/ 9775 w 13558"/>
              <a:gd name="connsiteY46" fmla="*/ 13529 h 14109"/>
              <a:gd name="connsiteX47" fmla="*/ 9846 w 13558"/>
              <a:gd name="connsiteY47" fmla="*/ 12754 h 14109"/>
              <a:gd name="connsiteX48" fmla="*/ 9763 w 13558"/>
              <a:gd name="connsiteY48" fmla="*/ 12014 h 14109"/>
              <a:gd name="connsiteX49" fmla="*/ 9792 w 13558"/>
              <a:gd name="connsiteY49" fmla="*/ 11445 h 14109"/>
              <a:gd name="connsiteX50" fmla="*/ 10506 w 13558"/>
              <a:gd name="connsiteY50" fmla="*/ 11156 h 14109"/>
              <a:gd name="connsiteX51" fmla="*/ 11189 w 13558"/>
              <a:gd name="connsiteY51" fmla="*/ 10713 h 14109"/>
              <a:gd name="connsiteX52" fmla="*/ 11169 w 13558"/>
              <a:gd name="connsiteY52" fmla="*/ 9543 h 14109"/>
              <a:gd name="connsiteX53" fmla="*/ 11448 w 13558"/>
              <a:gd name="connsiteY53" fmla="*/ 9097 h 14109"/>
              <a:gd name="connsiteX54" fmla="*/ 11577 w 13558"/>
              <a:gd name="connsiteY54" fmla="*/ 8614 h 14109"/>
              <a:gd name="connsiteX55" fmla="*/ 11977 w 13558"/>
              <a:gd name="connsiteY55" fmla="*/ 8369 h 14109"/>
              <a:gd name="connsiteX56" fmla="*/ 12225 w 13558"/>
              <a:gd name="connsiteY56" fmla="*/ 8061 h 14109"/>
              <a:gd name="connsiteX57" fmla="*/ 12742 w 13558"/>
              <a:gd name="connsiteY57" fmla="*/ 8453 h 14109"/>
              <a:gd name="connsiteX58" fmla="*/ 12897 w 13558"/>
              <a:gd name="connsiteY58" fmla="*/ 7865 h 14109"/>
              <a:gd name="connsiteX59" fmla="*/ 13083 w 13558"/>
              <a:gd name="connsiteY59" fmla="*/ 7577 h 14109"/>
              <a:gd name="connsiteX60" fmla="*/ 13208 w 13558"/>
              <a:gd name="connsiteY60" fmla="*/ 7331 h 14109"/>
              <a:gd name="connsiteX61" fmla="*/ 13535 w 13558"/>
              <a:gd name="connsiteY61" fmla="*/ 7045 h 14109"/>
              <a:gd name="connsiteX62" fmla="*/ 12523 w 13558"/>
              <a:gd name="connsiteY62" fmla="*/ 6198 h 14109"/>
              <a:gd name="connsiteX63" fmla="*/ 11954 w 13558"/>
              <a:gd name="connsiteY63" fmla="*/ 6784 h 14109"/>
              <a:gd name="connsiteX64" fmla="*/ 11470 w 13558"/>
              <a:gd name="connsiteY64" fmla="*/ 7049 h 14109"/>
              <a:gd name="connsiteX65" fmla="*/ 11081 w 13558"/>
              <a:gd name="connsiteY65" fmla="*/ 7337 h 14109"/>
              <a:gd name="connsiteX66" fmla="*/ 10708 w 13558"/>
              <a:gd name="connsiteY66" fmla="*/ 7282 h 14109"/>
              <a:gd name="connsiteX67" fmla="*/ 10717 w 13558"/>
              <a:gd name="connsiteY67" fmla="*/ 7319 h 14109"/>
              <a:gd name="connsiteX68" fmla="*/ 10709 w 13558"/>
              <a:gd name="connsiteY68" fmla="*/ 7211 h 14109"/>
              <a:gd name="connsiteX69" fmla="*/ 10355 w 13558"/>
              <a:gd name="connsiteY69" fmla="*/ 7120 h 14109"/>
              <a:gd name="connsiteX70" fmla="*/ 10263 w 13558"/>
              <a:gd name="connsiteY70" fmla="*/ 6881 h 14109"/>
              <a:gd name="connsiteX71" fmla="*/ 10158 w 13558"/>
              <a:gd name="connsiteY71" fmla="*/ 6803 h 14109"/>
              <a:gd name="connsiteX72" fmla="*/ 10008 w 13558"/>
              <a:gd name="connsiteY72" fmla="*/ 6524 h 14109"/>
              <a:gd name="connsiteX73" fmla="*/ 9975 w 13558"/>
              <a:gd name="connsiteY73" fmla="*/ 6197 h 14109"/>
              <a:gd name="connsiteX74" fmla="*/ 9814 w 13558"/>
              <a:gd name="connsiteY74" fmla="*/ 6026 h 14109"/>
              <a:gd name="connsiteX75" fmla="*/ 9594 w 13558"/>
              <a:gd name="connsiteY75" fmla="*/ 5979 h 14109"/>
              <a:gd name="connsiteX76" fmla="*/ 9413 w 13558"/>
              <a:gd name="connsiteY76" fmla="*/ 5826 h 14109"/>
              <a:gd name="connsiteX77" fmla="*/ 9270 w 13558"/>
              <a:gd name="connsiteY77" fmla="*/ 5746 h 14109"/>
              <a:gd name="connsiteX78" fmla="*/ 9149 w 13558"/>
              <a:gd name="connsiteY78" fmla="*/ 5505 h 14109"/>
              <a:gd name="connsiteX79" fmla="*/ 8934 w 13558"/>
              <a:gd name="connsiteY79" fmla="*/ 5766 h 14109"/>
              <a:gd name="connsiteX80" fmla="*/ 8767 w 13558"/>
              <a:gd name="connsiteY80" fmla="*/ 5377 h 14109"/>
              <a:gd name="connsiteX81" fmla="*/ 8725 w 13558"/>
              <a:gd name="connsiteY81" fmla="*/ 4923 h 14109"/>
              <a:gd name="connsiteX82" fmla="*/ 8603 w 13558"/>
              <a:gd name="connsiteY82" fmla="*/ 4647 h 14109"/>
              <a:gd name="connsiteX83" fmla="*/ 8645 w 13558"/>
              <a:gd name="connsiteY83" fmla="*/ 3762 h 14109"/>
              <a:gd name="connsiteX84" fmla="*/ 8382 w 13558"/>
              <a:gd name="connsiteY84" fmla="*/ 3406 h 14109"/>
              <a:gd name="connsiteX85" fmla="*/ 8291 w 13558"/>
              <a:gd name="connsiteY85" fmla="*/ 2985 h 14109"/>
              <a:gd name="connsiteX86" fmla="*/ 8090 w 13558"/>
              <a:gd name="connsiteY86" fmla="*/ 2957 h 14109"/>
              <a:gd name="connsiteX87" fmla="*/ 7636 w 13558"/>
              <a:gd name="connsiteY87" fmla="*/ 3152 h 14109"/>
              <a:gd name="connsiteX88" fmla="*/ 7440 w 13558"/>
              <a:gd name="connsiteY88" fmla="*/ 2780 h 14109"/>
              <a:gd name="connsiteX89" fmla="*/ 7071 w 13558"/>
              <a:gd name="connsiteY89" fmla="*/ 2491 h 14109"/>
              <a:gd name="connsiteX90" fmla="*/ 7015 w 13558"/>
              <a:gd name="connsiteY90" fmla="*/ 2253 h 14109"/>
              <a:gd name="connsiteX91" fmla="*/ 6906 w 13558"/>
              <a:gd name="connsiteY91" fmla="*/ 1849 h 14109"/>
              <a:gd name="connsiteX92" fmla="*/ 6716 w 13558"/>
              <a:gd name="connsiteY92" fmla="*/ 1696 h 14109"/>
              <a:gd name="connsiteX93" fmla="*/ 6493 w 13558"/>
              <a:gd name="connsiteY93" fmla="*/ 1829 h 14109"/>
              <a:gd name="connsiteX94" fmla="*/ 6433 w 13558"/>
              <a:gd name="connsiteY94" fmla="*/ 1988 h 14109"/>
              <a:gd name="connsiteX95" fmla="*/ 6206 w 13558"/>
              <a:gd name="connsiteY95" fmla="*/ 1778 h 14109"/>
              <a:gd name="connsiteX96" fmla="*/ 5870 w 13558"/>
              <a:gd name="connsiteY96" fmla="*/ 1734 h 14109"/>
              <a:gd name="connsiteX97" fmla="*/ 5468 w 13558"/>
              <a:gd name="connsiteY97" fmla="*/ 1696 h 14109"/>
              <a:gd name="connsiteX98" fmla="*/ 4762 w 13558"/>
              <a:gd name="connsiteY98" fmla="*/ 1335 h 14109"/>
              <a:gd name="connsiteX99" fmla="*/ 4632 w 13558"/>
              <a:gd name="connsiteY99" fmla="*/ 1744 h 14109"/>
              <a:gd name="connsiteX100" fmla="*/ 4667 w 13558"/>
              <a:gd name="connsiteY100" fmla="*/ 1945 h 14109"/>
              <a:gd name="connsiteX101" fmla="*/ 4676 w 13558"/>
              <a:gd name="connsiteY101" fmla="*/ 2000 h 14109"/>
              <a:gd name="connsiteX102" fmla="*/ 4683 w 13558"/>
              <a:gd name="connsiteY102" fmla="*/ 2135 h 14109"/>
              <a:gd name="connsiteX103" fmla="*/ 3824 w 13558"/>
              <a:gd name="connsiteY103" fmla="*/ 2909 h 14109"/>
              <a:gd name="connsiteX104" fmla="*/ 3702 w 13558"/>
              <a:gd name="connsiteY104" fmla="*/ 2997 h 14109"/>
              <a:gd name="connsiteX105" fmla="*/ 3514 w 13558"/>
              <a:gd name="connsiteY105" fmla="*/ 2246 h 14109"/>
              <a:gd name="connsiteX106" fmla="*/ 3031 w 13558"/>
              <a:gd name="connsiteY106" fmla="*/ 1782 h 14109"/>
              <a:gd name="connsiteX107" fmla="*/ 2800 w 13558"/>
              <a:gd name="connsiteY107" fmla="*/ 1892 h 14109"/>
              <a:gd name="connsiteX108" fmla="*/ 2656 w 13558"/>
              <a:gd name="connsiteY108" fmla="*/ 1622 h 14109"/>
              <a:gd name="connsiteX109" fmla="*/ 2416 w 13558"/>
              <a:gd name="connsiteY109" fmla="*/ 1499 h 14109"/>
              <a:gd name="connsiteX110" fmla="*/ 2084 w 13558"/>
              <a:gd name="connsiteY110" fmla="*/ 576 h 14109"/>
              <a:gd name="connsiteX111" fmla="*/ 1966 w 13558"/>
              <a:gd name="connsiteY111" fmla="*/ 501 h 14109"/>
              <a:gd name="connsiteX112" fmla="*/ 1083 w 13558"/>
              <a:gd name="connsiteY112" fmla="*/ 286 h 14109"/>
              <a:gd name="connsiteX113" fmla="*/ 928 w 13558"/>
              <a:gd name="connsiteY113" fmla="*/ 603 h 14109"/>
              <a:gd name="connsiteX114" fmla="*/ 723 w 13558"/>
              <a:gd name="connsiteY114" fmla="*/ 55 h 14109"/>
              <a:gd name="connsiteX115" fmla="*/ 522 w 13558"/>
              <a:gd name="connsiteY115" fmla="*/ 201 h 14109"/>
              <a:gd name="connsiteX116" fmla="*/ 394 w 13558"/>
              <a:gd name="connsiteY116" fmla="*/ 585 h 14109"/>
              <a:gd name="connsiteX117" fmla="*/ 230 w 13558"/>
              <a:gd name="connsiteY117" fmla="*/ 640 h 14109"/>
              <a:gd name="connsiteX0" fmla="*/ 230 w 13558"/>
              <a:gd name="connsiteY0" fmla="*/ 640 h 14109"/>
              <a:gd name="connsiteX1" fmla="*/ 105 w 13558"/>
              <a:gd name="connsiteY1" fmla="*/ 853 h 14109"/>
              <a:gd name="connsiteX2" fmla="*/ 123 w 13558"/>
              <a:gd name="connsiteY2" fmla="*/ 1401 h 14109"/>
              <a:gd name="connsiteX3" fmla="*/ 293 w 13558"/>
              <a:gd name="connsiteY3" fmla="*/ 1783 h 14109"/>
              <a:gd name="connsiteX4" fmla="*/ 270 w 13558"/>
              <a:gd name="connsiteY4" fmla="*/ 2382 h 14109"/>
              <a:gd name="connsiteX5" fmla="*/ 140 w 13558"/>
              <a:gd name="connsiteY5" fmla="*/ 4610 h 14109"/>
              <a:gd name="connsiteX6" fmla="*/ 3 w 13558"/>
              <a:gd name="connsiteY6" fmla="*/ 4899 h 14109"/>
              <a:gd name="connsiteX7" fmla="*/ 285 w 13558"/>
              <a:gd name="connsiteY7" fmla="*/ 7015 h 14109"/>
              <a:gd name="connsiteX8" fmla="*/ 879 w 13558"/>
              <a:gd name="connsiteY8" fmla="*/ 7022 h 14109"/>
              <a:gd name="connsiteX9" fmla="*/ 1288 w 13558"/>
              <a:gd name="connsiteY9" fmla="*/ 7753 h 14109"/>
              <a:gd name="connsiteX10" fmla="*/ 1476 w 13558"/>
              <a:gd name="connsiteY10" fmla="*/ 8526 h 14109"/>
              <a:gd name="connsiteX11" fmla="*/ 928 w 13558"/>
              <a:gd name="connsiteY11" fmla="*/ 8243 h 14109"/>
              <a:gd name="connsiteX12" fmla="*/ 762 w 13558"/>
              <a:gd name="connsiteY12" fmla="*/ 8503 h 14109"/>
              <a:gd name="connsiteX13" fmla="*/ 404 w 13558"/>
              <a:gd name="connsiteY13" fmla="*/ 8563 h 14109"/>
              <a:gd name="connsiteX14" fmla="*/ 724 w 13558"/>
              <a:gd name="connsiteY14" fmla="*/ 9459 h 14109"/>
              <a:gd name="connsiteX15" fmla="*/ 874 w 13558"/>
              <a:gd name="connsiteY15" fmla="*/ 9732 h 14109"/>
              <a:gd name="connsiteX16" fmla="*/ 977 w 13558"/>
              <a:gd name="connsiteY16" fmla="*/ 10148 h 14109"/>
              <a:gd name="connsiteX17" fmla="*/ 1308 w 13558"/>
              <a:gd name="connsiteY17" fmla="*/ 10069 h 14109"/>
              <a:gd name="connsiteX18" fmla="*/ 1473 w 13558"/>
              <a:gd name="connsiteY18" fmla="*/ 10227 h 14109"/>
              <a:gd name="connsiteX19" fmla="*/ 1546 w 13558"/>
              <a:gd name="connsiteY19" fmla="*/ 10413 h 14109"/>
              <a:gd name="connsiteX20" fmla="*/ 1828 w 13558"/>
              <a:gd name="connsiteY20" fmla="*/ 10684 h 14109"/>
              <a:gd name="connsiteX21" fmla="*/ 2079 w 13558"/>
              <a:gd name="connsiteY21" fmla="*/ 8809 h 14109"/>
              <a:gd name="connsiteX22" fmla="*/ 2910 w 13558"/>
              <a:gd name="connsiteY22" fmla="*/ 8986 h 14109"/>
              <a:gd name="connsiteX23" fmla="*/ 3633 w 13558"/>
              <a:gd name="connsiteY23" fmla="*/ 9956 h 14109"/>
              <a:gd name="connsiteX24" fmla="*/ 4308 w 13558"/>
              <a:gd name="connsiteY24" fmla="*/ 9835 h 14109"/>
              <a:gd name="connsiteX25" fmla="*/ 4522 w 13558"/>
              <a:gd name="connsiteY25" fmla="*/ 9784 h 14109"/>
              <a:gd name="connsiteX26" fmla="*/ 4819 w 13558"/>
              <a:gd name="connsiteY26" fmla="*/ 9872 h 14109"/>
              <a:gd name="connsiteX27" fmla="*/ 5371 w 13558"/>
              <a:gd name="connsiteY27" fmla="*/ 10603 h 14109"/>
              <a:gd name="connsiteX28" fmla="*/ 5779 w 13558"/>
              <a:gd name="connsiteY28" fmla="*/ 11368 h 14109"/>
              <a:gd name="connsiteX29" fmla="*/ 6112 w 13558"/>
              <a:gd name="connsiteY29" fmla="*/ 11051 h 14109"/>
              <a:gd name="connsiteX30" fmla="*/ 6445 w 13558"/>
              <a:gd name="connsiteY30" fmla="*/ 10567 h 14109"/>
              <a:gd name="connsiteX31" fmla="*/ 6390 w 13558"/>
              <a:gd name="connsiteY31" fmla="*/ 10323 h 14109"/>
              <a:gd name="connsiteX32" fmla="*/ 6425 w 13558"/>
              <a:gd name="connsiteY32" fmla="*/ 10179 h 14109"/>
              <a:gd name="connsiteX33" fmla="*/ 6581 w 13558"/>
              <a:gd name="connsiteY33" fmla="*/ 10195 h 14109"/>
              <a:gd name="connsiteX34" fmla="*/ 7044 w 13558"/>
              <a:gd name="connsiteY34" fmla="*/ 10659 h 14109"/>
              <a:gd name="connsiteX35" fmla="*/ 7227 w 13558"/>
              <a:gd name="connsiteY35" fmla="*/ 10331 h 14109"/>
              <a:gd name="connsiteX36" fmla="*/ 7424 w 13558"/>
              <a:gd name="connsiteY36" fmla="*/ 10473 h 14109"/>
              <a:gd name="connsiteX37" fmla="*/ 7661 w 13558"/>
              <a:gd name="connsiteY37" fmla="*/ 10697 h 14109"/>
              <a:gd name="connsiteX38" fmla="*/ 7802 w 13558"/>
              <a:gd name="connsiteY38" fmla="*/ 11088 h 14109"/>
              <a:gd name="connsiteX39" fmla="*/ 8027 w 13558"/>
              <a:gd name="connsiteY39" fmla="*/ 11494 h 14109"/>
              <a:gd name="connsiteX40" fmla="*/ 8434 w 13558"/>
              <a:gd name="connsiteY40" fmla="*/ 11927 h 14109"/>
              <a:gd name="connsiteX41" fmla="*/ 8549 w 13558"/>
              <a:gd name="connsiteY41" fmla="*/ 12437 h 14109"/>
              <a:gd name="connsiteX42" fmla="*/ 9065 w 13558"/>
              <a:gd name="connsiteY42" fmla="*/ 13092 h 14109"/>
              <a:gd name="connsiteX43" fmla="*/ 9438 w 13558"/>
              <a:gd name="connsiteY43" fmla="*/ 14108 h 14109"/>
              <a:gd name="connsiteX44" fmla="*/ 9613 w 13558"/>
              <a:gd name="connsiteY44" fmla="*/ 13774 h 14109"/>
              <a:gd name="connsiteX45" fmla="*/ 9775 w 13558"/>
              <a:gd name="connsiteY45" fmla="*/ 13529 h 14109"/>
              <a:gd name="connsiteX46" fmla="*/ 9846 w 13558"/>
              <a:gd name="connsiteY46" fmla="*/ 12754 h 14109"/>
              <a:gd name="connsiteX47" fmla="*/ 9763 w 13558"/>
              <a:gd name="connsiteY47" fmla="*/ 12014 h 14109"/>
              <a:gd name="connsiteX48" fmla="*/ 9792 w 13558"/>
              <a:gd name="connsiteY48" fmla="*/ 11445 h 14109"/>
              <a:gd name="connsiteX49" fmla="*/ 10506 w 13558"/>
              <a:gd name="connsiteY49" fmla="*/ 11156 h 14109"/>
              <a:gd name="connsiteX50" fmla="*/ 11189 w 13558"/>
              <a:gd name="connsiteY50" fmla="*/ 10713 h 14109"/>
              <a:gd name="connsiteX51" fmla="*/ 11169 w 13558"/>
              <a:gd name="connsiteY51" fmla="*/ 9543 h 14109"/>
              <a:gd name="connsiteX52" fmla="*/ 11448 w 13558"/>
              <a:gd name="connsiteY52" fmla="*/ 9097 h 14109"/>
              <a:gd name="connsiteX53" fmla="*/ 11577 w 13558"/>
              <a:gd name="connsiteY53" fmla="*/ 8614 h 14109"/>
              <a:gd name="connsiteX54" fmla="*/ 11977 w 13558"/>
              <a:gd name="connsiteY54" fmla="*/ 8369 h 14109"/>
              <a:gd name="connsiteX55" fmla="*/ 12225 w 13558"/>
              <a:gd name="connsiteY55" fmla="*/ 8061 h 14109"/>
              <a:gd name="connsiteX56" fmla="*/ 12742 w 13558"/>
              <a:gd name="connsiteY56" fmla="*/ 8453 h 14109"/>
              <a:gd name="connsiteX57" fmla="*/ 12897 w 13558"/>
              <a:gd name="connsiteY57" fmla="*/ 7865 h 14109"/>
              <a:gd name="connsiteX58" fmla="*/ 13083 w 13558"/>
              <a:gd name="connsiteY58" fmla="*/ 7577 h 14109"/>
              <a:gd name="connsiteX59" fmla="*/ 13208 w 13558"/>
              <a:gd name="connsiteY59" fmla="*/ 7331 h 14109"/>
              <a:gd name="connsiteX60" fmla="*/ 13535 w 13558"/>
              <a:gd name="connsiteY60" fmla="*/ 7045 h 14109"/>
              <a:gd name="connsiteX61" fmla="*/ 12523 w 13558"/>
              <a:gd name="connsiteY61" fmla="*/ 6198 h 14109"/>
              <a:gd name="connsiteX62" fmla="*/ 11954 w 13558"/>
              <a:gd name="connsiteY62" fmla="*/ 6784 h 14109"/>
              <a:gd name="connsiteX63" fmla="*/ 11470 w 13558"/>
              <a:gd name="connsiteY63" fmla="*/ 7049 h 14109"/>
              <a:gd name="connsiteX64" fmla="*/ 11081 w 13558"/>
              <a:gd name="connsiteY64" fmla="*/ 7337 h 14109"/>
              <a:gd name="connsiteX65" fmla="*/ 10708 w 13558"/>
              <a:gd name="connsiteY65" fmla="*/ 7282 h 14109"/>
              <a:gd name="connsiteX66" fmla="*/ 10717 w 13558"/>
              <a:gd name="connsiteY66" fmla="*/ 7319 h 14109"/>
              <a:gd name="connsiteX67" fmla="*/ 10709 w 13558"/>
              <a:gd name="connsiteY67" fmla="*/ 7211 h 14109"/>
              <a:gd name="connsiteX68" fmla="*/ 10355 w 13558"/>
              <a:gd name="connsiteY68" fmla="*/ 7120 h 14109"/>
              <a:gd name="connsiteX69" fmla="*/ 10263 w 13558"/>
              <a:gd name="connsiteY69" fmla="*/ 6881 h 14109"/>
              <a:gd name="connsiteX70" fmla="*/ 10158 w 13558"/>
              <a:gd name="connsiteY70" fmla="*/ 6803 h 14109"/>
              <a:gd name="connsiteX71" fmla="*/ 10008 w 13558"/>
              <a:gd name="connsiteY71" fmla="*/ 6524 h 14109"/>
              <a:gd name="connsiteX72" fmla="*/ 9975 w 13558"/>
              <a:gd name="connsiteY72" fmla="*/ 6197 h 14109"/>
              <a:gd name="connsiteX73" fmla="*/ 9814 w 13558"/>
              <a:gd name="connsiteY73" fmla="*/ 6026 h 14109"/>
              <a:gd name="connsiteX74" fmla="*/ 9594 w 13558"/>
              <a:gd name="connsiteY74" fmla="*/ 5979 h 14109"/>
              <a:gd name="connsiteX75" fmla="*/ 9413 w 13558"/>
              <a:gd name="connsiteY75" fmla="*/ 5826 h 14109"/>
              <a:gd name="connsiteX76" fmla="*/ 9270 w 13558"/>
              <a:gd name="connsiteY76" fmla="*/ 5746 h 14109"/>
              <a:gd name="connsiteX77" fmla="*/ 9149 w 13558"/>
              <a:gd name="connsiteY77" fmla="*/ 5505 h 14109"/>
              <a:gd name="connsiteX78" fmla="*/ 8934 w 13558"/>
              <a:gd name="connsiteY78" fmla="*/ 5766 h 14109"/>
              <a:gd name="connsiteX79" fmla="*/ 8767 w 13558"/>
              <a:gd name="connsiteY79" fmla="*/ 5377 h 14109"/>
              <a:gd name="connsiteX80" fmla="*/ 8725 w 13558"/>
              <a:gd name="connsiteY80" fmla="*/ 4923 h 14109"/>
              <a:gd name="connsiteX81" fmla="*/ 8603 w 13558"/>
              <a:gd name="connsiteY81" fmla="*/ 4647 h 14109"/>
              <a:gd name="connsiteX82" fmla="*/ 8645 w 13558"/>
              <a:gd name="connsiteY82" fmla="*/ 3762 h 14109"/>
              <a:gd name="connsiteX83" fmla="*/ 8382 w 13558"/>
              <a:gd name="connsiteY83" fmla="*/ 3406 h 14109"/>
              <a:gd name="connsiteX84" fmla="*/ 8291 w 13558"/>
              <a:gd name="connsiteY84" fmla="*/ 2985 h 14109"/>
              <a:gd name="connsiteX85" fmla="*/ 8090 w 13558"/>
              <a:gd name="connsiteY85" fmla="*/ 2957 h 14109"/>
              <a:gd name="connsiteX86" fmla="*/ 7636 w 13558"/>
              <a:gd name="connsiteY86" fmla="*/ 3152 h 14109"/>
              <a:gd name="connsiteX87" fmla="*/ 7440 w 13558"/>
              <a:gd name="connsiteY87" fmla="*/ 2780 h 14109"/>
              <a:gd name="connsiteX88" fmla="*/ 7071 w 13558"/>
              <a:gd name="connsiteY88" fmla="*/ 2491 h 14109"/>
              <a:gd name="connsiteX89" fmla="*/ 7015 w 13558"/>
              <a:gd name="connsiteY89" fmla="*/ 2253 h 14109"/>
              <a:gd name="connsiteX90" fmla="*/ 6906 w 13558"/>
              <a:gd name="connsiteY90" fmla="*/ 1849 h 14109"/>
              <a:gd name="connsiteX91" fmla="*/ 6716 w 13558"/>
              <a:gd name="connsiteY91" fmla="*/ 1696 h 14109"/>
              <a:gd name="connsiteX92" fmla="*/ 6493 w 13558"/>
              <a:gd name="connsiteY92" fmla="*/ 1829 h 14109"/>
              <a:gd name="connsiteX93" fmla="*/ 6433 w 13558"/>
              <a:gd name="connsiteY93" fmla="*/ 1988 h 14109"/>
              <a:gd name="connsiteX94" fmla="*/ 6206 w 13558"/>
              <a:gd name="connsiteY94" fmla="*/ 1778 h 14109"/>
              <a:gd name="connsiteX95" fmla="*/ 5870 w 13558"/>
              <a:gd name="connsiteY95" fmla="*/ 1734 h 14109"/>
              <a:gd name="connsiteX96" fmla="*/ 5468 w 13558"/>
              <a:gd name="connsiteY96" fmla="*/ 1696 h 14109"/>
              <a:gd name="connsiteX97" fmla="*/ 4762 w 13558"/>
              <a:gd name="connsiteY97" fmla="*/ 1335 h 14109"/>
              <a:gd name="connsiteX98" fmla="*/ 4632 w 13558"/>
              <a:gd name="connsiteY98" fmla="*/ 1744 h 14109"/>
              <a:gd name="connsiteX99" fmla="*/ 4667 w 13558"/>
              <a:gd name="connsiteY99" fmla="*/ 1945 h 14109"/>
              <a:gd name="connsiteX100" fmla="*/ 4676 w 13558"/>
              <a:gd name="connsiteY100" fmla="*/ 2000 h 14109"/>
              <a:gd name="connsiteX101" fmla="*/ 4683 w 13558"/>
              <a:gd name="connsiteY101" fmla="*/ 2135 h 14109"/>
              <a:gd name="connsiteX102" fmla="*/ 3824 w 13558"/>
              <a:gd name="connsiteY102" fmla="*/ 2909 h 14109"/>
              <a:gd name="connsiteX103" fmla="*/ 3702 w 13558"/>
              <a:gd name="connsiteY103" fmla="*/ 2997 h 14109"/>
              <a:gd name="connsiteX104" fmla="*/ 3514 w 13558"/>
              <a:gd name="connsiteY104" fmla="*/ 2246 h 14109"/>
              <a:gd name="connsiteX105" fmla="*/ 3031 w 13558"/>
              <a:gd name="connsiteY105" fmla="*/ 1782 h 14109"/>
              <a:gd name="connsiteX106" fmla="*/ 2800 w 13558"/>
              <a:gd name="connsiteY106" fmla="*/ 1892 h 14109"/>
              <a:gd name="connsiteX107" fmla="*/ 2656 w 13558"/>
              <a:gd name="connsiteY107" fmla="*/ 1622 h 14109"/>
              <a:gd name="connsiteX108" fmla="*/ 2416 w 13558"/>
              <a:gd name="connsiteY108" fmla="*/ 1499 h 14109"/>
              <a:gd name="connsiteX109" fmla="*/ 2084 w 13558"/>
              <a:gd name="connsiteY109" fmla="*/ 576 h 14109"/>
              <a:gd name="connsiteX110" fmla="*/ 1966 w 13558"/>
              <a:gd name="connsiteY110" fmla="*/ 501 h 14109"/>
              <a:gd name="connsiteX111" fmla="*/ 1083 w 13558"/>
              <a:gd name="connsiteY111" fmla="*/ 286 h 14109"/>
              <a:gd name="connsiteX112" fmla="*/ 928 w 13558"/>
              <a:gd name="connsiteY112" fmla="*/ 603 h 14109"/>
              <a:gd name="connsiteX113" fmla="*/ 723 w 13558"/>
              <a:gd name="connsiteY113" fmla="*/ 55 h 14109"/>
              <a:gd name="connsiteX114" fmla="*/ 522 w 13558"/>
              <a:gd name="connsiteY114" fmla="*/ 201 h 14109"/>
              <a:gd name="connsiteX115" fmla="*/ 394 w 13558"/>
              <a:gd name="connsiteY115" fmla="*/ 585 h 14109"/>
              <a:gd name="connsiteX116" fmla="*/ 230 w 13558"/>
              <a:gd name="connsiteY116" fmla="*/ 640 h 14109"/>
              <a:gd name="connsiteX0" fmla="*/ 228 w 13556"/>
              <a:gd name="connsiteY0" fmla="*/ 640 h 14109"/>
              <a:gd name="connsiteX1" fmla="*/ 103 w 13556"/>
              <a:gd name="connsiteY1" fmla="*/ 853 h 14109"/>
              <a:gd name="connsiteX2" fmla="*/ 121 w 13556"/>
              <a:gd name="connsiteY2" fmla="*/ 1401 h 14109"/>
              <a:gd name="connsiteX3" fmla="*/ 291 w 13556"/>
              <a:gd name="connsiteY3" fmla="*/ 1783 h 14109"/>
              <a:gd name="connsiteX4" fmla="*/ 268 w 13556"/>
              <a:gd name="connsiteY4" fmla="*/ 2382 h 14109"/>
              <a:gd name="connsiteX5" fmla="*/ 1 w 13556"/>
              <a:gd name="connsiteY5" fmla="*/ 4899 h 14109"/>
              <a:gd name="connsiteX6" fmla="*/ 283 w 13556"/>
              <a:gd name="connsiteY6" fmla="*/ 7015 h 14109"/>
              <a:gd name="connsiteX7" fmla="*/ 877 w 13556"/>
              <a:gd name="connsiteY7" fmla="*/ 7022 h 14109"/>
              <a:gd name="connsiteX8" fmla="*/ 1286 w 13556"/>
              <a:gd name="connsiteY8" fmla="*/ 7753 h 14109"/>
              <a:gd name="connsiteX9" fmla="*/ 1474 w 13556"/>
              <a:gd name="connsiteY9" fmla="*/ 8526 h 14109"/>
              <a:gd name="connsiteX10" fmla="*/ 926 w 13556"/>
              <a:gd name="connsiteY10" fmla="*/ 8243 h 14109"/>
              <a:gd name="connsiteX11" fmla="*/ 760 w 13556"/>
              <a:gd name="connsiteY11" fmla="*/ 8503 h 14109"/>
              <a:gd name="connsiteX12" fmla="*/ 402 w 13556"/>
              <a:gd name="connsiteY12" fmla="*/ 8563 h 14109"/>
              <a:gd name="connsiteX13" fmla="*/ 722 w 13556"/>
              <a:gd name="connsiteY13" fmla="*/ 9459 h 14109"/>
              <a:gd name="connsiteX14" fmla="*/ 872 w 13556"/>
              <a:gd name="connsiteY14" fmla="*/ 9732 h 14109"/>
              <a:gd name="connsiteX15" fmla="*/ 975 w 13556"/>
              <a:gd name="connsiteY15" fmla="*/ 10148 h 14109"/>
              <a:gd name="connsiteX16" fmla="*/ 1306 w 13556"/>
              <a:gd name="connsiteY16" fmla="*/ 10069 h 14109"/>
              <a:gd name="connsiteX17" fmla="*/ 1471 w 13556"/>
              <a:gd name="connsiteY17" fmla="*/ 10227 h 14109"/>
              <a:gd name="connsiteX18" fmla="*/ 1544 w 13556"/>
              <a:gd name="connsiteY18" fmla="*/ 10413 h 14109"/>
              <a:gd name="connsiteX19" fmla="*/ 1826 w 13556"/>
              <a:gd name="connsiteY19" fmla="*/ 10684 h 14109"/>
              <a:gd name="connsiteX20" fmla="*/ 2077 w 13556"/>
              <a:gd name="connsiteY20" fmla="*/ 8809 h 14109"/>
              <a:gd name="connsiteX21" fmla="*/ 2908 w 13556"/>
              <a:gd name="connsiteY21" fmla="*/ 8986 h 14109"/>
              <a:gd name="connsiteX22" fmla="*/ 3631 w 13556"/>
              <a:gd name="connsiteY22" fmla="*/ 9956 h 14109"/>
              <a:gd name="connsiteX23" fmla="*/ 4306 w 13556"/>
              <a:gd name="connsiteY23" fmla="*/ 9835 h 14109"/>
              <a:gd name="connsiteX24" fmla="*/ 4520 w 13556"/>
              <a:gd name="connsiteY24" fmla="*/ 9784 h 14109"/>
              <a:gd name="connsiteX25" fmla="*/ 4817 w 13556"/>
              <a:gd name="connsiteY25" fmla="*/ 9872 h 14109"/>
              <a:gd name="connsiteX26" fmla="*/ 5369 w 13556"/>
              <a:gd name="connsiteY26" fmla="*/ 10603 h 14109"/>
              <a:gd name="connsiteX27" fmla="*/ 5777 w 13556"/>
              <a:gd name="connsiteY27" fmla="*/ 11368 h 14109"/>
              <a:gd name="connsiteX28" fmla="*/ 6110 w 13556"/>
              <a:gd name="connsiteY28" fmla="*/ 11051 h 14109"/>
              <a:gd name="connsiteX29" fmla="*/ 6443 w 13556"/>
              <a:gd name="connsiteY29" fmla="*/ 10567 h 14109"/>
              <a:gd name="connsiteX30" fmla="*/ 6388 w 13556"/>
              <a:gd name="connsiteY30" fmla="*/ 10323 h 14109"/>
              <a:gd name="connsiteX31" fmla="*/ 6423 w 13556"/>
              <a:gd name="connsiteY31" fmla="*/ 10179 h 14109"/>
              <a:gd name="connsiteX32" fmla="*/ 6579 w 13556"/>
              <a:gd name="connsiteY32" fmla="*/ 10195 h 14109"/>
              <a:gd name="connsiteX33" fmla="*/ 7042 w 13556"/>
              <a:gd name="connsiteY33" fmla="*/ 10659 h 14109"/>
              <a:gd name="connsiteX34" fmla="*/ 7225 w 13556"/>
              <a:gd name="connsiteY34" fmla="*/ 10331 h 14109"/>
              <a:gd name="connsiteX35" fmla="*/ 7422 w 13556"/>
              <a:gd name="connsiteY35" fmla="*/ 10473 h 14109"/>
              <a:gd name="connsiteX36" fmla="*/ 7659 w 13556"/>
              <a:gd name="connsiteY36" fmla="*/ 10697 h 14109"/>
              <a:gd name="connsiteX37" fmla="*/ 7800 w 13556"/>
              <a:gd name="connsiteY37" fmla="*/ 11088 h 14109"/>
              <a:gd name="connsiteX38" fmla="*/ 8025 w 13556"/>
              <a:gd name="connsiteY38" fmla="*/ 11494 h 14109"/>
              <a:gd name="connsiteX39" fmla="*/ 8432 w 13556"/>
              <a:gd name="connsiteY39" fmla="*/ 11927 h 14109"/>
              <a:gd name="connsiteX40" fmla="*/ 8547 w 13556"/>
              <a:gd name="connsiteY40" fmla="*/ 12437 h 14109"/>
              <a:gd name="connsiteX41" fmla="*/ 9063 w 13556"/>
              <a:gd name="connsiteY41" fmla="*/ 13092 h 14109"/>
              <a:gd name="connsiteX42" fmla="*/ 9436 w 13556"/>
              <a:gd name="connsiteY42" fmla="*/ 14108 h 14109"/>
              <a:gd name="connsiteX43" fmla="*/ 9611 w 13556"/>
              <a:gd name="connsiteY43" fmla="*/ 13774 h 14109"/>
              <a:gd name="connsiteX44" fmla="*/ 9773 w 13556"/>
              <a:gd name="connsiteY44" fmla="*/ 13529 h 14109"/>
              <a:gd name="connsiteX45" fmla="*/ 9844 w 13556"/>
              <a:gd name="connsiteY45" fmla="*/ 12754 h 14109"/>
              <a:gd name="connsiteX46" fmla="*/ 9761 w 13556"/>
              <a:gd name="connsiteY46" fmla="*/ 12014 h 14109"/>
              <a:gd name="connsiteX47" fmla="*/ 9790 w 13556"/>
              <a:gd name="connsiteY47" fmla="*/ 11445 h 14109"/>
              <a:gd name="connsiteX48" fmla="*/ 10504 w 13556"/>
              <a:gd name="connsiteY48" fmla="*/ 11156 h 14109"/>
              <a:gd name="connsiteX49" fmla="*/ 11187 w 13556"/>
              <a:gd name="connsiteY49" fmla="*/ 10713 h 14109"/>
              <a:gd name="connsiteX50" fmla="*/ 11167 w 13556"/>
              <a:gd name="connsiteY50" fmla="*/ 9543 h 14109"/>
              <a:gd name="connsiteX51" fmla="*/ 11446 w 13556"/>
              <a:gd name="connsiteY51" fmla="*/ 9097 h 14109"/>
              <a:gd name="connsiteX52" fmla="*/ 11575 w 13556"/>
              <a:gd name="connsiteY52" fmla="*/ 8614 h 14109"/>
              <a:gd name="connsiteX53" fmla="*/ 11975 w 13556"/>
              <a:gd name="connsiteY53" fmla="*/ 8369 h 14109"/>
              <a:gd name="connsiteX54" fmla="*/ 12223 w 13556"/>
              <a:gd name="connsiteY54" fmla="*/ 8061 h 14109"/>
              <a:gd name="connsiteX55" fmla="*/ 12740 w 13556"/>
              <a:gd name="connsiteY55" fmla="*/ 8453 h 14109"/>
              <a:gd name="connsiteX56" fmla="*/ 12895 w 13556"/>
              <a:gd name="connsiteY56" fmla="*/ 7865 h 14109"/>
              <a:gd name="connsiteX57" fmla="*/ 13081 w 13556"/>
              <a:gd name="connsiteY57" fmla="*/ 7577 h 14109"/>
              <a:gd name="connsiteX58" fmla="*/ 13206 w 13556"/>
              <a:gd name="connsiteY58" fmla="*/ 7331 h 14109"/>
              <a:gd name="connsiteX59" fmla="*/ 13533 w 13556"/>
              <a:gd name="connsiteY59" fmla="*/ 7045 h 14109"/>
              <a:gd name="connsiteX60" fmla="*/ 12521 w 13556"/>
              <a:gd name="connsiteY60" fmla="*/ 6198 h 14109"/>
              <a:gd name="connsiteX61" fmla="*/ 11952 w 13556"/>
              <a:gd name="connsiteY61" fmla="*/ 6784 h 14109"/>
              <a:gd name="connsiteX62" fmla="*/ 11468 w 13556"/>
              <a:gd name="connsiteY62" fmla="*/ 7049 h 14109"/>
              <a:gd name="connsiteX63" fmla="*/ 11079 w 13556"/>
              <a:gd name="connsiteY63" fmla="*/ 7337 h 14109"/>
              <a:gd name="connsiteX64" fmla="*/ 10706 w 13556"/>
              <a:gd name="connsiteY64" fmla="*/ 7282 h 14109"/>
              <a:gd name="connsiteX65" fmla="*/ 10715 w 13556"/>
              <a:gd name="connsiteY65" fmla="*/ 7319 h 14109"/>
              <a:gd name="connsiteX66" fmla="*/ 10707 w 13556"/>
              <a:gd name="connsiteY66" fmla="*/ 7211 h 14109"/>
              <a:gd name="connsiteX67" fmla="*/ 10353 w 13556"/>
              <a:gd name="connsiteY67" fmla="*/ 7120 h 14109"/>
              <a:gd name="connsiteX68" fmla="*/ 10261 w 13556"/>
              <a:gd name="connsiteY68" fmla="*/ 6881 h 14109"/>
              <a:gd name="connsiteX69" fmla="*/ 10156 w 13556"/>
              <a:gd name="connsiteY69" fmla="*/ 6803 h 14109"/>
              <a:gd name="connsiteX70" fmla="*/ 10006 w 13556"/>
              <a:gd name="connsiteY70" fmla="*/ 6524 h 14109"/>
              <a:gd name="connsiteX71" fmla="*/ 9973 w 13556"/>
              <a:gd name="connsiteY71" fmla="*/ 6197 h 14109"/>
              <a:gd name="connsiteX72" fmla="*/ 9812 w 13556"/>
              <a:gd name="connsiteY72" fmla="*/ 6026 h 14109"/>
              <a:gd name="connsiteX73" fmla="*/ 9592 w 13556"/>
              <a:gd name="connsiteY73" fmla="*/ 5979 h 14109"/>
              <a:gd name="connsiteX74" fmla="*/ 9411 w 13556"/>
              <a:gd name="connsiteY74" fmla="*/ 5826 h 14109"/>
              <a:gd name="connsiteX75" fmla="*/ 9268 w 13556"/>
              <a:gd name="connsiteY75" fmla="*/ 5746 h 14109"/>
              <a:gd name="connsiteX76" fmla="*/ 9147 w 13556"/>
              <a:gd name="connsiteY76" fmla="*/ 5505 h 14109"/>
              <a:gd name="connsiteX77" fmla="*/ 8932 w 13556"/>
              <a:gd name="connsiteY77" fmla="*/ 5766 h 14109"/>
              <a:gd name="connsiteX78" fmla="*/ 8765 w 13556"/>
              <a:gd name="connsiteY78" fmla="*/ 5377 h 14109"/>
              <a:gd name="connsiteX79" fmla="*/ 8723 w 13556"/>
              <a:gd name="connsiteY79" fmla="*/ 4923 h 14109"/>
              <a:gd name="connsiteX80" fmla="*/ 8601 w 13556"/>
              <a:gd name="connsiteY80" fmla="*/ 4647 h 14109"/>
              <a:gd name="connsiteX81" fmla="*/ 8643 w 13556"/>
              <a:gd name="connsiteY81" fmla="*/ 3762 h 14109"/>
              <a:gd name="connsiteX82" fmla="*/ 8380 w 13556"/>
              <a:gd name="connsiteY82" fmla="*/ 3406 h 14109"/>
              <a:gd name="connsiteX83" fmla="*/ 8289 w 13556"/>
              <a:gd name="connsiteY83" fmla="*/ 2985 h 14109"/>
              <a:gd name="connsiteX84" fmla="*/ 8088 w 13556"/>
              <a:gd name="connsiteY84" fmla="*/ 2957 h 14109"/>
              <a:gd name="connsiteX85" fmla="*/ 7634 w 13556"/>
              <a:gd name="connsiteY85" fmla="*/ 3152 h 14109"/>
              <a:gd name="connsiteX86" fmla="*/ 7438 w 13556"/>
              <a:gd name="connsiteY86" fmla="*/ 2780 h 14109"/>
              <a:gd name="connsiteX87" fmla="*/ 7069 w 13556"/>
              <a:gd name="connsiteY87" fmla="*/ 2491 h 14109"/>
              <a:gd name="connsiteX88" fmla="*/ 7013 w 13556"/>
              <a:gd name="connsiteY88" fmla="*/ 2253 h 14109"/>
              <a:gd name="connsiteX89" fmla="*/ 6904 w 13556"/>
              <a:gd name="connsiteY89" fmla="*/ 1849 h 14109"/>
              <a:gd name="connsiteX90" fmla="*/ 6714 w 13556"/>
              <a:gd name="connsiteY90" fmla="*/ 1696 h 14109"/>
              <a:gd name="connsiteX91" fmla="*/ 6491 w 13556"/>
              <a:gd name="connsiteY91" fmla="*/ 1829 h 14109"/>
              <a:gd name="connsiteX92" fmla="*/ 6431 w 13556"/>
              <a:gd name="connsiteY92" fmla="*/ 1988 h 14109"/>
              <a:gd name="connsiteX93" fmla="*/ 6204 w 13556"/>
              <a:gd name="connsiteY93" fmla="*/ 1778 h 14109"/>
              <a:gd name="connsiteX94" fmla="*/ 5868 w 13556"/>
              <a:gd name="connsiteY94" fmla="*/ 1734 h 14109"/>
              <a:gd name="connsiteX95" fmla="*/ 5466 w 13556"/>
              <a:gd name="connsiteY95" fmla="*/ 1696 h 14109"/>
              <a:gd name="connsiteX96" fmla="*/ 4760 w 13556"/>
              <a:gd name="connsiteY96" fmla="*/ 1335 h 14109"/>
              <a:gd name="connsiteX97" fmla="*/ 4630 w 13556"/>
              <a:gd name="connsiteY97" fmla="*/ 1744 h 14109"/>
              <a:gd name="connsiteX98" fmla="*/ 4665 w 13556"/>
              <a:gd name="connsiteY98" fmla="*/ 1945 h 14109"/>
              <a:gd name="connsiteX99" fmla="*/ 4674 w 13556"/>
              <a:gd name="connsiteY99" fmla="*/ 2000 h 14109"/>
              <a:gd name="connsiteX100" fmla="*/ 4681 w 13556"/>
              <a:gd name="connsiteY100" fmla="*/ 2135 h 14109"/>
              <a:gd name="connsiteX101" fmla="*/ 3822 w 13556"/>
              <a:gd name="connsiteY101" fmla="*/ 2909 h 14109"/>
              <a:gd name="connsiteX102" fmla="*/ 3700 w 13556"/>
              <a:gd name="connsiteY102" fmla="*/ 2997 h 14109"/>
              <a:gd name="connsiteX103" fmla="*/ 3512 w 13556"/>
              <a:gd name="connsiteY103" fmla="*/ 2246 h 14109"/>
              <a:gd name="connsiteX104" fmla="*/ 3029 w 13556"/>
              <a:gd name="connsiteY104" fmla="*/ 1782 h 14109"/>
              <a:gd name="connsiteX105" fmla="*/ 2798 w 13556"/>
              <a:gd name="connsiteY105" fmla="*/ 1892 h 14109"/>
              <a:gd name="connsiteX106" fmla="*/ 2654 w 13556"/>
              <a:gd name="connsiteY106" fmla="*/ 1622 h 14109"/>
              <a:gd name="connsiteX107" fmla="*/ 2414 w 13556"/>
              <a:gd name="connsiteY107" fmla="*/ 1499 h 14109"/>
              <a:gd name="connsiteX108" fmla="*/ 2082 w 13556"/>
              <a:gd name="connsiteY108" fmla="*/ 576 h 14109"/>
              <a:gd name="connsiteX109" fmla="*/ 1964 w 13556"/>
              <a:gd name="connsiteY109" fmla="*/ 501 h 14109"/>
              <a:gd name="connsiteX110" fmla="*/ 1081 w 13556"/>
              <a:gd name="connsiteY110" fmla="*/ 286 h 14109"/>
              <a:gd name="connsiteX111" fmla="*/ 926 w 13556"/>
              <a:gd name="connsiteY111" fmla="*/ 603 h 14109"/>
              <a:gd name="connsiteX112" fmla="*/ 721 w 13556"/>
              <a:gd name="connsiteY112" fmla="*/ 55 h 14109"/>
              <a:gd name="connsiteX113" fmla="*/ 520 w 13556"/>
              <a:gd name="connsiteY113" fmla="*/ 201 h 14109"/>
              <a:gd name="connsiteX114" fmla="*/ 392 w 13556"/>
              <a:gd name="connsiteY114" fmla="*/ 585 h 14109"/>
              <a:gd name="connsiteX115" fmla="*/ 228 w 13556"/>
              <a:gd name="connsiteY115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96 w 13469"/>
              <a:gd name="connsiteY5" fmla="*/ 7015 h 14109"/>
              <a:gd name="connsiteX6" fmla="*/ 790 w 13469"/>
              <a:gd name="connsiteY6" fmla="*/ 7022 h 14109"/>
              <a:gd name="connsiteX7" fmla="*/ 1199 w 13469"/>
              <a:gd name="connsiteY7" fmla="*/ 7753 h 14109"/>
              <a:gd name="connsiteX8" fmla="*/ 1387 w 13469"/>
              <a:gd name="connsiteY8" fmla="*/ 8526 h 14109"/>
              <a:gd name="connsiteX9" fmla="*/ 839 w 13469"/>
              <a:gd name="connsiteY9" fmla="*/ 8243 h 14109"/>
              <a:gd name="connsiteX10" fmla="*/ 673 w 13469"/>
              <a:gd name="connsiteY10" fmla="*/ 8503 h 14109"/>
              <a:gd name="connsiteX11" fmla="*/ 315 w 13469"/>
              <a:gd name="connsiteY11" fmla="*/ 8563 h 14109"/>
              <a:gd name="connsiteX12" fmla="*/ 635 w 13469"/>
              <a:gd name="connsiteY12" fmla="*/ 9459 h 14109"/>
              <a:gd name="connsiteX13" fmla="*/ 785 w 13469"/>
              <a:gd name="connsiteY13" fmla="*/ 9732 h 14109"/>
              <a:gd name="connsiteX14" fmla="*/ 888 w 13469"/>
              <a:gd name="connsiteY14" fmla="*/ 10148 h 14109"/>
              <a:gd name="connsiteX15" fmla="*/ 1219 w 13469"/>
              <a:gd name="connsiteY15" fmla="*/ 10069 h 14109"/>
              <a:gd name="connsiteX16" fmla="*/ 1384 w 13469"/>
              <a:gd name="connsiteY16" fmla="*/ 10227 h 14109"/>
              <a:gd name="connsiteX17" fmla="*/ 1457 w 13469"/>
              <a:gd name="connsiteY17" fmla="*/ 10413 h 14109"/>
              <a:gd name="connsiteX18" fmla="*/ 1739 w 13469"/>
              <a:gd name="connsiteY18" fmla="*/ 10684 h 14109"/>
              <a:gd name="connsiteX19" fmla="*/ 1990 w 13469"/>
              <a:gd name="connsiteY19" fmla="*/ 8809 h 14109"/>
              <a:gd name="connsiteX20" fmla="*/ 2821 w 13469"/>
              <a:gd name="connsiteY20" fmla="*/ 8986 h 14109"/>
              <a:gd name="connsiteX21" fmla="*/ 3544 w 13469"/>
              <a:gd name="connsiteY21" fmla="*/ 9956 h 14109"/>
              <a:gd name="connsiteX22" fmla="*/ 4219 w 13469"/>
              <a:gd name="connsiteY22" fmla="*/ 9835 h 14109"/>
              <a:gd name="connsiteX23" fmla="*/ 4433 w 13469"/>
              <a:gd name="connsiteY23" fmla="*/ 9784 h 14109"/>
              <a:gd name="connsiteX24" fmla="*/ 4730 w 13469"/>
              <a:gd name="connsiteY24" fmla="*/ 9872 h 14109"/>
              <a:gd name="connsiteX25" fmla="*/ 5282 w 13469"/>
              <a:gd name="connsiteY25" fmla="*/ 10603 h 14109"/>
              <a:gd name="connsiteX26" fmla="*/ 5690 w 13469"/>
              <a:gd name="connsiteY26" fmla="*/ 11368 h 14109"/>
              <a:gd name="connsiteX27" fmla="*/ 6023 w 13469"/>
              <a:gd name="connsiteY27" fmla="*/ 11051 h 14109"/>
              <a:gd name="connsiteX28" fmla="*/ 6356 w 13469"/>
              <a:gd name="connsiteY28" fmla="*/ 10567 h 14109"/>
              <a:gd name="connsiteX29" fmla="*/ 6301 w 13469"/>
              <a:gd name="connsiteY29" fmla="*/ 10323 h 14109"/>
              <a:gd name="connsiteX30" fmla="*/ 6336 w 13469"/>
              <a:gd name="connsiteY30" fmla="*/ 10179 h 14109"/>
              <a:gd name="connsiteX31" fmla="*/ 6492 w 13469"/>
              <a:gd name="connsiteY31" fmla="*/ 10195 h 14109"/>
              <a:gd name="connsiteX32" fmla="*/ 6955 w 13469"/>
              <a:gd name="connsiteY32" fmla="*/ 10659 h 14109"/>
              <a:gd name="connsiteX33" fmla="*/ 7138 w 13469"/>
              <a:gd name="connsiteY33" fmla="*/ 10331 h 14109"/>
              <a:gd name="connsiteX34" fmla="*/ 7335 w 13469"/>
              <a:gd name="connsiteY34" fmla="*/ 10473 h 14109"/>
              <a:gd name="connsiteX35" fmla="*/ 7572 w 13469"/>
              <a:gd name="connsiteY35" fmla="*/ 10697 h 14109"/>
              <a:gd name="connsiteX36" fmla="*/ 7713 w 13469"/>
              <a:gd name="connsiteY36" fmla="*/ 11088 h 14109"/>
              <a:gd name="connsiteX37" fmla="*/ 7938 w 13469"/>
              <a:gd name="connsiteY37" fmla="*/ 11494 h 14109"/>
              <a:gd name="connsiteX38" fmla="*/ 8345 w 13469"/>
              <a:gd name="connsiteY38" fmla="*/ 11927 h 14109"/>
              <a:gd name="connsiteX39" fmla="*/ 8460 w 13469"/>
              <a:gd name="connsiteY39" fmla="*/ 12437 h 14109"/>
              <a:gd name="connsiteX40" fmla="*/ 8976 w 13469"/>
              <a:gd name="connsiteY40" fmla="*/ 13092 h 14109"/>
              <a:gd name="connsiteX41" fmla="*/ 9349 w 13469"/>
              <a:gd name="connsiteY41" fmla="*/ 14108 h 14109"/>
              <a:gd name="connsiteX42" fmla="*/ 9524 w 13469"/>
              <a:gd name="connsiteY42" fmla="*/ 13774 h 14109"/>
              <a:gd name="connsiteX43" fmla="*/ 9686 w 13469"/>
              <a:gd name="connsiteY43" fmla="*/ 13529 h 14109"/>
              <a:gd name="connsiteX44" fmla="*/ 9757 w 13469"/>
              <a:gd name="connsiteY44" fmla="*/ 12754 h 14109"/>
              <a:gd name="connsiteX45" fmla="*/ 9674 w 13469"/>
              <a:gd name="connsiteY45" fmla="*/ 12014 h 14109"/>
              <a:gd name="connsiteX46" fmla="*/ 9703 w 13469"/>
              <a:gd name="connsiteY46" fmla="*/ 11445 h 14109"/>
              <a:gd name="connsiteX47" fmla="*/ 10417 w 13469"/>
              <a:gd name="connsiteY47" fmla="*/ 11156 h 14109"/>
              <a:gd name="connsiteX48" fmla="*/ 11100 w 13469"/>
              <a:gd name="connsiteY48" fmla="*/ 10713 h 14109"/>
              <a:gd name="connsiteX49" fmla="*/ 11080 w 13469"/>
              <a:gd name="connsiteY49" fmla="*/ 9543 h 14109"/>
              <a:gd name="connsiteX50" fmla="*/ 11359 w 13469"/>
              <a:gd name="connsiteY50" fmla="*/ 9097 h 14109"/>
              <a:gd name="connsiteX51" fmla="*/ 11488 w 13469"/>
              <a:gd name="connsiteY51" fmla="*/ 8614 h 14109"/>
              <a:gd name="connsiteX52" fmla="*/ 11888 w 13469"/>
              <a:gd name="connsiteY52" fmla="*/ 8369 h 14109"/>
              <a:gd name="connsiteX53" fmla="*/ 12136 w 13469"/>
              <a:gd name="connsiteY53" fmla="*/ 8061 h 14109"/>
              <a:gd name="connsiteX54" fmla="*/ 12653 w 13469"/>
              <a:gd name="connsiteY54" fmla="*/ 8453 h 14109"/>
              <a:gd name="connsiteX55" fmla="*/ 12808 w 13469"/>
              <a:gd name="connsiteY55" fmla="*/ 7865 h 14109"/>
              <a:gd name="connsiteX56" fmla="*/ 12994 w 13469"/>
              <a:gd name="connsiteY56" fmla="*/ 7577 h 14109"/>
              <a:gd name="connsiteX57" fmla="*/ 13119 w 13469"/>
              <a:gd name="connsiteY57" fmla="*/ 7331 h 14109"/>
              <a:gd name="connsiteX58" fmla="*/ 13446 w 13469"/>
              <a:gd name="connsiteY58" fmla="*/ 7045 h 14109"/>
              <a:gd name="connsiteX59" fmla="*/ 12434 w 13469"/>
              <a:gd name="connsiteY59" fmla="*/ 6198 h 14109"/>
              <a:gd name="connsiteX60" fmla="*/ 11865 w 13469"/>
              <a:gd name="connsiteY60" fmla="*/ 6784 h 14109"/>
              <a:gd name="connsiteX61" fmla="*/ 11381 w 13469"/>
              <a:gd name="connsiteY61" fmla="*/ 7049 h 14109"/>
              <a:gd name="connsiteX62" fmla="*/ 10992 w 13469"/>
              <a:gd name="connsiteY62" fmla="*/ 7337 h 14109"/>
              <a:gd name="connsiteX63" fmla="*/ 10619 w 13469"/>
              <a:gd name="connsiteY63" fmla="*/ 7282 h 14109"/>
              <a:gd name="connsiteX64" fmla="*/ 10628 w 13469"/>
              <a:gd name="connsiteY64" fmla="*/ 7319 h 14109"/>
              <a:gd name="connsiteX65" fmla="*/ 10620 w 13469"/>
              <a:gd name="connsiteY65" fmla="*/ 7211 h 14109"/>
              <a:gd name="connsiteX66" fmla="*/ 10266 w 13469"/>
              <a:gd name="connsiteY66" fmla="*/ 7120 h 14109"/>
              <a:gd name="connsiteX67" fmla="*/ 10174 w 13469"/>
              <a:gd name="connsiteY67" fmla="*/ 6881 h 14109"/>
              <a:gd name="connsiteX68" fmla="*/ 10069 w 13469"/>
              <a:gd name="connsiteY68" fmla="*/ 6803 h 14109"/>
              <a:gd name="connsiteX69" fmla="*/ 9919 w 13469"/>
              <a:gd name="connsiteY69" fmla="*/ 6524 h 14109"/>
              <a:gd name="connsiteX70" fmla="*/ 9886 w 13469"/>
              <a:gd name="connsiteY70" fmla="*/ 6197 h 14109"/>
              <a:gd name="connsiteX71" fmla="*/ 9725 w 13469"/>
              <a:gd name="connsiteY71" fmla="*/ 6026 h 14109"/>
              <a:gd name="connsiteX72" fmla="*/ 9505 w 13469"/>
              <a:gd name="connsiteY72" fmla="*/ 5979 h 14109"/>
              <a:gd name="connsiteX73" fmla="*/ 9324 w 13469"/>
              <a:gd name="connsiteY73" fmla="*/ 5826 h 14109"/>
              <a:gd name="connsiteX74" fmla="*/ 9181 w 13469"/>
              <a:gd name="connsiteY74" fmla="*/ 5746 h 14109"/>
              <a:gd name="connsiteX75" fmla="*/ 9060 w 13469"/>
              <a:gd name="connsiteY75" fmla="*/ 5505 h 14109"/>
              <a:gd name="connsiteX76" fmla="*/ 8845 w 13469"/>
              <a:gd name="connsiteY76" fmla="*/ 5766 h 14109"/>
              <a:gd name="connsiteX77" fmla="*/ 8678 w 13469"/>
              <a:gd name="connsiteY77" fmla="*/ 5377 h 14109"/>
              <a:gd name="connsiteX78" fmla="*/ 8636 w 13469"/>
              <a:gd name="connsiteY78" fmla="*/ 4923 h 14109"/>
              <a:gd name="connsiteX79" fmla="*/ 8514 w 13469"/>
              <a:gd name="connsiteY79" fmla="*/ 4647 h 14109"/>
              <a:gd name="connsiteX80" fmla="*/ 8556 w 13469"/>
              <a:gd name="connsiteY80" fmla="*/ 3762 h 14109"/>
              <a:gd name="connsiteX81" fmla="*/ 8293 w 13469"/>
              <a:gd name="connsiteY81" fmla="*/ 3406 h 14109"/>
              <a:gd name="connsiteX82" fmla="*/ 8202 w 13469"/>
              <a:gd name="connsiteY82" fmla="*/ 2985 h 14109"/>
              <a:gd name="connsiteX83" fmla="*/ 8001 w 13469"/>
              <a:gd name="connsiteY83" fmla="*/ 2957 h 14109"/>
              <a:gd name="connsiteX84" fmla="*/ 7547 w 13469"/>
              <a:gd name="connsiteY84" fmla="*/ 3152 h 14109"/>
              <a:gd name="connsiteX85" fmla="*/ 7351 w 13469"/>
              <a:gd name="connsiteY85" fmla="*/ 2780 h 14109"/>
              <a:gd name="connsiteX86" fmla="*/ 6982 w 13469"/>
              <a:gd name="connsiteY86" fmla="*/ 2491 h 14109"/>
              <a:gd name="connsiteX87" fmla="*/ 6926 w 13469"/>
              <a:gd name="connsiteY87" fmla="*/ 2253 h 14109"/>
              <a:gd name="connsiteX88" fmla="*/ 6817 w 13469"/>
              <a:gd name="connsiteY88" fmla="*/ 1849 h 14109"/>
              <a:gd name="connsiteX89" fmla="*/ 6627 w 13469"/>
              <a:gd name="connsiteY89" fmla="*/ 1696 h 14109"/>
              <a:gd name="connsiteX90" fmla="*/ 6404 w 13469"/>
              <a:gd name="connsiteY90" fmla="*/ 1829 h 14109"/>
              <a:gd name="connsiteX91" fmla="*/ 6344 w 13469"/>
              <a:gd name="connsiteY91" fmla="*/ 1988 h 14109"/>
              <a:gd name="connsiteX92" fmla="*/ 6117 w 13469"/>
              <a:gd name="connsiteY92" fmla="*/ 1778 h 14109"/>
              <a:gd name="connsiteX93" fmla="*/ 5781 w 13469"/>
              <a:gd name="connsiteY93" fmla="*/ 1734 h 14109"/>
              <a:gd name="connsiteX94" fmla="*/ 5379 w 13469"/>
              <a:gd name="connsiteY94" fmla="*/ 1696 h 14109"/>
              <a:gd name="connsiteX95" fmla="*/ 4673 w 13469"/>
              <a:gd name="connsiteY95" fmla="*/ 1335 h 14109"/>
              <a:gd name="connsiteX96" fmla="*/ 4543 w 13469"/>
              <a:gd name="connsiteY96" fmla="*/ 1744 h 14109"/>
              <a:gd name="connsiteX97" fmla="*/ 4578 w 13469"/>
              <a:gd name="connsiteY97" fmla="*/ 1945 h 14109"/>
              <a:gd name="connsiteX98" fmla="*/ 4587 w 13469"/>
              <a:gd name="connsiteY98" fmla="*/ 2000 h 14109"/>
              <a:gd name="connsiteX99" fmla="*/ 4594 w 13469"/>
              <a:gd name="connsiteY99" fmla="*/ 2135 h 14109"/>
              <a:gd name="connsiteX100" fmla="*/ 3735 w 13469"/>
              <a:gd name="connsiteY100" fmla="*/ 2909 h 14109"/>
              <a:gd name="connsiteX101" fmla="*/ 3613 w 13469"/>
              <a:gd name="connsiteY101" fmla="*/ 2997 h 14109"/>
              <a:gd name="connsiteX102" fmla="*/ 3425 w 13469"/>
              <a:gd name="connsiteY102" fmla="*/ 2246 h 14109"/>
              <a:gd name="connsiteX103" fmla="*/ 2942 w 13469"/>
              <a:gd name="connsiteY103" fmla="*/ 1782 h 14109"/>
              <a:gd name="connsiteX104" fmla="*/ 2711 w 13469"/>
              <a:gd name="connsiteY104" fmla="*/ 1892 h 14109"/>
              <a:gd name="connsiteX105" fmla="*/ 2567 w 13469"/>
              <a:gd name="connsiteY105" fmla="*/ 1622 h 14109"/>
              <a:gd name="connsiteX106" fmla="*/ 2327 w 13469"/>
              <a:gd name="connsiteY106" fmla="*/ 1499 h 14109"/>
              <a:gd name="connsiteX107" fmla="*/ 1995 w 13469"/>
              <a:gd name="connsiteY107" fmla="*/ 576 h 14109"/>
              <a:gd name="connsiteX108" fmla="*/ 1877 w 13469"/>
              <a:gd name="connsiteY108" fmla="*/ 501 h 14109"/>
              <a:gd name="connsiteX109" fmla="*/ 994 w 13469"/>
              <a:gd name="connsiteY109" fmla="*/ 286 h 14109"/>
              <a:gd name="connsiteX110" fmla="*/ 839 w 13469"/>
              <a:gd name="connsiteY110" fmla="*/ 603 h 14109"/>
              <a:gd name="connsiteX111" fmla="*/ 634 w 13469"/>
              <a:gd name="connsiteY111" fmla="*/ 55 h 14109"/>
              <a:gd name="connsiteX112" fmla="*/ 433 w 13469"/>
              <a:gd name="connsiteY112" fmla="*/ 201 h 14109"/>
              <a:gd name="connsiteX113" fmla="*/ 305 w 13469"/>
              <a:gd name="connsiteY113" fmla="*/ 585 h 14109"/>
              <a:gd name="connsiteX114" fmla="*/ 141 w 13469"/>
              <a:gd name="connsiteY114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209 w 13469"/>
              <a:gd name="connsiteY5" fmla="*/ 6924 h 14109"/>
              <a:gd name="connsiteX6" fmla="*/ 790 w 13469"/>
              <a:gd name="connsiteY6" fmla="*/ 7022 h 14109"/>
              <a:gd name="connsiteX7" fmla="*/ 1199 w 13469"/>
              <a:gd name="connsiteY7" fmla="*/ 7753 h 14109"/>
              <a:gd name="connsiteX8" fmla="*/ 1387 w 13469"/>
              <a:gd name="connsiteY8" fmla="*/ 8526 h 14109"/>
              <a:gd name="connsiteX9" fmla="*/ 839 w 13469"/>
              <a:gd name="connsiteY9" fmla="*/ 8243 h 14109"/>
              <a:gd name="connsiteX10" fmla="*/ 673 w 13469"/>
              <a:gd name="connsiteY10" fmla="*/ 8503 h 14109"/>
              <a:gd name="connsiteX11" fmla="*/ 315 w 13469"/>
              <a:gd name="connsiteY11" fmla="*/ 8563 h 14109"/>
              <a:gd name="connsiteX12" fmla="*/ 635 w 13469"/>
              <a:gd name="connsiteY12" fmla="*/ 9459 h 14109"/>
              <a:gd name="connsiteX13" fmla="*/ 785 w 13469"/>
              <a:gd name="connsiteY13" fmla="*/ 9732 h 14109"/>
              <a:gd name="connsiteX14" fmla="*/ 888 w 13469"/>
              <a:gd name="connsiteY14" fmla="*/ 10148 h 14109"/>
              <a:gd name="connsiteX15" fmla="*/ 1219 w 13469"/>
              <a:gd name="connsiteY15" fmla="*/ 10069 h 14109"/>
              <a:gd name="connsiteX16" fmla="*/ 1384 w 13469"/>
              <a:gd name="connsiteY16" fmla="*/ 10227 h 14109"/>
              <a:gd name="connsiteX17" fmla="*/ 1457 w 13469"/>
              <a:gd name="connsiteY17" fmla="*/ 10413 h 14109"/>
              <a:gd name="connsiteX18" fmla="*/ 1739 w 13469"/>
              <a:gd name="connsiteY18" fmla="*/ 10684 h 14109"/>
              <a:gd name="connsiteX19" fmla="*/ 1990 w 13469"/>
              <a:gd name="connsiteY19" fmla="*/ 8809 h 14109"/>
              <a:gd name="connsiteX20" fmla="*/ 2821 w 13469"/>
              <a:gd name="connsiteY20" fmla="*/ 8986 h 14109"/>
              <a:gd name="connsiteX21" fmla="*/ 3544 w 13469"/>
              <a:gd name="connsiteY21" fmla="*/ 9956 h 14109"/>
              <a:gd name="connsiteX22" fmla="*/ 4219 w 13469"/>
              <a:gd name="connsiteY22" fmla="*/ 9835 h 14109"/>
              <a:gd name="connsiteX23" fmla="*/ 4433 w 13469"/>
              <a:gd name="connsiteY23" fmla="*/ 9784 h 14109"/>
              <a:gd name="connsiteX24" fmla="*/ 4730 w 13469"/>
              <a:gd name="connsiteY24" fmla="*/ 9872 h 14109"/>
              <a:gd name="connsiteX25" fmla="*/ 5282 w 13469"/>
              <a:gd name="connsiteY25" fmla="*/ 10603 h 14109"/>
              <a:gd name="connsiteX26" fmla="*/ 5690 w 13469"/>
              <a:gd name="connsiteY26" fmla="*/ 11368 h 14109"/>
              <a:gd name="connsiteX27" fmla="*/ 6023 w 13469"/>
              <a:gd name="connsiteY27" fmla="*/ 11051 h 14109"/>
              <a:gd name="connsiteX28" fmla="*/ 6356 w 13469"/>
              <a:gd name="connsiteY28" fmla="*/ 10567 h 14109"/>
              <a:gd name="connsiteX29" fmla="*/ 6301 w 13469"/>
              <a:gd name="connsiteY29" fmla="*/ 10323 h 14109"/>
              <a:gd name="connsiteX30" fmla="*/ 6336 w 13469"/>
              <a:gd name="connsiteY30" fmla="*/ 10179 h 14109"/>
              <a:gd name="connsiteX31" fmla="*/ 6492 w 13469"/>
              <a:gd name="connsiteY31" fmla="*/ 10195 h 14109"/>
              <a:gd name="connsiteX32" fmla="*/ 6955 w 13469"/>
              <a:gd name="connsiteY32" fmla="*/ 10659 h 14109"/>
              <a:gd name="connsiteX33" fmla="*/ 7138 w 13469"/>
              <a:gd name="connsiteY33" fmla="*/ 10331 h 14109"/>
              <a:gd name="connsiteX34" fmla="*/ 7335 w 13469"/>
              <a:gd name="connsiteY34" fmla="*/ 10473 h 14109"/>
              <a:gd name="connsiteX35" fmla="*/ 7572 w 13469"/>
              <a:gd name="connsiteY35" fmla="*/ 10697 h 14109"/>
              <a:gd name="connsiteX36" fmla="*/ 7713 w 13469"/>
              <a:gd name="connsiteY36" fmla="*/ 11088 h 14109"/>
              <a:gd name="connsiteX37" fmla="*/ 7938 w 13469"/>
              <a:gd name="connsiteY37" fmla="*/ 11494 h 14109"/>
              <a:gd name="connsiteX38" fmla="*/ 8345 w 13469"/>
              <a:gd name="connsiteY38" fmla="*/ 11927 h 14109"/>
              <a:gd name="connsiteX39" fmla="*/ 8460 w 13469"/>
              <a:gd name="connsiteY39" fmla="*/ 12437 h 14109"/>
              <a:gd name="connsiteX40" fmla="*/ 8976 w 13469"/>
              <a:gd name="connsiteY40" fmla="*/ 13092 h 14109"/>
              <a:gd name="connsiteX41" fmla="*/ 9349 w 13469"/>
              <a:gd name="connsiteY41" fmla="*/ 14108 h 14109"/>
              <a:gd name="connsiteX42" fmla="*/ 9524 w 13469"/>
              <a:gd name="connsiteY42" fmla="*/ 13774 h 14109"/>
              <a:gd name="connsiteX43" fmla="*/ 9686 w 13469"/>
              <a:gd name="connsiteY43" fmla="*/ 13529 h 14109"/>
              <a:gd name="connsiteX44" fmla="*/ 9757 w 13469"/>
              <a:gd name="connsiteY44" fmla="*/ 12754 h 14109"/>
              <a:gd name="connsiteX45" fmla="*/ 9674 w 13469"/>
              <a:gd name="connsiteY45" fmla="*/ 12014 h 14109"/>
              <a:gd name="connsiteX46" fmla="*/ 9703 w 13469"/>
              <a:gd name="connsiteY46" fmla="*/ 11445 h 14109"/>
              <a:gd name="connsiteX47" fmla="*/ 10417 w 13469"/>
              <a:gd name="connsiteY47" fmla="*/ 11156 h 14109"/>
              <a:gd name="connsiteX48" fmla="*/ 11100 w 13469"/>
              <a:gd name="connsiteY48" fmla="*/ 10713 h 14109"/>
              <a:gd name="connsiteX49" fmla="*/ 11080 w 13469"/>
              <a:gd name="connsiteY49" fmla="*/ 9543 h 14109"/>
              <a:gd name="connsiteX50" fmla="*/ 11359 w 13469"/>
              <a:gd name="connsiteY50" fmla="*/ 9097 h 14109"/>
              <a:gd name="connsiteX51" fmla="*/ 11488 w 13469"/>
              <a:gd name="connsiteY51" fmla="*/ 8614 h 14109"/>
              <a:gd name="connsiteX52" fmla="*/ 11888 w 13469"/>
              <a:gd name="connsiteY52" fmla="*/ 8369 h 14109"/>
              <a:gd name="connsiteX53" fmla="*/ 12136 w 13469"/>
              <a:gd name="connsiteY53" fmla="*/ 8061 h 14109"/>
              <a:gd name="connsiteX54" fmla="*/ 12653 w 13469"/>
              <a:gd name="connsiteY54" fmla="*/ 8453 h 14109"/>
              <a:gd name="connsiteX55" fmla="*/ 12808 w 13469"/>
              <a:gd name="connsiteY55" fmla="*/ 7865 h 14109"/>
              <a:gd name="connsiteX56" fmla="*/ 12994 w 13469"/>
              <a:gd name="connsiteY56" fmla="*/ 7577 h 14109"/>
              <a:gd name="connsiteX57" fmla="*/ 13119 w 13469"/>
              <a:gd name="connsiteY57" fmla="*/ 7331 h 14109"/>
              <a:gd name="connsiteX58" fmla="*/ 13446 w 13469"/>
              <a:gd name="connsiteY58" fmla="*/ 7045 h 14109"/>
              <a:gd name="connsiteX59" fmla="*/ 12434 w 13469"/>
              <a:gd name="connsiteY59" fmla="*/ 6198 h 14109"/>
              <a:gd name="connsiteX60" fmla="*/ 11865 w 13469"/>
              <a:gd name="connsiteY60" fmla="*/ 6784 h 14109"/>
              <a:gd name="connsiteX61" fmla="*/ 11381 w 13469"/>
              <a:gd name="connsiteY61" fmla="*/ 7049 h 14109"/>
              <a:gd name="connsiteX62" fmla="*/ 10992 w 13469"/>
              <a:gd name="connsiteY62" fmla="*/ 7337 h 14109"/>
              <a:gd name="connsiteX63" fmla="*/ 10619 w 13469"/>
              <a:gd name="connsiteY63" fmla="*/ 7282 h 14109"/>
              <a:gd name="connsiteX64" fmla="*/ 10628 w 13469"/>
              <a:gd name="connsiteY64" fmla="*/ 7319 h 14109"/>
              <a:gd name="connsiteX65" fmla="*/ 10620 w 13469"/>
              <a:gd name="connsiteY65" fmla="*/ 7211 h 14109"/>
              <a:gd name="connsiteX66" fmla="*/ 10266 w 13469"/>
              <a:gd name="connsiteY66" fmla="*/ 7120 h 14109"/>
              <a:gd name="connsiteX67" fmla="*/ 10174 w 13469"/>
              <a:gd name="connsiteY67" fmla="*/ 6881 h 14109"/>
              <a:gd name="connsiteX68" fmla="*/ 10069 w 13469"/>
              <a:gd name="connsiteY68" fmla="*/ 6803 h 14109"/>
              <a:gd name="connsiteX69" fmla="*/ 9919 w 13469"/>
              <a:gd name="connsiteY69" fmla="*/ 6524 h 14109"/>
              <a:gd name="connsiteX70" fmla="*/ 9886 w 13469"/>
              <a:gd name="connsiteY70" fmla="*/ 6197 h 14109"/>
              <a:gd name="connsiteX71" fmla="*/ 9725 w 13469"/>
              <a:gd name="connsiteY71" fmla="*/ 6026 h 14109"/>
              <a:gd name="connsiteX72" fmla="*/ 9505 w 13469"/>
              <a:gd name="connsiteY72" fmla="*/ 5979 h 14109"/>
              <a:gd name="connsiteX73" fmla="*/ 9324 w 13469"/>
              <a:gd name="connsiteY73" fmla="*/ 5826 h 14109"/>
              <a:gd name="connsiteX74" fmla="*/ 9181 w 13469"/>
              <a:gd name="connsiteY74" fmla="*/ 5746 h 14109"/>
              <a:gd name="connsiteX75" fmla="*/ 9060 w 13469"/>
              <a:gd name="connsiteY75" fmla="*/ 5505 h 14109"/>
              <a:gd name="connsiteX76" fmla="*/ 8845 w 13469"/>
              <a:gd name="connsiteY76" fmla="*/ 5766 h 14109"/>
              <a:gd name="connsiteX77" fmla="*/ 8678 w 13469"/>
              <a:gd name="connsiteY77" fmla="*/ 5377 h 14109"/>
              <a:gd name="connsiteX78" fmla="*/ 8636 w 13469"/>
              <a:gd name="connsiteY78" fmla="*/ 4923 h 14109"/>
              <a:gd name="connsiteX79" fmla="*/ 8514 w 13469"/>
              <a:gd name="connsiteY79" fmla="*/ 4647 h 14109"/>
              <a:gd name="connsiteX80" fmla="*/ 8556 w 13469"/>
              <a:gd name="connsiteY80" fmla="*/ 3762 h 14109"/>
              <a:gd name="connsiteX81" fmla="*/ 8293 w 13469"/>
              <a:gd name="connsiteY81" fmla="*/ 3406 h 14109"/>
              <a:gd name="connsiteX82" fmla="*/ 8202 w 13469"/>
              <a:gd name="connsiteY82" fmla="*/ 2985 h 14109"/>
              <a:gd name="connsiteX83" fmla="*/ 8001 w 13469"/>
              <a:gd name="connsiteY83" fmla="*/ 2957 h 14109"/>
              <a:gd name="connsiteX84" fmla="*/ 7547 w 13469"/>
              <a:gd name="connsiteY84" fmla="*/ 3152 h 14109"/>
              <a:gd name="connsiteX85" fmla="*/ 7351 w 13469"/>
              <a:gd name="connsiteY85" fmla="*/ 2780 h 14109"/>
              <a:gd name="connsiteX86" fmla="*/ 6982 w 13469"/>
              <a:gd name="connsiteY86" fmla="*/ 2491 h 14109"/>
              <a:gd name="connsiteX87" fmla="*/ 6926 w 13469"/>
              <a:gd name="connsiteY87" fmla="*/ 2253 h 14109"/>
              <a:gd name="connsiteX88" fmla="*/ 6817 w 13469"/>
              <a:gd name="connsiteY88" fmla="*/ 1849 h 14109"/>
              <a:gd name="connsiteX89" fmla="*/ 6627 w 13469"/>
              <a:gd name="connsiteY89" fmla="*/ 1696 h 14109"/>
              <a:gd name="connsiteX90" fmla="*/ 6404 w 13469"/>
              <a:gd name="connsiteY90" fmla="*/ 1829 h 14109"/>
              <a:gd name="connsiteX91" fmla="*/ 6344 w 13469"/>
              <a:gd name="connsiteY91" fmla="*/ 1988 h 14109"/>
              <a:gd name="connsiteX92" fmla="*/ 6117 w 13469"/>
              <a:gd name="connsiteY92" fmla="*/ 1778 h 14109"/>
              <a:gd name="connsiteX93" fmla="*/ 5781 w 13469"/>
              <a:gd name="connsiteY93" fmla="*/ 1734 h 14109"/>
              <a:gd name="connsiteX94" fmla="*/ 5379 w 13469"/>
              <a:gd name="connsiteY94" fmla="*/ 1696 h 14109"/>
              <a:gd name="connsiteX95" fmla="*/ 4673 w 13469"/>
              <a:gd name="connsiteY95" fmla="*/ 1335 h 14109"/>
              <a:gd name="connsiteX96" fmla="*/ 4543 w 13469"/>
              <a:gd name="connsiteY96" fmla="*/ 1744 h 14109"/>
              <a:gd name="connsiteX97" fmla="*/ 4578 w 13469"/>
              <a:gd name="connsiteY97" fmla="*/ 1945 h 14109"/>
              <a:gd name="connsiteX98" fmla="*/ 4587 w 13469"/>
              <a:gd name="connsiteY98" fmla="*/ 2000 h 14109"/>
              <a:gd name="connsiteX99" fmla="*/ 4594 w 13469"/>
              <a:gd name="connsiteY99" fmla="*/ 2135 h 14109"/>
              <a:gd name="connsiteX100" fmla="*/ 3735 w 13469"/>
              <a:gd name="connsiteY100" fmla="*/ 2909 h 14109"/>
              <a:gd name="connsiteX101" fmla="*/ 3613 w 13469"/>
              <a:gd name="connsiteY101" fmla="*/ 2997 h 14109"/>
              <a:gd name="connsiteX102" fmla="*/ 3425 w 13469"/>
              <a:gd name="connsiteY102" fmla="*/ 2246 h 14109"/>
              <a:gd name="connsiteX103" fmla="*/ 2942 w 13469"/>
              <a:gd name="connsiteY103" fmla="*/ 1782 h 14109"/>
              <a:gd name="connsiteX104" fmla="*/ 2711 w 13469"/>
              <a:gd name="connsiteY104" fmla="*/ 1892 h 14109"/>
              <a:gd name="connsiteX105" fmla="*/ 2567 w 13469"/>
              <a:gd name="connsiteY105" fmla="*/ 1622 h 14109"/>
              <a:gd name="connsiteX106" fmla="*/ 2327 w 13469"/>
              <a:gd name="connsiteY106" fmla="*/ 1499 h 14109"/>
              <a:gd name="connsiteX107" fmla="*/ 1995 w 13469"/>
              <a:gd name="connsiteY107" fmla="*/ 576 h 14109"/>
              <a:gd name="connsiteX108" fmla="*/ 1877 w 13469"/>
              <a:gd name="connsiteY108" fmla="*/ 501 h 14109"/>
              <a:gd name="connsiteX109" fmla="*/ 994 w 13469"/>
              <a:gd name="connsiteY109" fmla="*/ 286 h 14109"/>
              <a:gd name="connsiteX110" fmla="*/ 839 w 13469"/>
              <a:gd name="connsiteY110" fmla="*/ 603 h 14109"/>
              <a:gd name="connsiteX111" fmla="*/ 634 w 13469"/>
              <a:gd name="connsiteY111" fmla="*/ 55 h 14109"/>
              <a:gd name="connsiteX112" fmla="*/ 433 w 13469"/>
              <a:gd name="connsiteY112" fmla="*/ 201 h 14109"/>
              <a:gd name="connsiteX113" fmla="*/ 305 w 13469"/>
              <a:gd name="connsiteY113" fmla="*/ 585 h 14109"/>
              <a:gd name="connsiteX114" fmla="*/ 141 w 13469"/>
              <a:gd name="connsiteY114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209 w 13469"/>
              <a:gd name="connsiteY5" fmla="*/ 6924 h 14109"/>
              <a:gd name="connsiteX6" fmla="*/ 790 w 13469"/>
              <a:gd name="connsiteY6" fmla="*/ 7022 h 14109"/>
              <a:gd name="connsiteX7" fmla="*/ 1199 w 13469"/>
              <a:gd name="connsiteY7" fmla="*/ 7753 h 14109"/>
              <a:gd name="connsiteX8" fmla="*/ 1387 w 13469"/>
              <a:gd name="connsiteY8" fmla="*/ 8526 h 14109"/>
              <a:gd name="connsiteX9" fmla="*/ 839 w 13469"/>
              <a:gd name="connsiteY9" fmla="*/ 8243 h 14109"/>
              <a:gd name="connsiteX10" fmla="*/ 673 w 13469"/>
              <a:gd name="connsiteY10" fmla="*/ 8503 h 14109"/>
              <a:gd name="connsiteX11" fmla="*/ 315 w 13469"/>
              <a:gd name="connsiteY11" fmla="*/ 8563 h 14109"/>
              <a:gd name="connsiteX12" fmla="*/ 635 w 13469"/>
              <a:gd name="connsiteY12" fmla="*/ 9459 h 14109"/>
              <a:gd name="connsiteX13" fmla="*/ 785 w 13469"/>
              <a:gd name="connsiteY13" fmla="*/ 9732 h 14109"/>
              <a:gd name="connsiteX14" fmla="*/ 888 w 13469"/>
              <a:gd name="connsiteY14" fmla="*/ 10148 h 14109"/>
              <a:gd name="connsiteX15" fmla="*/ 1219 w 13469"/>
              <a:gd name="connsiteY15" fmla="*/ 10069 h 14109"/>
              <a:gd name="connsiteX16" fmla="*/ 1384 w 13469"/>
              <a:gd name="connsiteY16" fmla="*/ 10227 h 14109"/>
              <a:gd name="connsiteX17" fmla="*/ 1457 w 13469"/>
              <a:gd name="connsiteY17" fmla="*/ 10413 h 14109"/>
              <a:gd name="connsiteX18" fmla="*/ 1739 w 13469"/>
              <a:gd name="connsiteY18" fmla="*/ 10684 h 14109"/>
              <a:gd name="connsiteX19" fmla="*/ 1990 w 13469"/>
              <a:gd name="connsiteY19" fmla="*/ 8809 h 14109"/>
              <a:gd name="connsiteX20" fmla="*/ 2821 w 13469"/>
              <a:gd name="connsiteY20" fmla="*/ 8986 h 14109"/>
              <a:gd name="connsiteX21" fmla="*/ 3544 w 13469"/>
              <a:gd name="connsiteY21" fmla="*/ 9956 h 14109"/>
              <a:gd name="connsiteX22" fmla="*/ 4219 w 13469"/>
              <a:gd name="connsiteY22" fmla="*/ 9835 h 14109"/>
              <a:gd name="connsiteX23" fmla="*/ 4433 w 13469"/>
              <a:gd name="connsiteY23" fmla="*/ 9784 h 14109"/>
              <a:gd name="connsiteX24" fmla="*/ 4730 w 13469"/>
              <a:gd name="connsiteY24" fmla="*/ 9872 h 14109"/>
              <a:gd name="connsiteX25" fmla="*/ 5282 w 13469"/>
              <a:gd name="connsiteY25" fmla="*/ 10603 h 14109"/>
              <a:gd name="connsiteX26" fmla="*/ 5690 w 13469"/>
              <a:gd name="connsiteY26" fmla="*/ 11368 h 14109"/>
              <a:gd name="connsiteX27" fmla="*/ 6023 w 13469"/>
              <a:gd name="connsiteY27" fmla="*/ 11051 h 14109"/>
              <a:gd name="connsiteX28" fmla="*/ 6356 w 13469"/>
              <a:gd name="connsiteY28" fmla="*/ 10567 h 14109"/>
              <a:gd name="connsiteX29" fmla="*/ 6301 w 13469"/>
              <a:gd name="connsiteY29" fmla="*/ 10323 h 14109"/>
              <a:gd name="connsiteX30" fmla="*/ 6336 w 13469"/>
              <a:gd name="connsiteY30" fmla="*/ 10179 h 14109"/>
              <a:gd name="connsiteX31" fmla="*/ 6492 w 13469"/>
              <a:gd name="connsiteY31" fmla="*/ 10195 h 14109"/>
              <a:gd name="connsiteX32" fmla="*/ 6955 w 13469"/>
              <a:gd name="connsiteY32" fmla="*/ 10659 h 14109"/>
              <a:gd name="connsiteX33" fmla="*/ 7138 w 13469"/>
              <a:gd name="connsiteY33" fmla="*/ 10331 h 14109"/>
              <a:gd name="connsiteX34" fmla="*/ 7335 w 13469"/>
              <a:gd name="connsiteY34" fmla="*/ 10473 h 14109"/>
              <a:gd name="connsiteX35" fmla="*/ 7572 w 13469"/>
              <a:gd name="connsiteY35" fmla="*/ 10697 h 14109"/>
              <a:gd name="connsiteX36" fmla="*/ 7713 w 13469"/>
              <a:gd name="connsiteY36" fmla="*/ 11088 h 14109"/>
              <a:gd name="connsiteX37" fmla="*/ 7938 w 13469"/>
              <a:gd name="connsiteY37" fmla="*/ 11494 h 14109"/>
              <a:gd name="connsiteX38" fmla="*/ 8345 w 13469"/>
              <a:gd name="connsiteY38" fmla="*/ 11927 h 14109"/>
              <a:gd name="connsiteX39" fmla="*/ 8460 w 13469"/>
              <a:gd name="connsiteY39" fmla="*/ 12437 h 14109"/>
              <a:gd name="connsiteX40" fmla="*/ 8976 w 13469"/>
              <a:gd name="connsiteY40" fmla="*/ 13092 h 14109"/>
              <a:gd name="connsiteX41" fmla="*/ 9349 w 13469"/>
              <a:gd name="connsiteY41" fmla="*/ 14108 h 14109"/>
              <a:gd name="connsiteX42" fmla="*/ 9524 w 13469"/>
              <a:gd name="connsiteY42" fmla="*/ 13774 h 14109"/>
              <a:gd name="connsiteX43" fmla="*/ 9686 w 13469"/>
              <a:gd name="connsiteY43" fmla="*/ 13529 h 14109"/>
              <a:gd name="connsiteX44" fmla="*/ 9757 w 13469"/>
              <a:gd name="connsiteY44" fmla="*/ 12754 h 14109"/>
              <a:gd name="connsiteX45" fmla="*/ 9674 w 13469"/>
              <a:gd name="connsiteY45" fmla="*/ 12014 h 14109"/>
              <a:gd name="connsiteX46" fmla="*/ 9703 w 13469"/>
              <a:gd name="connsiteY46" fmla="*/ 11445 h 14109"/>
              <a:gd name="connsiteX47" fmla="*/ 10417 w 13469"/>
              <a:gd name="connsiteY47" fmla="*/ 11156 h 14109"/>
              <a:gd name="connsiteX48" fmla="*/ 11100 w 13469"/>
              <a:gd name="connsiteY48" fmla="*/ 10713 h 14109"/>
              <a:gd name="connsiteX49" fmla="*/ 11080 w 13469"/>
              <a:gd name="connsiteY49" fmla="*/ 9543 h 14109"/>
              <a:gd name="connsiteX50" fmla="*/ 11359 w 13469"/>
              <a:gd name="connsiteY50" fmla="*/ 9097 h 14109"/>
              <a:gd name="connsiteX51" fmla="*/ 11488 w 13469"/>
              <a:gd name="connsiteY51" fmla="*/ 8614 h 14109"/>
              <a:gd name="connsiteX52" fmla="*/ 11888 w 13469"/>
              <a:gd name="connsiteY52" fmla="*/ 8369 h 14109"/>
              <a:gd name="connsiteX53" fmla="*/ 12136 w 13469"/>
              <a:gd name="connsiteY53" fmla="*/ 8061 h 14109"/>
              <a:gd name="connsiteX54" fmla="*/ 12653 w 13469"/>
              <a:gd name="connsiteY54" fmla="*/ 8453 h 14109"/>
              <a:gd name="connsiteX55" fmla="*/ 12808 w 13469"/>
              <a:gd name="connsiteY55" fmla="*/ 7865 h 14109"/>
              <a:gd name="connsiteX56" fmla="*/ 12994 w 13469"/>
              <a:gd name="connsiteY56" fmla="*/ 7577 h 14109"/>
              <a:gd name="connsiteX57" fmla="*/ 13119 w 13469"/>
              <a:gd name="connsiteY57" fmla="*/ 7331 h 14109"/>
              <a:gd name="connsiteX58" fmla="*/ 13446 w 13469"/>
              <a:gd name="connsiteY58" fmla="*/ 7045 h 14109"/>
              <a:gd name="connsiteX59" fmla="*/ 12434 w 13469"/>
              <a:gd name="connsiteY59" fmla="*/ 6198 h 14109"/>
              <a:gd name="connsiteX60" fmla="*/ 11865 w 13469"/>
              <a:gd name="connsiteY60" fmla="*/ 6784 h 14109"/>
              <a:gd name="connsiteX61" fmla="*/ 11381 w 13469"/>
              <a:gd name="connsiteY61" fmla="*/ 7049 h 14109"/>
              <a:gd name="connsiteX62" fmla="*/ 10992 w 13469"/>
              <a:gd name="connsiteY62" fmla="*/ 7337 h 14109"/>
              <a:gd name="connsiteX63" fmla="*/ 10619 w 13469"/>
              <a:gd name="connsiteY63" fmla="*/ 7282 h 14109"/>
              <a:gd name="connsiteX64" fmla="*/ 10628 w 13469"/>
              <a:gd name="connsiteY64" fmla="*/ 7319 h 14109"/>
              <a:gd name="connsiteX65" fmla="*/ 10620 w 13469"/>
              <a:gd name="connsiteY65" fmla="*/ 7211 h 14109"/>
              <a:gd name="connsiteX66" fmla="*/ 10266 w 13469"/>
              <a:gd name="connsiteY66" fmla="*/ 7120 h 14109"/>
              <a:gd name="connsiteX67" fmla="*/ 10174 w 13469"/>
              <a:gd name="connsiteY67" fmla="*/ 6881 h 14109"/>
              <a:gd name="connsiteX68" fmla="*/ 10069 w 13469"/>
              <a:gd name="connsiteY68" fmla="*/ 6803 h 14109"/>
              <a:gd name="connsiteX69" fmla="*/ 9919 w 13469"/>
              <a:gd name="connsiteY69" fmla="*/ 6524 h 14109"/>
              <a:gd name="connsiteX70" fmla="*/ 9886 w 13469"/>
              <a:gd name="connsiteY70" fmla="*/ 6197 h 14109"/>
              <a:gd name="connsiteX71" fmla="*/ 9725 w 13469"/>
              <a:gd name="connsiteY71" fmla="*/ 6026 h 14109"/>
              <a:gd name="connsiteX72" fmla="*/ 9505 w 13469"/>
              <a:gd name="connsiteY72" fmla="*/ 5979 h 14109"/>
              <a:gd name="connsiteX73" fmla="*/ 9324 w 13469"/>
              <a:gd name="connsiteY73" fmla="*/ 5826 h 14109"/>
              <a:gd name="connsiteX74" fmla="*/ 9181 w 13469"/>
              <a:gd name="connsiteY74" fmla="*/ 5746 h 14109"/>
              <a:gd name="connsiteX75" fmla="*/ 9060 w 13469"/>
              <a:gd name="connsiteY75" fmla="*/ 5505 h 14109"/>
              <a:gd name="connsiteX76" fmla="*/ 8845 w 13469"/>
              <a:gd name="connsiteY76" fmla="*/ 5766 h 14109"/>
              <a:gd name="connsiteX77" fmla="*/ 8678 w 13469"/>
              <a:gd name="connsiteY77" fmla="*/ 5377 h 14109"/>
              <a:gd name="connsiteX78" fmla="*/ 8636 w 13469"/>
              <a:gd name="connsiteY78" fmla="*/ 4923 h 14109"/>
              <a:gd name="connsiteX79" fmla="*/ 8514 w 13469"/>
              <a:gd name="connsiteY79" fmla="*/ 4647 h 14109"/>
              <a:gd name="connsiteX80" fmla="*/ 8556 w 13469"/>
              <a:gd name="connsiteY80" fmla="*/ 3762 h 14109"/>
              <a:gd name="connsiteX81" fmla="*/ 8293 w 13469"/>
              <a:gd name="connsiteY81" fmla="*/ 3406 h 14109"/>
              <a:gd name="connsiteX82" fmla="*/ 8202 w 13469"/>
              <a:gd name="connsiteY82" fmla="*/ 2985 h 14109"/>
              <a:gd name="connsiteX83" fmla="*/ 8001 w 13469"/>
              <a:gd name="connsiteY83" fmla="*/ 2957 h 14109"/>
              <a:gd name="connsiteX84" fmla="*/ 7547 w 13469"/>
              <a:gd name="connsiteY84" fmla="*/ 3152 h 14109"/>
              <a:gd name="connsiteX85" fmla="*/ 7351 w 13469"/>
              <a:gd name="connsiteY85" fmla="*/ 2780 h 14109"/>
              <a:gd name="connsiteX86" fmla="*/ 6982 w 13469"/>
              <a:gd name="connsiteY86" fmla="*/ 2491 h 14109"/>
              <a:gd name="connsiteX87" fmla="*/ 6926 w 13469"/>
              <a:gd name="connsiteY87" fmla="*/ 2253 h 14109"/>
              <a:gd name="connsiteX88" fmla="*/ 6817 w 13469"/>
              <a:gd name="connsiteY88" fmla="*/ 1849 h 14109"/>
              <a:gd name="connsiteX89" fmla="*/ 6627 w 13469"/>
              <a:gd name="connsiteY89" fmla="*/ 1696 h 14109"/>
              <a:gd name="connsiteX90" fmla="*/ 6404 w 13469"/>
              <a:gd name="connsiteY90" fmla="*/ 1829 h 14109"/>
              <a:gd name="connsiteX91" fmla="*/ 6344 w 13469"/>
              <a:gd name="connsiteY91" fmla="*/ 1988 h 14109"/>
              <a:gd name="connsiteX92" fmla="*/ 6117 w 13469"/>
              <a:gd name="connsiteY92" fmla="*/ 1778 h 14109"/>
              <a:gd name="connsiteX93" fmla="*/ 5781 w 13469"/>
              <a:gd name="connsiteY93" fmla="*/ 1734 h 14109"/>
              <a:gd name="connsiteX94" fmla="*/ 5379 w 13469"/>
              <a:gd name="connsiteY94" fmla="*/ 1696 h 14109"/>
              <a:gd name="connsiteX95" fmla="*/ 4673 w 13469"/>
              <a:gd name="connsiteY95" fmla="*/ 1335 h 14109"/>
              <a:gd name="connsiteX96" fmla="*/ 4543 w 13469"/>
              <a:gd name="connsiteY96" fmla="*/ 1744 h 14109"/>
              <a:gd name="connsiteX97" fmla="*/ 4578 w 13469"/>
              <a:gd name="connsiteY97" fmla="*/ 1945 h 14109"/>
              <a:gd name="connsiteX98" fmla="*/ 4587 w 13469"/>
              <a:gd name="connsiteY98" fmla="*/ 2000 h 14109"/>
              <a:gd name="connsiteX99" fmla="*/ 4594 w 13469"/>
              <a:gd name="connsiteY99" fmla="*/ 2135 h 14109"/>
              <a:gd name="connsiteX100" fmla="*/ 3735 w 13469"/>
              <a:gd name="connsiteY100" fmla="*/ 2909 h 14109"/>
              <a:gd name="connsiteX101" fmla="*/ 3613 w 13469"/>
              <a:gd name="connsiteY101" fmla="*/ 2997 h 14109"/>
              <a:gd name="connsiteX102" fmla="*/ 3425 w 13469"/>
              <a:gd name="connsiteY102" fmla="*/ 2246 h 14109"/>
              <a:gd name="connsiteX103" fmla="*/ 2942 w 13469"/>
              <a:gd name="connsiteY103" fmla="*/ 1782 h 14109"/>
              <a:gd name="connsiteX104" fmla="*/ 2711 w 13469"/>
              <a:gd name="connsiteY104" fmla="*/ 1892 h 14109"/>
              <a:gd name="connsiteX105" fmla="*/ 2567 w 13469"/>
              <a:gd name="connsiteY105" fmla="*/ 1622 h 14109"/>
              <a:gd name="connsiteX106" fmla="*/ 2327 w 13469"/>
              <a:gd name="connsiteY106" fmla="*/ 1499 h 14109"/>
              <a:gd name="connsiteX107" fmla="*/ 1995 w 13469"/>
              <a:gd name="connsiteY107" fmla="*/ 576 h 14109"/>
              <a:gd name="connsiteX108" fmla="*/ 1877 w 13469"/>
              <a:gd name="connsiteY108" fmla="*/ 501 h 14109"/>
              <a:gd name="connsiteX109" fmla="*/ 994 w 13469"/>
              <a:gd name="connsiteY109" fmla="*/ 286 h 14109"/>
              <a:gd name="connsiteX110" fmla="*/ 839 w 13469"/>
              <a:gd name="connsiteY110" fmla="*/ 603 h 14109"/>
              <a:gd name="connsiteX111" fmla="*/ 634 w 13469"/>
              <a:gd name="connsiteY111" fmla="*/ 55 h 14109"/>
              <a:gd name="connsiteX112" fmla="*/ 433 w 13469"/>
              <a:gd name="connsiteY112" fmla="*/ 201 h 14109"/>
              <a:gd name="connsiteX113" fmla="*/ 305 w 13469"/>
              <a:gd name="connsiteY113" fmla="*/ 585 h 14109"/>
              <a:gd name="connsiteX114" fmla="*/ 141 w 13469"/>
              <a:gd name="connsiteY114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47 w 13469"/>
              <a:gd name="connsiteY5" fmla="*/ 2906 h 14109"/>
              <a:gd name="connsiteX6" fmla="*/ 790 w 13469"/>
              <a:gd name="connsiteY6" fmla="*/ 7022 h 14109"/>
              <a:gd name="connsiteX7" fmla="*/ 1199 w 13469"/>
              <a:gd name="connsiteY7" fmla="*/ 7753 h 14109"/>
              <a:gd name="connsiteX8" fmla="*/ 1387 w 13469"/>
              <a:gd name="connsiteY8" fmla="*/ 8526 h 14109"/>
              <a:gd name="connsiteX9" fmla="*/ 839 w 13469"/>
              <a:gd name="connsiteY9" fmla="*/ 8243 h 14109"/>
              <a:gd name="connsiteX10" fmla="*/ 673 w 13469"/>
              <a:gd name="connsiteY10" fmla="*/ 8503 h 14109"/>
              <a:gd name="connsiteX11" fmla="*/ 315 w 13469"/>
              <a:gd name="connsiteY11" fmla="*/ 8563 h 14109"/>
              <a:gd name="connsiteX12" fmla="*/ 635 w 13469"/>
              <a:gd name="connsiteY12" fmla="*/ 9459 h 14109"/>
              <a:gd name="connsiteX13" fmla="*/ 785 w 13469"/>
              <a:gd name="connsiteY13" fmla="*/ 9732 h 14109"/>
              <a:gd name="connsiteX14" fmla="*/ 888 w 13469"/>
              <a:gd name="connsiteY14" fmla="*/ 10148 h 14109"/>
              <a:gd name="connsiteX15" fmla="*/ 1219 w 13469"/>
              <a:gd name="connsiteY15" fmla="*/ 10069 h 14109"/>
              <a:gd name="connsiteX16" fmla="*/ 1384 w 13469"/>
              <a:gd name="connsiteY16" fmla="*/ 10227 h 14109"/>
              <a:gd name="connsiteX17" fmla="*/ 1457 w 13469"/>
              <a:gd name="connsiteY17" fmla="*/ 10413 h 14109"/>
              <a:gd name="connsiteX18" fmla="*/ 1739 w 13469"/>
              <a:gd name="connsiteY18" fmla="*/ 10684 h 14109"/>
              <a:gd name="connsiteX19" fmla="*/ 1990 w 13469"/>
              <a:gd name="connsiteY19" fmla="*/ 8809 h 14109"/>
              <a:gd name="connsiteX20" fmla="*/ 2821 w 13469"/>
              <a:gd name="connsiteY20" fmla="*/ 8986 h 14109"/>
              <a:gd name="connsiteX21" fmla="*/ 3544 w 13469"/>
              <a:gd name="connsiteY21" fmla="*/ 9956 h 14109"/>
              <a:gd name="connsiteX22" fmla="*/ 4219 w 13469"/>
              <a:gd name="connsiteY22" fmla="*/ 9835 h 14109"/>
              <a:gd name="connsiteX23" fmla="*/ 4433 w 13469"/>
              <a:gd name="connsiteY23" fmla="*/ 9784 h 14109"/>
              <a:gd name="connsiteX24" fmla="*/ 4730 w 13469"/>
              <a:gd name="connsiteY24" fmla="*/ 9872 h 14109"/>
              <a:gd name="connsiteX25" fmla="*/ 5282 w 13469"/>
              <a:gd name="connsiteY25" fmla="*/ 10603 h 14109"/>
              <a:gd name="connsiteX26" fmla="*/ 5690 w 13469"/>
              <a:gd name="connsiteY26" fmla="*/ 11368 h 14109"/>
              <a:gd name="connsiteX27" fmla="*/ 6023 w 13469"/>
              <a:gd name="connsiteY27" fmla="*/ 11051 h 14109"/>
              <a:gd name="connsiteX28" fmla="*/ 6356 w 13469"/>
              <a:gd name="connsiteY28" fmla="*/ 10567 h 14109"/>
              <a:gd name="connsiteX29" fmla="*/ 6301 w 13469"/>
              <a:gd name="connsiteY29" fmla="*/ 10323 h 14109"/>
              <a:gd name="connsiteX30" fmla="*/ 6336 w 13469"/>
              <a:gd name="connsiteY30" fmla="*/ 10179 h 14109"/>
              <a:gd name="connsiteX31" fmla="*/ 6492 w 13469"/>
              <a:gd name="connsiteY31" fmla="*/ 10195 h 14109"/>
              <a:gd name="connsiteX32" fmla="*/ 6955 w 13469"/>
              <a:gd name="connsiteY32" fmla="*/ 10659 h 14109"/>
              <a:gd name="connsiteX33" fmla="*/ 7138 w 13469"/>
              <a:gd name="connsiteY33" fmla="*/ 10331 h 14109"/>
              <a:gd name="connsiteX34" fmla="*/ 7335 w 13469"/>
              <a:gd name="connsiteY34" fmla="*/ 10473 h 14109"/>
              <a:gd name="connsiteX35" fmla="*/ 7572 w 13469"/>
              <a:gd name="connsiteY35" fmla="*/ 10697 h 14109"/>
              <a:gd name="connsiteX36" fmla="*/ 7713 w 13469"/>
              <a:gd name="connsiteY36" fmla="*/ 11088 h 14109"/>
              <a:gd name="connsiteX37" fmla="*/ 7938 w 13469"/>
              <a:gd name="connsiteY37" fmla="*/ 11494 h 14109"/>
              <a:gd name="connsiteX38" fmla="*/ 8345 w 13469"/>
              <a:gd name="connsiteY38" fmla="*/ 11927 h 14109"/>
              <a:gd name="connsiteX39" fmla="*/ 8460 w 13469"/>
              <a:gd name="connsiteY39" fmla="*/ 12437 h 14109"/>
              <a:gd name="connsiteX40" fmla="*/ 8976 w 13469"/>
              <a:gd name="connsiteY40" fmla="*/ 13092 h 14109"/>
              <a:gd name="connsiteX41" fmla="*/ 9349 w 13469"/>
              <a:gd name="connsiteY41" fmla="*/ 14108 h 14109"/>
              <a:gd name="connsiteX42" fmla="*/ 9524 w 13469"/>
              <a:gd name="connsiteY42" fmla="*/ 13774 h 14109"/>
              <a:gd name="connsiteX43" fmla="*/ 9686 w 13469"/>
              <a:gd name="connsiteY43" fmla="*/ 13529 h 14109"/>
              <a:gd name="connsiteX44" fmla="*/ 9757 w 13469"/>
              <a:gd name="connsiteY44" fmla="*/ 12754 h 14109"/>
              <a:gd name="connsiteX45" fmla="*/ 9674 w 13469"/>
              <a:gd name="connsiteY45" fmla="*/ 12014 h 14109"/>
              <a:gd name="connsiteX46" fmla="*/ 9703 w 13469"/>
              <a:gd name="connsiteY46" fmla="*/ 11445 h 14109"/>
              <a:gd name="connsiteX47" fmla="*/ 10417 w 13469"/>
              <a:gd name="connsiteY47" fmla="*/ 11156 h 14109"/>
              <a:gd name="connsiteX48" fmla="*/ 11100 w 13469"/>
              <a:gd name="connsiteY48" fmla="*/ 10713 h 14109"/>
              <a:gd name="connsiteX49" fmla="*/ 11080 w 13469"/>
              <a:gd name="connsiteY49" fmla="*/ 9543 h 14109"/>
              <a:gd name="connsiteX50" fmla="*/ 11359 w 13469"/>
              <a:gd name="connsiteY50" fmla="*/ 9097 h 14109"/>
              <a:gd name="connsiteX51" fmla="*/ 11488 w 13469"/>
              <a:gd name="connsiteY51" fmla="*/ 8614 h 14109"/>
              <a:gd name="connsiteX52" fmla="*/ 11888 w 13469"/>
              <a:gd name="connsiteY52" fmla="*/ 8369 h 14109"/>
              <a:gd name="connsiteX53" fmla="*/ 12136 w 13469"/>
              <a:gd name="connsiteY53" fmla="*/ 8061 h 14109"/>
              <a:gd name="connsiteX54" fmla="*/ 12653 w 13469"/>
              <a:gd name="connsiteY54" fmla="*/ 8453 h 14109"/>
              <a:gd name="connsiteX55" fmla="*/ 12808 w 13469"/>
              <a:gd name="connsiteY55" fmla="*/ 7865 h 14109"/>
              <a:gd name="connsiteX56" fmla="*/ 12994 w 13469"/>
              <a:gd name="connsiteY56" fmla="*/ 7577 h 14109"/>
              <a:gd name="connsiteX57" fmla="*/ 13119 w 13469"/>
              <a:gd name="connsiteY57" fmla="*/ 7331 h 14109"/>
              <a:gd name="connsiteX58" fmla="*/ 13446 w 13469"/>
              <a:gd name="connsiteY58" fmla="*/ 7045 h 14109"/>
              <a:gd name="connsiteX59" fmla="*/ 12434 w 13469"/>
              <a:gd name="connsiteY59" fmla="*/ 6198 h 14109"/>
              <a:gd name="connsiteX60" fmla="*/ 11865 w 13469"/>
              <a:gd name="connsiteY60" fmla="*/ 6784 h 14109"/>
              <a:gd name="connsiteX61" fmla="*/ 11381 w 13469"/>
              <a:gd name="connsiteY61" fmla="*/ 7049 h 14109"/>
              <a:gd name="connsiteX62" fmla="*/ 10992 w 13469"/>
              <a:gd name="connsiteY62" fmla="*/ 7337 h 14109"/>
              <a:gd name="connsiteX63" fmla="*/ 10619 w 13469"/>
              <a:gd name="connsiteY63" fmla="*/ 7282 h 14109"/>
              <a:gd name="connsiteX64" fmla="*/ 10628 w 13469"/>
              <a:gd name="connsiteY64" fmla="*/ 7319 h 14109"/>
              <a:gd name="connsiteX65" fmla="*/ 10620 w 13469"/>
              <a:gd name="connsiteY65" fmla="*/ 7211 h 14109"/>
              <a:gd name="connsiteX66" fmla="*/ 10266 w 13469"/>
              <a:gd name="connsiteY66" fmla="*/ 7120 h 14109"/>
              <a:gd name="connsiteX67" fmla="*/ 10174 w 13469"/>
              <a:gd name="connsiteY67" fmla="*/ 6881 h 14109"/>
              <a:gd name="connsiteX68" fmla="*/ 10069 w 13469"/>
              <a:gd name="connsiteY68" fmla="*/ 6803 h 14109"/>
              <a:gd name="connsiteX69" fmla="*/ 9919 w 13469"/>
              <a:gd name="connsiteY69" fmla="*/ 6524 h 14109"/>
              <a:gd name="connsiteX70" fmla="*/ 9886 w 13469"/>
              <a:gd name="connsiteY70" fmla="*/ 6197 h 14109"/>
              <a:gd name="connsiteX71" fmla="*/ 9725 w 13469"/>
              <a:gd name="connsiteY71" fmla="*/ 6026 h 14109"/>
              <a:gd name="connsiteX72" fmla="*/ 9505 w 13469"/>
              <a:gd name="connsiteY72" fmla="*/ 5979 h 14109"/>
              <a:gd name="connsiteX73" fmla="*/ 9324 w 13469"/>
              <a:gd name="connsiteY73" fmla="*/ 5826 h 14109"/>
              <a:gd name="connsiteX74" fmla="*/ 9181 w 13469"/>
              <a:gd name="connsiteY74" fmla="*/ 5746 h 14109"/>
              <a:gd name="connsiteX75" fmla="*/ 9060 w 13469"/>
              <a:gd name="connsiteY75" fmla="*/ 5505 h 14109"/>
              <a:gd name="connsiteX76" fmla="*/ 8845 w 13469"/>
              <a:gd name="connsiteY76" fmla="*/ 5766 h 14109"/>
              <a:gd name="connsiteX77" fmla="*/ 8678 w 13469"/>
              <a:gd name="connsiteY77" fmla="*/ 5377 h 14109"/>
              <a:gd name="connsiteX78" fmla="*/ 8636 w 13469"/>
              <a:gd name="connsiteY78" fmla="*/ 4923 h 14109"/>
              <a:gd name="connsiteX79" fmla="*/ 8514 w 13469"/>
              <a:gd name="connsiteY79" fmla="*/ 4647 h 14109"/>
              <a:gd name="connsiteX80" fmla="*/ 8556 w 13469"/>
              <a:gd name="connsiteY80" fmla="*/ 3762 h 14109"/>
              <a:gd name="connsiteX81" fmla="*/ 8293 w 13469"/>
              <a:gd name="connsiteY81" fmla="*/ 3406 h 14109"/>
              <a:gd name="connsiteX82" fmla="*/ 8202 w 13469"/>
              <a:gd name="connsiteY82" fmla="*/ 2985 h 14109"/>
              <a:gd name="connsiteX83" fmla="*/ 8001 w 13469"/>
              <a:gd name="connsiteY83" fmla="*/ 2957 h 14109"/>
              <a:gd name="connsiteX84" fmla="*/ 7547 w 13469"/>
              <a:gd name="connsiteY84" fmla="*/ 3152 h 14109"/>
              <a:gd name="connsiteX85" fmla="*/ 7351 w 13469"/>
              <a:gd name="connsiteY85" fmla="*/ 2780 h 14109"/>
              <a:gd name="connsiteX86" fmla="*/ 6982 w 13469"/>
              <a:gd name="connsiteY86" fmla="*/ 2491 h 14109"/>
              <a:gd name="connsiteX87" fmla="*/ 6926 w 13469"/>
              <a:gd name="connsiteY87" fmla="*/ 2253 h 14109"/>
              <a:gd name="connsiteX88" fmla="*/ 6817 w 13469"/>
              <a:gd name="connsiteY88" fmla="*/ 1849 h 14109"/>
              <a:gd name="connsiteX89" fmla="*/ 6627 w 13469"/>
              <a:gd name="connsiteY89" fmla="*/ 1696 h 14109"/>
              <a:gd name="connsiteX90" fmla="*/ 6404 w 13469"/>
              <a:gd name="connsiteY90" fmla="*/ 1829 h 14109"/>
              <a:gd name="connsiteX91" fmla="*/ 6344 w 13469"/>
              <a:gd name="connsiteY91" fmla="*/ 1988 h 14109"/>
              <a:gd name="connsiteX92" fmla="*/ 6117 w 13469"/>
              <a:gd name="connsiteY92" fmla="*/ 1778 h 14109"/>
              <a:gd name="connsiteX93" fmla="*/ 5781 w 13469"/>
              <a:gd name="connsiteY93" fmla="*/ 1734 h 14109"/>
              <a:gd name="connsiteX94" fmla="*/ 5379 w 13469"/>
              <a:gd name="connsiteY94" fmla="*/ 1696 h 14109"/>
              <a:gd name="connsiteX95" fmla="*/ 4673 w 13469"/>
              <a:gd name="connsiteY95" fmla="*/ 1335 h 14109"/>
              <a:gd name="connsiteX96" fmla="*/ 4543 w 13469"/>
              <a:gd name="connsiteY96" fmla="*/ 1744 h 14109"/>
              <a:gd name="connsiteX97" fmla="*/ 4578 w 13469"/>
              <a:gd name="connsiteY97" fmla="*/ 1945 h 14109"/>
              <a:gd name="connsiteX98" fmla="*/ 4587 w 13469"/>
              <a:gd name="connsiteY98" fmla="*/ 2000 h 14109"/>
              <a:gd name="connsiteX99" fmla="*/ 4594 w 13469"/>
              <a:gd name="connsiteY99" fmla="*/ 2135 h 14109"/>
              <a:gd name="connsiteX100" fmla="*/ 3735 w 13469"/>
              <a:gd name="connsiteY100" fmla="*/ 2909 h 14109"/>
              <a:gd name="connsiteX101" fmla="*/ 3613 w 13469"/>
              <a:gd name="connsiteY101" fmla="*/ 2997 h 14109"/>
              <a:gd name="connsiteX102" fmla="*/ 3425 w 13469"/>
              <a:gd name="connsiteY102" fmla="*/ 2246 h 14109"/>
              <a:gd name="connsiteX103" fmla="*/ 2942 w 13469"/>
              <a:gd name="connsiteY103" fmla="*/ 1782 h 14109"/>
              <a:gd name="connsiteX104" fmla="*/ 2711 w 13469"/>
              <a:gd name="connsiteY104" fmla="*/ 1892 h 14109"/>
              <a:gd name="connsiteX105" fmla="*/ 2567 w 13469"/>
              <a:gd name="connsiteY105" fmla="*/ 1622 h 14109"/>
              <a:gd name="connsiteX106" fmla="*/ 2327 w 13469"/>
              <a:gd name="connsiteY106" fmla="*/ 1499 h 14109"/>
              <a:gd name="connsiteX107" fmla="*/ 1995 w 13469"/>
              <a:gd name="connsiteY107" fmla="*/ 576 h 14109"/>
              <a:gd name="connsiteX108" fmla="*/ 1877 w 13469"/>
              <a:gd name="connsiteY108" fmla="*/ 501 h 14109"/>
              <a:gd name="connsiteX109" fmla="*/ 994 w 13469"/>
              <a:gd name="connsiteY109" fmla="*/ 286 h 14109"/>
              <a:gd name="connsiteX110" fmla="*/ 839 w 13469"/>
              <a:gd name="connsiteY110" fmla="*/ 603 h 14109"/>
              <a:gd name="connsiteX111" fmla="*/ 634 w 13469"/>
              <a:gd name="connsiteY111" fmla="*/ 55 h 14109"/>
              <a:gd name="connsiteX112" fmla="*/ 433 w 13469"/>
              <a:gd name="connsiteY112" fmla="*/ 201 h 14109"/>
              <a:gd name="connsiteX113" fmla="*/ 305 w 13469"/>
              <a:gd name="connsiteY113" fmla="*/ 585 h 14109"/>
              <a:gd name="connsiteX114" fmla="*/ 141 w 13469"/>
              <a:gd name="connsiteY114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790 w 13469"/>
              <a:gd name="connsiteY7" fmla="*/ 7022 h 14109"/>
              <a:gd name="connsiteX8" fmla="*/ 1199 w 13469"/>
              <a:gd name="connsiteY8" fmla="*/ 7753 h 14109"/>
              <a:gd name="connsiteX9" fmla="*/ 1387 w 13469"/>
              <a:gd name="connsiteY9" fmla="*/ 8526 h 14109"/>
              <a:gd name="connsiteX10" fmla="*/ 839 w 13469"/>
              <a:gd name="connsiteY10" fmla="*/ 8243 h 14109"/>
              <a:gd name="connsiteX11" fmla="*/ 673 w 13469"/>
              <a:gd name="connsiteY11" fmla="*/ 8503 h 14109"/>
              <a:gd name="connsiteX12" fmla="*/ 315 w 13469"/>
              <a:gd name="connsiteY12" fmla="*/ 8563 h 14109"/>
              <a:gd name="connsiteX13" fmla="*/ 635 w 13469"/>
              <a:gd name="connsiteY13" fmla="*/ 9459 h 14109"/>
              <a:gd name="connsiteX14" fmla="*/ 785 w 13469"/>
              <a:gd name="connsiteY14" fmla="*/ 9732 h 14109"/>
              <a:gd name="connsiteX15" fmla="*/ 888 w 13469"/>
              <a:gd name="connsiteY15" fmla="*/ 10148 h 14109"/>
              <a:gd name="connsiteX16" fmla="*/ 1219 w 13469"/>
              <a:gd name="connsiteY16" fmla="*/ 10069 h 14109"/>
              <a:gd name="connsiteX17" fmla="*/ 1384 w 13469"/>
              <a:gd name="connsiteY17" fmla="*/ 10227 h 14109"/>
              <a:gd name="connsiteX18" fmla="*/ 1457 w 13469"/>
              <a:gd name="connsiteY18" fmla="*/ 10413 h 14109"/>
              <a:gd name="connsiteX19" fmla="*/ 1739 w 13469"/>
              <a:gd name="connsiteY19" fmla="*/ 10684 h 14109"/>
              <a:gd name="connsiteX20" fmla="*/ 1990 w 13469"/>
              <a:gd name="connsiteY20" fmla="*/ 8809 h 14109"/>
              <a:gd name="connsiteX21" fmla="*/ 2821 w 13469"/>
              <a:gd name="connsiteY21" fmla="*/ 8986 h 14109"/>
              <a:gd name="connsiteX22" fmla="*/ 3544 w 13469"/>
              <a:gd name="connsiteY22" fmla="*/ 9956 h 14109"/>
              <a:gd name="connsiteX23" fmla="*/ 4219 w 13469"/>
              <a:gd name="connsiteY23" fmla="*/ 9835 h 14109"/>
              <a:gd name="connsiteX24" fmla="*/ 4433 w 13469"/>
              <a:gd name="connsiteY24" fmla="*/ 9784 h 14109"/>
              <a:gd name="connsiteX25" fmla="*/ 4730 w 13469"/>
              <a:gd name="connsiteY25" fmla="*/ 9872 h 14109"/>
              <a:gd name="connsiteX26" fmla="*/ 5282 w 13469"/>
              <a:gd name="connsiteY26" fmla="*/ 10603 h 14109"/>
              <a:gd name="connsiteX27" fmla="*/ 5690 w 13469"/>
              <a:gd name="connsiteY27" fmla="*/ 11368 h 14109"/>
              <a:gd name="connsiteX28" fmla="*/ 6023 w 13469"/>
              <a:gd name="connsiteY28" fmla="*/ 11051 h 14109"/>
              <a:gd name="connsiteX29" fmla="*/ 6356 w 13469"/>
              <a:gd name="connsiteY29" fmla="*/ 10567 h 14109"/>
              <a:gd name="connsiteX30" fmla="*/ 6301 w 13469"/>
              <a:gd name="connsiteY30" fmla="*/ 10323 h 14109"/>
              <a:gd name="connsiteX31" fmla="*/ 6336 w 13469"/>
              <a:gd name="connsiteY31" fmla="*/ 10179 h 14109"/>
              <a:gd name="connsiteX32" fmla="*/ 6492 w 13469"/>
              <a:gd name="connsiteY32" fmla="*/ 10195 h 14109"/>
              <a:gd name="connsiteX33" fmla="*/ 6955 w 13469"/>
              <a:gd name="connsiteY33" fmla="*/ 10659 h 14109"/>
              <a:gd name="connsiteX34" fmla="*/ 7138 w 13469"/>
              <a:gd name="connsiteY34" fmla="*/ 10331 h 14109"/>
              <a:gd name="connsiteX35" fmla="*/ 7335 w 13469"/>
              <a:gd name="connsiteY35" fmla="*/ 10473 h 14109"/>
              <a:gd name="connsiteX36" fmla="*/ 7572 w 13469"/>
              <a:gd name="connsiteY36" fmla="*/ 10697 h 14109"/>
              <a:gd name="connsiteX37" fmla="*/ 7713 w 13469"/>
              <a:gd name="connsiteY37" fmla="*/ 11088 h 14109"/>
              <a:gd name="connsiteX38" fmla="*/ 7938 w 13469"/>
              <a:gd name="connsiteY38" fmla="*/ 11494 h 14109"/>
              <a:gd name="connsiteX39" fmla="*/ 8345 w 13469"/>
              <a:gd name="connsiteY39" fmla="*/ 11927 h 14109"/>
              <a:gd name="connsiteX40" fmla="*/ 8460 w 13469"/>
              <a:gd name="connsiteY40" fmla="*/ 12437 h 14109"/>
              <a:gd name="connsiteX41" fmla="*/ 8976 w 13469"/>
              <a:gd name="connsiteY41" fmla="*/ 13092 h 14109"/>
              <a:gd name="connsiteX42" fmla="*/ 9349 w 13469"/>
              <a:gd name="connsiteY42" fmla="*/ 14108 h 14109"/>
              <a:gd name="connsiteX43" fmla="*/ 9524 w 13469"/>
              <a:gd name="connsiteY43" fmla="*/ 13774 h 14109"/>
              <a:gd name="connsiteX44" fmla="*/ 9686 w 13469"/>
              <a:gd name="connsiteY44" fmla="*/ 13529 h 14109"/>
              <a:gd name="connsiteX45" fmla="*/ 9757 w 13469"/>
              <a:gd name="connsiteY45" fmla="*/ 12754 h 14109"/>
              <a:gd name="connsiteX46" fmla="*/ 9674 w 13469"/>
              <a:gd name="connsiteY46" fmla="*/ 12014 h 14109"/>
              <a:gd name="connsiteX47" fmla="*/ 9703 w 13469"/>
              <a:gd name="connsiteY47" fmla="*/ 11445 h 14109"/>
              <a:gd name="connsiteX48" fmla="*/ 10417 w 13469"/>
              <a:gd name="connsiteY48" fmla="*/ 11156 h 14109"/>
              <a:gd name="connsiteX49" fmla="*/ 11100 w 13469"/>
              <a:gd name="connsiteY49" fmla="*/ 10713 h 14109"/>
              <a:gd name="connsiteX50" fmla="*/ 11080 w 13469"/>
              <a:gd name="connsiteY50" fmla="*/ 9543 h 14109"/>
              <a:gd name="connsiteX51" fmla="*/ 11359 w 13469"/>
              <a:gd name="connsiteY51" fmla="*/ 9097 h 14109"/>
              <a:gd name="connsiteX52" fmla="*/ 11488 w 13469"/>
              <a:gd name="connsiteY52" fmla="*/ 8614 h 14109"/>
              <a:gd name="connsiteX53" fmla="*/ 11888 w 13469"/>
              <a:gd name="connsiteY53" fmla="*/ 8369 h 14109"/>
              <a:gd name="connsiteX54" fmla="*/ 12136 w 13469"/>
              <a:gd name="connsiteY54" fmla="*/ 8061 h 14109"/>
              <a:gd name="connsiteX55" fmla="*/ 12653 w 13469"/>
              <a:gd name="connsiteY55" fmla="*/ 8453 h 14109"/>
              <a:gd name="connsiteX56" fmla="*/ 12808 w 13469"/>
              <a:gd name="connsiteY56" fmla="*/ 7865 h 14109"/>
              <a:gd name="connsiteX57" fmla="*/ 12994 w 13469"/>
              <a:gd name="connsiteY57" fmla="*/ 7577 h 14109"/>
              <a:gd name="connsiteX58" fmla="*/ 13119 w 13469"/>
              <a:gd name="connsiteY58" fmla="*/ 7331 h 14109"/>
              <a:gd name="connsiteX59" fmla="*/ 13446 w 13469"/>
              <a:gd name="connsiteY59" fmla="*/ 7045 h 14109"/>
              <a:gd name="connsiteX60" fmla="*/ 12434 w 13469"/>
              <a:gd name="connsiteY60" fmla="*/ 6198 h 14109"/>
              <a:gd name="connsiteX61" fmla="*/ 11865 w 13469"/>
              <a:gd name="connsiteY61" fmla="*/ 6784 h 14109"/>
              <a:gd name="connsiteX62" fmla="*/ 11381 w 13469"/>
              <a:gd name="connsiteY62" fmla="*/ 7049 h 14109"/>
              <a:gd name="connsiteX63" fmla="*/ 10992 w 13469"/>
              <a:gd name="connsiteY63" fmla="*/ 7337 h 14109"/>
              <a:gd name="connsiteX64" fmla="*/ 10619 w 13469"/>
              <a:gd name="connsiteY64" fmla="*/ 7282 h 14109"/>
              <a:gd name="connsiteX65" fmla="*/ 10628 w 13469"/>
              <a:gd name="connsiteY65" fmla="*/ 7319 h 14109"/>
              <a:gd name="connsiteX66" fmla="*/ 10620 w 13469"/>
              <a:gd name="connsiteY66" fmla="*/ 7211 h 14109"/>
              <a:gd name="connsiteX67" fmla="*/ 10266 w 13469"/>
              <a:gd name="connsiteY67" fmla="*/ 7120 h 14109"/>
              <a:gd name="connsiteX68" fmla="*/ 10174 w 13469"/>
              <a:gd name="connsiteY68" fmla="*/ 6881 h 14109"/>
              <a:gd name="connsiteX69" fmla="*/ 10069 w 13469"/>
              <a:gd name="connsiteY69" fmla="*/ 6803 h 14109"/>
              <a:gd name="connsiteX70" fmla="*/ 9919 w 13469"/>
              <a:gd name="connsiteY70" fmla="*/ 6524 h 14109"/>
              <a:gd name="connsiteX71" fmla="*/ 9886 w 13469"/>
              <a:gd name="connsiteY71" fmla="*/ 6197 h 14109"/>
              <a:gd name="connsiteX72" fmla="*/ 9725 w 13469"/>
              <a:gd name="connsiteY72" fmla="*/ 6026 h 14109"/>
              <a:gd name="connsiteX73" fmla="*/ 9505 w 13469"/>
              <a:gd name="connsiteY73" fmla="*/ 5979 h 14109"/>
              <a:gd name="connsiteX74" fmla="*/ 9324 w 13469"/>
              <a:gd name="connsiteY74" fmla="*/ 5826 h 14109"/>
              <a:gd name="connsiteX75" fmla="*/ 9181 w 13469"/>
              <a:gd name="connsiteY75" fmla="*/ 5746 h 14109"/>
              <a:gd name="connsiteX76" fmla="*/ 9060 w 13469"/>
              <a:gd name="connsiteY76" fmla="*/ 5505 h 14109"/>
              <a:gd name="connsiteX77" fmla="*/ 8845 w 13469"/>
              <a:gd name="connsiteY77" fmla="*/ 5766 h 14109"/>
              <a:gd name="connsiteX78" fmla="*/ 8678 w 13469"/>
              <a:gd name="connsiteY78" fmla="*/ 5377 h 14109"/>
              <a:gd name="connsiteX79" fmla="*/ 8636 w 13469"/>
              <a:gd name="connsiteY79" fmla="*/ 4923 h 14109"/>
              <a:gd name="connsiteX80" fmla="*/ 8514 w 13469"/>
              <a:gd name="connsiteY80" fmla="*/ 4647 h 14109"/>
              <a:gd name="connsiteX81" fmla="*/ 8556 w 13469"/>
              <a:gd name="connsiteY81" fmla="*/ 3762 h 14109"/>
              <a:gd name="connsiteX82" fmla="*/ 8293 w 13469"/>
              <a:gd name="connsiteY82" fmla="*/ 3406 h 14109"/>
              <a:gd name="connsiteX83" fmla="*/ 8202 w 13469"/>
              <a:gd name="connsiteY83" fmla="*/ 2985 h 14109"/>
              <a:gd name="connsiteX84" fmla="*/ 8001 w 13469"/>
              <a:gd name="connsiteY84" fmla="*/ 2957 h 14109"/>
              <a:gd name="connsiteX85" fmla="*/ 7547 w 13469"/>
              <a:gd name="connsiteY85" fmla="*/ 3152 h 14109"/>
              <a:gd name="connsiteX86" fmla="*/ 7351 w 13469"/>
              <a:gd name="connsiteY86" fmla="*/ 2780 h 14109"/>
              <a:gd name="connsiteX87" fmla="*/ 6982 w 13469"/>
              <a:gd name="connsiteY87" fmla="*/ 2491 h 14109"/>
              <a:gd name="connsiteX88" fmla="*/ 6926 w 13469"/>
              <a:gd name="connsiteY88" fmla="*/ 2253 h 14109"/>
              <a:gd name="connsiteX89" fmla="*/ 6817 w 13469"/>
              <a:gd name="connsiteY89" fmla="*/ 1849 h 14109"/>
              <a:gd name="connsiteX90" fmla="*/ 6627 w 13469"/>
              <a:gd name="connsiteY90" fmla="*/ 1696 h 14109"/>
              <a:gd name="connsiteX91" fmla="*/ 6404 w 13469"/>
              <a:gd name="connsiteY91" fmla="*/ 1829 h 14109"/>
              <a:gd name="connsiteX92" fmla="*/ 6344 w 13469"/>
              <a:gd name="connsiteY92" fmla="*/ 1988 h 14109"/>
              <a:gd name="connsiteX93" fmla="*/ 6117 w 13469"/>
              <a:gd name="connsiteY93" fmla="*/ 1778 h 14109"/>
              <a:gd name="connsiteX94" fmla="*/ 5781 w 13469"/>
              <a:gd name="connsiteY94" fmla="*/ 1734 h 14109"/>
              <a:gd name="connsiteX95" fmla="*/ 5379 w 13469"/>
              <a:gd name="connsiteY95" fmla="*/ 1696 h 14109"/>
              <a:gd name="connsiteX96" fmla="*/ 4673 w 13469"/>
              <a:gd name="connsiteY96" fmla="*/ 1335 h 14109"/>
              <a:gd name="connsiteX97" fmla="*/ 4543 w 13469"/>
              <a:gd name="connsiteY97" fmla="*/ 1744 h 14109"/>
              <a:gd name="connsiteX98" fmla="*/ 4578 w 13469"/>
              <a:gd name="connsiteY98" fmla="*/ 1945 h 14109"/>
              <a:gd name="connsiteX99" fmla="*/ 4587 w 13469"/>
              <a:gd name="connsiteY99" fmla="*/ 2000 h 14109"/>
              <a:gd name="connsiteX100" fmla="*/ 4594 w 13469"/>
              <a:gd name="connsiteY100" fmla="*/ 2135 h 14109"/>
              <a:gd name="connsiteX101" fmla="*/ 3735 w 13469"/>
              <a:gd name="connsiteY101" fmla="*/ 2909 h 14109"/>
              <a:gd name="connsiteX102" fmla="*/ 3613 w 13469"/>
              <a:gd name="connsiteY102" fmla="*/ 2997 h 14109"/>
              <a:gd name="connsiteX103" fmla="*/ 3425 w 13469"/>
              <a:gd name="connsiteY103" fmla="*/ 2246 h 14109"/>
              <a:gd name="connsiteX104" fmla="*/ 2942 w 13469"/>
              <a:gd name="connsiteY104" fmla="*/ 1782 h 14109"/>
              <a:gd name="connsiteX105" fmla="*/ 2711 w 13469"/>
              <a:gd name="connsiteY105" fmla="*/ 1892 h 14109"/>
              <a:gd name="connsiteX106" fmla="*/ 2567 w 13469"/>
              <a:gd name="connsiteY106" fmla="*/ 1622 h 14109"/>
              <a:gd name="connsiteX107" fmla="*/ 2327 w 13469"/>
              <a:gd name="connsiteY107" fmla="*/ 1499 h 14109"/>
              <a:gd name="connsiteX108" fmla="*/ 1995 w 13469"/>
              <a:gd name="connsiteY108" fmla="*/ 576 h 14109"/>
              <a:gd name="connsiteX109" fmla="*/ 1877 w 13469"/>
              <a:gd name="connsiteY109" fmla="*/ 501 h 14109"/>
              <a:gd name="connsiteX110" fmla="*/ 994 w 13469"/>
              <a:gd name="connsiteY110" fmla="*/ 286 h 14109"/>
              <a:gd name="connsiteX111" fmla="*/ 839 w 13469"/>
              <a:gd name="connsiteY111" fmla="*/ 603 h 14109"/>
              <a:gd name="connsiteX112" fmla="*/ 634 w 13469"/>
              <a:gd name="connsiteY112" fmla="*/ 55 h 14109"/>
              <a:gd name="connsiteX113" fmla="*/ 433 w 13469"/>
              <a:gd name="connsiteY113" fmla="*/ 201 h 14109"/>
              <a:gd name="connsiteX114" fmla="*/ 305 w 13469"/>
              <a:gd name="connsiteY114" fmla="*/ 585 h 14109"/>
              <a:gd name="connsiteX115" fmla="*/ 141 w 13469"/>
              <a:gd name="connsiteY115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297 w 13469"/>
              <a:gd name="connsiteY7" fmla="*/ 3631 h 14109"/>
              <a:gd name="connsiteX8" fmla="*/ 790 w 13469"/>
              <a:gd name="connsiteY8" fmla="*/ 7022 h 14109"/>
              <a:gd name="connsiteX9" fmla="*/ 1199 w 13469"/>
              <a:gd name="connsiteY9" fmla="*/ 7753 h 14109"/>
              <a:gd name="connsiteX10" fmla="*/ 1387 w 13469"/>
              <a:gd name="connsiteY10" fmla="*/ 8526 h 14109"/>
              <a:gd name="connsiteX11" fmla="*/ 839 w 13469"/>
              <a:gd name="connsiteY11" fmla="*/ 8243 h 14109"/>
              <a:gd name="connsiteX12" fmla="*/ 673 w 13469"/>
              <a:gd name="connsiteY12" fmla="*/ 8503 h 14109"/>
              <a:gd name="connsiteX13" fmla="*/ 315 w 13469"/>
              <a:gd name="connsiteY13" fmla="*/ 8563 h 14109"/>
              <a:gd name="connsiteX14" fmla="*/ 635 w 13469"/>
              <a:gd name="connsiteY14" fmla="*/ 9459 h 14109"/>
              <a:gd name="connsiteX15" fmla="*/ 785 w 13469"/>
              <a:gd name="connsiteY15" fmla="*/ 9732 h 14109"/>
              <a:gd name="connsiteX16" fmla="*/ 888 w 13469"/>
              <a:gd name="connsiteY16" fmla="*/ 10148 h 14109"/>
              <a:gd name="connsiteX17" fmla="*/ 1219 w 13469"/>
              <a:gd name="connsiteY17" fmla="*/ 10069 h 14109"/>
              <a:gd name="connsiteX18" fmla="*/ 1384 w 13469"/>
              <a:gd name="connsiteY18" fmla="*/ 10227 h 14109"/>
              <a:gd name="connsiteX19" fmla="*/ 1457 w 13469"/>
              <a:gd name="connsiteY19" fmla="*/ 10413 h 14109"/>
              <a:gd name="connsiteX20" fmla="*/ 1739 w 13469"/>
              <a:gd name="connsiteY20" fmla="*/ 10684 h 14109"/>
              <a:gd name="connsiteX21" fmla="*/ 1990 w 13469"/>
              <a:gd name="connsiteY21" fmla="*/ 8809 h 14109"/>
              <a:gd name="connsiteX22" fmla="*/ 2821 w 13469"/>
              <a:gd name="connsiteY22" fmla="*/ 8986 h 14109"/>
              <a:gd name="connsiteX23" fmla="*/ 3544 w 13469"/>
              <a:gd name="connsiteY23" fmla="*/ 9956 h 14109"/>
              <a:gd name="connsiteX24" fmla="*/ 4219 w 13469"/>
              <a:gd name="connsiteY24" fmla="*/ 9835 h 14109"/>
              <a:gd name="connsiteX25" fmla="*/ 4433 w 13469"/>
              <a:gd name="connsiteY25" fmla="*/ 9784 h 14109"/>
              <a:gd name="connsiteX26" fmla="*/ 4730 w 13469"/>
              <a:gd name="connsiteY26" fmla="*/ 9872 h 14109"/>
              <a:gd name="connsiteX27" fmla="*/ 5282 w 13469"/>
              <a:gd name="connsiteY27" fmla="*/ 10603 h 14109"/>
              <a:gd name="connsiteX28" fmla="*/ 5690 w 13469"/>
              <a:gd name="connsiteY28" fmla="*/ 11368 h 14109"/>
              <a:gd name="connsiteX29" fmla="*/ 6023 w 13469"/>
              <a:gd name="connsiteY29" fmla="*/ 11051 h 14109"/>
              <a:gd name="connsiteX30" fmla="*/ 6356 w 13469"/>
              <a:gd name="connsiteY30" fmla="*/ 10567 h 14109"/>
              <a:gd name="connsiteX31" fmla="*/ 6301 w 13469"/>
              <a:gd name="connsiteY31" fmla="*/ 10323 h 14109"/>
              <a:gd name="connsiteX32" fmla="*/ 6336 w 13469"/>
              <a:gd name="connsiteY32" fmla="*/ 10179 h 14109"/>
              <a:gd name="connsiteX33" fmla="*/ 6492 w 13469"/>
              <a:gd name="connsiteY33" fmla="*/ 10195 h 14109"/>
              <a:gd name="connsiteX34" fmla="*/ 6955 w 13469"/>
              <a:gd name="connsiteY34" fmla="*/ 10659 h 14109"/>
              <a:gd name="connsiteX35" fmla="*/ 7138 w 13469"/>
              <a:gd name="connsiteY35" fmla="*/ 10331 h 14109"/>
              <a:gd name="connsiteX36" fmla="*/ 7335 w 13469"/>
              <a:gd name="connsiteY36" fmla="*/ 10473 h 14109"/>
              <a:gd name="connsiteX37" fmla="*/ 7572 w 13469"/>
              <a:gd name="connsiteY37" fmla="*/ 10697 h 14109"/>
              <a:gd name="connsiteX38" fmla="*/ 7713 w 13469"/>
              <a:gd name="connsiteY38" fmla="*/ 11088 h 14109"/>
              <a:gd name="connsiteX39" fmla="*/ 7938 w 13469"/>
              <a:gd name="connsiteY39" fmla="*/ 11494 h 14109"/>
              <a:gd name="connsiteX40" fmla="*/ 8345 w 13469"/>
              <a:gd name="connsiteY40" fmla="*/ 11927 h 14109"/>
              <a:gd name="connsiteX41" fmla="*/ 8460 w 13469"/>
              <a:gd name="connsiteY41" fmla="*/ 12437 h 14109"/>
              <a:gd name="connsiteX42" fmla="*/ 8976 w 13469"/>
              <a:gd name="connsiteY42" fmla="*/ 13092 h 14109"/>
              <a:gd name="connsiteX43" fmla="*/ 9349 w 13469"/>
              <a:gd name="connsiteY43" fmla="*/ 14108 h 14109"/>
              <a:gd name="connsiteX44" fmla="*/ 9524 w 13469"/>
              <a:gd name="connsiteY44" fmla="*/ 13774 h 14109"/>
              <a:gd name="connsiteX45" fmla="*/ 9686 w 13469"/>
              <a:gd name="connsiteY45" fmla="*/ 13529 h 14109"/>
              <a:gd name="connsiteX46" fmla="*/ 9757 w 13469"/>
              <a:gd name="connsiteY46" fmla="*/ 12754 h 14109"/>
              <a:gd name="connsiteX47" fmla="*/ 9674 w 13469"/>
              <a:gd name="connsiteY47" fmla="*/ 12014 h 14109"/>
              <a:gd name="connsiteX48" fmla="*/ 9703 w 13469"/>
              <a:gd name="connsiteY48" fmla="*/ 11445 h 14109"/>
              <a:gd name="connsiteX49" fmla="*/ 10417 w 13469"/>
              <a:gd name="connsiteY49" fmla="*/ 11156 h 14109"/>
              <a:gd name="connsiteX50" fmla="*/ 11100 w 13469"/>
              <a:gd name="connsiteY50" fmla="*/ 10713 h 14109"/>
              <a:gd name="connsiteX51" fmla="*/ 11080 w 13469"/>
              <a:gd name="connsiteY51" fmla="*/ 9543 h 14109"/>
              <a:gd name="connsiteX52" fmla="*/ 11359 w 13469"/>
              <a:gd name="connsiteY52" fmla="*/ 9097 h 14109"/>
              <a:gd name="connsiteX53" fmla="*/ 11488 w 13469"/>
              <a:gd name="connsiteY53" fmla="*/ 8614 h 14109"/>
              <a:gd name="connsiteX54" fmla="*/ 11888 w 13469"/>
              <a:gd name="connsiteY54" fmla="*/ 8369 h 14109"/>
              <a:gd name="connsiteX55" fmla="*/ 12136 w 13469"/>
              <a:gd name="connsiteY55" fmla="*/ 8061 h 14109"/>
              <a:gd name="connsiteX56" fmla="*/ 12653 w 13469"/>
              <a:gd name="connsiteY56" fmla="*/ 8453 h 14109"/>
              <a:gd name="connsiteX57" fmla="*/ 12808 w 13469"/>
              <a:gd name="connsiteY57" fmla="*/ 7865 h 14109"/>
              <a:gd name="connsiteX58" fmla="*/ 12994 w 13469"/>
              <a:gd name="connsiteY58" fmla="*/ 7577 h 14109"/>
              <a:gd name="connsiteX59" fmla="*/ 13119 w 13469"/>
              <a:gd name="connsiteY59" fmla="*/ 7331 h 14109"/>
              <a:gd name="connsiteX60" fmla="*/ 13446 w 13469"/>
              <a:gd name="connsiteY60" fmla="*/ 7045 h 14109"/>
              <a:gd name="connsiteX61" fmla="*/ 12434 w 13469"/>
              <a:gd name="connsiteY61" fmla="*/ 6198 h 14109"/>
              <a:gd name="connsiteX62" fmla="*/ 11865 w 13469"/>
              <a:gd name="connsiteY62" fmla="*/ 6784 h 14109"/>
              <a:gd name="connsiteX63" fmla="*/ 11381 w 13469"/>
              <a:gd name="connsiteY63" fmla="*/ 7049 h 14109"/>
              <a:gd name="connsiteX64" fmla="*/ 10992 w 13469"/>
              <a:gd name="connsiteY64" fmla="*/ 7337 h 14109"/>
              <a:gd name="connsiteX65" fmla="*/ 10619 w 13469"/>
              <a:gd name="connsiteY65" fmla="*/ 7282 h 14109"/>
              <a:gd name="connsiteX66" fmla="*/ 10628 w 13469"/>
              <a:gd name="connsiteY66" fmla="*/ 7319 h 14109"/>
              <a:gd name="connsiteX67" fmla="*/ 10620 w 13469"/>
              <a:gd name="connsiteY67" fmla="*/ 7211 h 14109"/>
              <a:gd name="connsiteX68" fmla="*/ 10266 w 13469"/>
              <a:gd name="connsiteY68" fmla="*/ 7120 h 14109"/>
              <a:gd name="connsiteX69" fmla="*/ 10174 w 13469"/>
              <a:gd name="connsiteY69" fmla="*/ 6881 h 14109"/>
              <a:gd name="connsiteX70" fmla="*/ 10069 w 13469"/>
              <a:gd name="connsiteY70" fmla="*/ 6803 h 14109"/>
              <a:gd name="connsiteX71" fmla="*/ 9919 w 13469"/>
              <a:gd name="connsiteY71" fmla="*/ 6524 h 14109"/>
              <a:gd name="connsiteX72" fmla="*/ 9886 w 13469"/>
              <a:gd name="connsiteY72" fmla="*/ 6197 h 14109"/>
              <a:gd name="connsiteX73" fmla="*/ 9725 w 13469"/>
              <a:gd name="connsiteY73" fmla="*/ 6026 h 14109"/>
              <a:gd name="connsiteX74" fmla="*/ 9505 w 13469"/>
              <a:gd name="connsiteY74" fmla="*/ 5979 h 14109"/>
              <a:gd name="connsiteX75" fmla="*/ 9324 w 13469"/>
              <a:gd name="connsiteY75" fmla="*/ 5826 h 14109"/>
              <a:gd name="connsiteX76" fmla="*/ 9181 w 13469"/>
              <a:gd name="connsiteY76" fmla="*/ 5746 h 14109"/>
              <a:gd name="connsiteX77" fmla="*/ 9060 w 13469"/>
              <a:gd name="connsiteY77" fmla="*/ 5505 h 14109"/>
              <a:gd name="connsiteX78" fmla="*/ 8845 w 13469"/>
              <a:gd name="connsiteY78" fmla="*/ 5766 h 14109"/>
              <a:gd name="connsiteX79" fmla="*/ 8678 w 13469"/>
              <a:gd name="connsiteY79" fmla="*/ 5377 h 14109"/>
              <a:gd name="connsiteX80" fmla="*/ 8636 w 13469"/>
              <a:gd name="connsiteY80" fmla="*/ 4923 h 14109"/>
              <a:gd name="connsiteX81" fmla="*/ 8514 w 13469"/>
              <a:gd name="connsiteY81" fmla="*/ 4647 h 14109"/>
              <a:gd name="connsiteX82" fmla="*/ 8556 w 13469"/>
              <a:gd name="connsiteY82" fmla="*/ 3762 h 14109"/>
              <a:gd name="connsiteX83" fmla="*/ 8293 w 13469"/>
              <a:gd name="connsiteY83" fmla="*/ 3406 h 14109"/>
              <a:gd name="connsiteX84" fmla="*/ 8202 w 13469"/>
              <a:gd name="connsiteY84" fmla="*/ 2985 h 14109"/>
              <a:gd name="connsiteX85" fmla="*/ 8001 w 13469"/>
              <a:gd name="connsiteY85" fmla="*/ 2957 h 14109"/>
              <a:gd name="connsiteX86" fmla="*/ 7547 w 13469"/>
              <a:gd name="connsiteY86" fmla="*/ 3152 h 14109"/>
              <a:gd name="connsiteX87" fmla="*/ 7351 w 13469"/>
              <a:gd name="connsiteY87" fmla="*/ 2780 h 14109"/>
              <a:gd name="connsiteX88" fmla="*/ 6982 w 13469"/>
              <a:gd name="connsiteY88" fmla="*/ 2491 h 14109"/>
              <a:gd name="connsiteX89" fmla="*/ 6926 w 13469"/>
              <a:gd name="connsiteY89" fmla="*/ 2253 h 14109"/>
              <a:gd name="connsiteX90" fmla="*/ 6817 w 13469"/>
              <a:gd name="connsiteY90" fmla="*/ 1849 h 14109"/>
              <a:gd name="connsiteX91" fmla="*/ 6627 w 13469"/>
              <a:gd name="connsiteY91" fmla="*/ 1696 h 14109"/>
              <a:gd name="connsiteX92" fmla="*/ 6404 w 13469"/>
              <a:gd name="connsiteY92" fmla="*/ 1829 h 14109"/>
              <a:gd name="connsiteX93" fmla="*/ 6344 w 13469"/>
              <a:gd name="connsiteY93" fmla="*/ 1988 h 14109"/>
              <a:gd name="connsiteX94" fmla="*/ 6117 w 13469"/>
              <a:gd name="connsiteY94" fmla="*/ 1778 h 14109"/>
              <a:gd name="connsiteX95" fmla="*/ 5781 w 13469"/>
              <a:gd name="connsiteY95" fmla="*/ 1734 h 14109"/>
              <a:gd name="connsiteX96" fmla="*/ 5379 w 13469"/>
              <a:gd name="connsiteY96" fmla="*/ 1696 h 14109"/>
              <a:gd name="connsiteX97" fmla="*/ 4673 w 13469"/>
              <a:gd name="connsiteY97" fmla="*/ 1335 h 14109"/>
              <a:gd name="connsiteX98" fmla="*/ 4543 w 13469"/>
              <a:gd name="connsiteY98" fmla="*/ 1744 h 14109"/>
              <a:gd name="connsiteX99" fmla="*/ 4578 w 13469"/>
              <a:gd name="connsiteY99" fmla="*/ 1945 h 14109"/>
              <a:gd name="connsiteX100" fmla="*/ 4587 w 13469"/>
              <a:gd name="connsiteY100" fmla="*/ 2000 h 14109"/>
              <a:gd name="connsiteX101" fmla="*/ 4594 w 13469"/>
              <a:gd name="connsiteY101" fmla="*/ 2135 h 14109"/>
              <a:gd name="connsiteX102" fmla="*/ 3735 w 13469"/>
              <a:gd name="connsiteY102" fmla="*/ 2909 h 14109"/>
              <a:gd name="connsiteX103" fmla="*/ 3613 w 13469"/>
              <a:gd name="connsiteY103" fmla="*/ 2997 h 14109"/>
              <a:gd name="connsiteX104" fmla="*/ 3425 w 13469"/>
              <a:gd name="connsiteY104" fmla="*/ 2246 h 14109"/>
              <a:gd name="connsiteX105" fmla="*/ 2942 w 13469"/>
              <a:gd name="connsiteY105" fmla="*/ 1782 h 14109"/>
              <a:gd name="connsiteX106" fmla="*/ 2711 w 13469"/>
              <a:gd name="connsiteY106" fmla="*/ 1892 h 14109"/>
              <a:gd name="connsiteX107" fmla="*/ 2567 w 13469"/>
              <a:gd name="connsiteY107" fmla="*/ 1622 h 14109"/>
              <a:gd name="connsiteX108" fmla="*/ 2327 w 13469"/>
              <a:gd name="connsiteY108" fmla="*/ 1499 h 14109"/>
              <a:gd name="connsiteX109" fmla="*/ 1995 w 13469"/>
              <a:gd name="connsiteY109" fmla="*/ 576 h 14109"/>
              <a:gd name="connsiteX110" fmla="*/ 1877 w 13469"/>
              <a:gd name="connsiteY110" fmla="*/ 501 h 14109"/>
              <a:gd name="connsiteX111" fmla="*/ 994 w 13469"/>
              <a:gd name="connsiteY111" fmla="*/ 286 h 14109"/>
              <a:gd name="connsiteX112" fmla="*/ 839 w 13469"/>
              <a:gd name="connsiteY112" fmla="*/ 603 h 14109"/>
              <a:gd name="connsiteX113" fmla="*/ 634 w 13469"/>
              <a:gd name="connsiteY113" fmla="*/ 55 h 14109"/>
              <a:gd name="connsiteX114" fmla="*/ 433 w 13469"/>
              <a:gd name="connsiteY114" fmla="*/ 201 h 14109"/>
              <a:gd name="connsiteX115" fmla="*/ 305 w 13469"/>
              <a:gd name="connsiteY115" fmla="*/ 585 h 14109"/>
              <a:gd name="connsiteX116" fmla="*/ 141 w 13469"/>
              <a:gd name="connsiteY116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297 w 13469"/>
              <a:gd name="connsiteY7" fmla="*/ 3631 h 14109"/>
              <a:gd name="connsiteX8" fmla="*/ 461 w 13469"/>
              <a:gd name="connsiteY8" fmla="*/ 4121 h 14109"/>
              <a:gd name="connsiteX9" fmla="*/ 790 w 13469"/>
              <a:gd name="connsiteY9" fmla="*/ 7022 h 14109"/>
              <a:gd name="connsiteX10" fmla="*/ 1199 w 13469"/>
              <a:gd name="connsiteY10" fmla="*/ 7753 h 14109"/>
              <a:gd name="connsiteX11" fmla="*/ 1387 w 13469"/>
              <a:gd name="connsiteY11" fmla="*/ 8526 h 14109"/>
              <a:gd name="connsiteX12" fmla="*/ 839 w 13469"/>
              <a:gd name="connsiteY12" fmla="*/ 8243 h 14109"/>
              <a:gd name="connsiteX13" fmla="*/ 673 w 13469"/>
              <a:gd name="connsiteY13" fmla="*/ 8503 h 14109"/>
              <a:gd name="connsiteX14" fmla="*/ 315 w 13469"/>
              <a:gd name="connsiteY14" fmla="*/ 8563 h 14109"/>
              <a:gd name="connsiteX15" fmla="*/ 635 w 13469"/>
              <a:gd name="connsiteY15" fmla="*/ 9459 h 14109"/>
              <a:gd name="connsiteX16" fmla="*/ 785 w 13469"/>
              <a:gd name="connsiteY16" fmla="*/ 9732 h 14109"/>
              <a:gd name="connsiteX17" fmla="*/ 888 w 13469"/>
              <a:gd name="connsiteY17" fmla="*/ 10148 h 14109"/>
              <a:gd name="connsiteX18" fmla="*/ 1219 w 13469"/>
              <a:gd name="connsiteY18" fmla="*/ 10069 h 14109"/>
              <a:gd name="connsiteX19" fmla="*/ 1384 w 13469"/>
              <a:gd name="connsiteY19" fmla="*/ 10227 h 14109"/>
              <a:gd name="connsiteX20" fmla="*/ 1457 w 13469"/>
              <a:gd name="connsiteY20" fmla="*/ 10413 h 14109"/>
              <a:gd name="connsiteX21" fmla="*/ 1739 w 13469"/>
              <a:gd name="connsiteY21" fmla="*/ 10684 h 14109"/>
              <a:gd name="connsiteX22" fmla="*/ 1990 w 13469"/>
              <a:gd name="connsiteY22" fmla="*/ 8809 h 14109"/>
              <a:gd name="connsiteX23" fmla="*/ 2821 w 13469"/>
              <a:gd name="connsiteY23" fmla="*/ 8986 h 14109"/>
              <a:gd name="connsiteX24" fmla="*/ 3544 w 13469"/>
              <a:gd name="connsiteY24" fmla="*/ 9956 h 14109"/>
              <a:gd name="connsiteX25" fmla="*/ 4219 w 13469"/>
              <a:gd name="connsiteY25" fmla="*/ 9835 h 14109"/>
              <a:gd name="connsiteX26" fmla="*/ 4433 w 13469"/>
              <a:gd name="connsiteY26" fmla="*/ 9784 h 14109"/>
              <a:gd name="connsiteX27" fmla="*/ 4730 w 13469"/>
              <a:gd name="connsiteY27" fmla="*/ 9872 h 14109"/>
              <a:gd name="connsiteX28" fmla="*/ 5282 w 13469"/>
              <a:gd name="connsiteY28" fmla="*/ 10603 h 14109"/>
              <a:gd name="connsiteX29" fmla="*/ 5690 w 13469"/>
              <a:gd name="connsiteY29" fmla="*/ 11368 h 14109"/>
              <a:gd name="connsiteX30" fmla="*/ 6023 w 13469"/>
              <a:gd name="connsiteY30" fmla="*/ 11051 h 14109"/>
              <a:gd name="connsiteX31" fmla="*/ 6356 w 13469"/>
              <a:gd name="connsiteY31" fmla="*/ 10567 h 14109"/>
              <a:gd name="connsiteX32" fmla="*/ 6301 w 13469"/>
              <a:gd name="connsiteY32" fmla="*/ 10323 h 14109"/>
              <a:gd name="connsiteX33" fmla="*/ 6336 w 13469"/>
              <a:gd name="connsiteY33" fmla="*/ 10179 h 14109"/>
              <a:gd name="connsiteX34" fmla="*/ 6492 w 13469"/>
              <a:gd name="connsiteY34" fmla="*/ 10195 h 14109"/>
              <a:gd name="connsiteX35" fmla="*/ 6955 w 13469"/>
              <a:gd name="connsiteY35" fmla="*/ 10659 h 14109"/>
              <a:gd name="connsiteX36" fmla="*/ 7138 w 13469"/>
              <a:gd name="connsiteY36" fmla="*/ 10331 h 14109"/>
              <a:gd name="connsiteX37" fmla="*/ 7335 w 13469"/>
              <a:gd name="connsiteY37" fmla="*/ 10473 h 14109"/>
              <a:gd name="connsiteX38" fmla="*/ 7572 w 13469"/>
              <a:gd name="connsiteY38" fmla="*/ 10697 h 14109"/>
              <a:gd name="connsiteX39" fmla="*/ 7713 w 13469"/>
              <a:gd name="connsiteY39" fmla="*/ 11088 h 14109"/>
              <a:gd name="connsiteX40" fmla="*/ 7938 w 13469"/>
              <a:gd name="connsiteY40" fmla="*/ 11494 h 14109"/>
              <a:gd name="connsiteX41" fmla="*/ 8345 w 13469"/>
              <a:gd name="connsiteY41" fmla="*/ 11927 h 14109"/>
              <a:gd name="connsiteX42" fmla="*/ 8460 w 13469"/>
              <a:gd name="connsiteY42" fmla="*/ 12437 h 14109"/>
              <a:gd name="connsiteX43" fmla="*/ 8976 w 13469"/>
              <a:gd name="connsiteY43" fmla="*/ 13092 h 14109"/>
              <a:gd name="connsiteX44" fmla="*/ 9349 w 13469"/>
              <a:gd name="connsiteY44" fmla="*/ 14108 h 14109"/>
              <a:gd name="connsiteX45" fmla="*/ 9524 w 13469"/>
              <a:gd name="connsiteY45" fmla="*/ 13774 h 14109"/>
              <a:gd name="connsiteX46" fmla="*/ 9686 w 13469"/>
              <a:gd name="connsiteY46" fmla="*/ 13529 h 14109"/>
              <a:gd name="connsiteX47" fmla="*/ 9757 w 13469"/>
              <a:gd name="connsiteY47" fmla="*/ 12754 h 14109"/>
              <a:gd name="connsiteX48" fmla="*/ 9674 w 13469"/>
              <a:gd name="connsiteY48" fmla="*/ 12014 h 14109"/>
              <a:gd name="connsiteX49" fmla="*/ 9703 w 13469"/>
              <a:gd name="connsiteY49" fmla="*/ 11445 h 14109"/>
              <a:gd name="connsiteX50" fmla="*/ 10417 w 13469"/>
              <a:gd name="connsiteY50" fmla="*/ 11156 h 14109"/>
              <a:gd name="connsiteX51" fmla="*/ 11100 w 13469"/>
              <a:gd name="connsiteY51" fmla="*/ 10713 h 14109"/>
              <a:gd name="connsiteX52" fmla="*/ 11080 w 13469"/>
              <a:gd name="connsiteY52" fmla="*/ 9543 h 14109"/>
              <a:gd name="connsiteX53" fmla="*/ 11359 w 13469"/>
              <a:gd name="connsiteY53" fmla="*/ 9097 h 14109"/>
              <a:gd name="connsiteX54" fmla="*/ 11488 w 13469"/>
              <a:gd name="connsiteY54" fmla="*/ 8614 h 14109"/>
              <a:gd name="connsiteX55" fmla="*/ 11888 w 13469"/>
              <a:gd name="connsiteY55" fmla="*/ 8369 h 14109"/>
              <a:gd name="connsiteX56" fmla="*/ 12136 w 13469"/>
              <a:gd name="connsiteY56" fmla="*/ 8061 h 14109"/>
              <a:gd name="connsiteX57" fmla="*/ 12653 w 13469"/>
              <a:gd name="connsiteY57" fmla="*/ 8453 h 14109"/>
              <a:gd name="connsiteX58" fmla="*/ 12808 w 13469"/>
              <a:gd name="connsiteY58" fmla="*/ 7865 h 14109"/>
              <a:gd name="connsiteX59" fmla="*/ 12994 w 13469"/>
              <a:gd name="connsiteY59" fmla="*/ 7577 h 14109"/>
              <a:gd name="connsiteX60" fmla="*/ 13119 w 13469"/>
              <a:gd name="connsiteY60" fmla="*/ 7331 h 14109"/>
              <a:gd name="connsiteX61" fmla="*/ 13446 w 13469"/>
              <a:gd name="connsiteY61" fmla="*/ 7045 h 14109"/>
              <a:gd name="connsiteX62" fmla="*/ 12434 w 13469"/>
              <a:gd name="connsiteY62" fmla="*/ 6198 h 14109"/>
              <a:gd name="connsiteX63" fmla="*/ 11865 w 13469"/>
              <a:gd name="connsiteY63" fmla="*/ 6784 h 14109"/>
              <a:gd name="connsiteX64" fmla="*/ 11381 w 13469"/>
              <a:gd name="connsiteY64" fmla="*/ 7049 h 14109"/>
              <a:gd name="connsiteX65" fmla="*/ 10992 w 13469"/>
              <a:gd name="connsiteY65" fmla="*/ 7337 h 14109"/>
              <a:gd name="connsiteX66" fmla="*/ 10619 w 13469"/>
              <a:gd name="connsiteY66" fmla="*/ 7282 h 14109"/>
              <a:gd name="connsiteX67" fmla="*/ 10628 w 13469"/>
              <a:gd name="connsiteY67" fmla="*/ 7319 h 14109"/>
              <a:gd name="connsiteX68" fmla="*/ 10620 w 13469"/>
              <a:gd name="connsiteY68" fmla="*/ 7211 h 14109"/>
              <a:gd name="connsiteX69" fmla="*/ 10266 w 13469"/>
              <a:gd name="connsiteY69" fmla="*/ 7120 h 14109"/>
              <a:gd name="connsiteX70" fmla="*/ 10174 w 13469"/>
              <a:gd name="connsiteY70" fmla="*/ 6881 h 14109"/>
              <a:gd name="connsiteX71" fmla="*/ 10069 w 13469"/>
              <a:gd name="connsiteY71" fmla="*/ 6803 h 14109"/>
              <a:gd name="connsiteX72" fmla="*/ 9919 w 13469"/>
              <a:gd name="connsiteY72" fmla="*/ 6524 h 14109"/>
              <a:gd name="connsiteX73" fmla="*/ 9886 w 13469"/>
              <a:gd name="connsiteY73" fmla="*/ 6197 h 14109"/>
              <a:gd name="connsiteX74" fmla="*/ 9725 w 13469"/>
              <a:gd name="connsiteY74" fmla="*/ 6026 h 14109"/>
              <a:gd name="connsiteX75" fmla="*/ 9505 w 13469"/>
              <a:gd name="connsiteY75" fmla="*/ 5979 h 14109"/>
              <a:gd name="connsiteX76" fmla="*/ 9324 w 13469"/>
              <a:gd name="connsiteY76" fmla="*/ 5826 h 14109"/>
              <a:gd name="connsiteX77" fmla="*/ 9181 w 13469"/>
              <a:gd name="connsiteY77" fmla="*/ 5746 h 14109"/>
              <a:gd name="connsiteX78" fmla="*/ 9060 w 13469"/>
              <a:gd name="connsiteY78" fmla="*/ 5505 h 14109"/>
              <a:gd name="connsiteX79" fmla="*/ 8845 w 13469"/>
              <a:gd name="connsiteY79" fmla="*/ 5766 h 14109"/>
              <a:gd name="connsiteX80" fmla="*/ 8678 w 13469"/>
              <a:gd name="connsiteY80" fmla="*/ 5377 h 14109"/>
              <a:gd name="connsiteX81" fmla="*/ 8636 w 13469"/>
              <a:gd name="connsiteY81" fmla="*/ 4923 h 14109"/>
              <a:gd name="connsiteX82" fmla="*/ 8514 w 13469"/>
              <a:gd name="connsiteY82" fmla="*/ 4647 h 14109"/>
              <a:gd name="connsiteX83" fmla="*/ 8556 w 13469"/>
              <a:gd name="connsiteY83" fmla="*/ 3762 h 14109"/>
              <a:gd name="connsiteX84" fmla="*/ 8293 w 13469"/>
              <a:gd name="connsiteY84" fmla="*/ 3406 h 14109"/>
              <a:gd name="connsiteX85" fmla="*/ 8202 w 13469"/>
              <a:gd name="connsiteY85" fmla="*/ 2985 h 14109"/>
              <a:gd name="connsiteX86" fmla="*/ 8001 w 13469"/>
              <a:gd name="connsiteY86" fmla="*/ 2957 h 14109"/>
              <a:gd name="connsiteX87" fmla="*/ 7547 w 13469"/>
              <a:gd name="connsiteY87" fmla="*/ 3152 h 14109"/>
              <a:gd name="connsiteX88" fmla="*/ 7351 w 13469"/>
              <a:gd name="connsiteY88" fmla="*/ 2780 h 14109"/>
              <a:gd name="connsiteX89" fmla="*/ 6982 w 13469"/>
              <a:gd name="connsiteY89" fmla="*/ 2491 h 14109"/>
              <a:gd name="connsiteX90" fmla="*/ 6926 w 13469"/>
              <a:gd name="connsiteY90" fmla="*/ 2253 h 14109"/>
              <a:gd name="connsiteX91" fmla="*/ 6817 w 13469"/>
              <a:gd name="connsiteY91" fmla="*/ 1849 h 14109"/>
              <a:gd name="connsiteX92" fmla="*/ 6627 w 13469"/>
              <a:gd name="connsiteY92" fmla="*/ 1696 h 14109"/>
              <a:gd name="connsiteX93" fmla="*/ 6404 w 13469"/>
              <a:gd name="connsiteY93" fmla="*/ 1829 h 14109"/>
              <a:gd name="connsiteX94" fmla="*/ 6344 w 13469"/>
              <a:gd name="connsiteY94" fmla="*/ 1988 h 14109"/>
              <a:gd name="connsiteX95" fmla="*/ 6117 w 13469"/>
              <a:gd name="connsiteY95" fmla="*/ 1778 h 14109"/>
              <a:gd name="connsiteX96" fmla="*/ 5781 w 13469"/>
              <a:gd name="connsiteY96" fmla="*/ 1734 h 14109"/>
              <a:gd name="connsiteX97" fmla="*/ 5379 w 13469"/>
              <a:gd name="connsiteY97" fmla="*/ 1696 h 14109"/>
              <a:gd name="connsiteX98" fmla="*/ 4673 w 13469"/>
              <a:gd name="connsiteY98" fmla="*/ 1335 h 14109"/>
              <a:gd name="connsiteX99" fmla="*/ 4543 w 13469"/>
              <a:gd name="connsiteY99" fmla="*/ 1744 h 14109"/>
              <a:gd name="connsiteX100" fmla="*/ 4578 w 13469"/>
              <a:gd name="connsiteY100" fmla="*/ 1945 h 14109"/>
              <a:gd name="connsiteX101" fmla="*/ 4587 w 13469"/>
              <a:gd name="connsiteY101" fmla="*/ 2000 h 14109"/>
              <a:gd name="connsiteX102" fmla="*/ 4594 w 13469"/>
              <a:gd name="connsiteY102" fmla="*/ 2135 h 14109"/>
              <a:gd name="connsiteX103" fmla="*/ 3735 w 13469"/>
              <a:gd name="connsiteY103" fmla="*/ 2909 h 14109"/>
              <a:gd name="connsiteX104" fmla="*/ 3613 w 13469"/>
              <a:gd name="connsiteY104" fmla="*/ 2997 h 14109"/>
              <a:gd name="connsiteX105" fmla="*/ 3425 w 13469"/>
              <a:gd name="connsiteY105" fmla="*/ 2246 h 14109"/>
              <a:gd name="connsiteX106" fmla="*/ 2942 w 13469"/>
              <a:gd name="connsiteY106" fmla="*/ 1782 h 14109"/>
              <a:gd name="connsiteX107" fmla="*/ 2711 w 13469"/>
              <a:gd name="connsiteY107" fmla="*/ 1892 h 14109"/>
              <a:gd name="connsiteX108" fmla="*/ 2567 w 13469"/>
              <a:gd name="connsiteY108" fmla="*/ 1622 h 14109"/>
              <a:gd name="connsiteX109" fmla="*/ 2327 w 13469"/>
              <a:gd name="connsiteY109" fmla="*/ 1499 h 14109"/>
              <a:gd name="connsiteX110" fmla="*/ 1995 w 13469"/>
              <a:gd name="connsiteY110" fmla="*/ 576 h 14109"/>
              <a:gd name="connsiteX111" fmla="*/ 1877 w 13469"/>
              <a:gd name="connsiteY111" fmla="*/ 501 h 14109"/>
              <a:gd name="connsiteX112" fmla="*/ 994 w 13469"/>
              <a:gd name="connsiteY112" fmla="*/ 286 h 14109"/>
              <a:gd name="connsiteX113" fmla="*/ 839 w 13469"/>
              <a:gd name="connsiteY113" fmla="*/ 603 h 14109"/>
              <a:gd name="connsiteX114" fmla="*/ 634 w 13469"/>
              <a:gd name="connsiteY114" fmla="*/ 55 h 14109"/>
              <a:gd name="connsiteX115" fmla="*/ 433 w 13469"/>
              <a:gd name="connsiteY115" fmla="*/ 201 h 14109"/>
              <a:gd name="connsiteX116" fmla="*/ 305 w 13469"/>
              <a:gd name="connsiteY116" fmla="*/ 585 h 14109"/>
              <a:gd name="connsiteX117" fmla="*/ 141 w 13469"/>
              <a:gd name="connsiteY117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297 w 13469"/>
              <a:gd name="connsiteY7" fmla="*/ 3631 h 14109"/>
              <a:gd name="connsiteX8" fmla="*/ 461 w 13469"/>
              <a:gd name="connsiteY8" fmla="*/ 4121 h 14109"/>
              <a:gd name="connsiteX9" fmla="*/ 716 w 13469"/>
              <a:gd name="connsiteY9" fmla="*/ 4156 h 14109"/>
              <a:gd name="connsiteX10" fmla="*/ 790 w 13469"/>
              <a:gd name="connsiteY10" fmla="*/ 7022 h 14109"/>
              <a:gd name="connsiteX11" fmla="*/ 1199 w 13469"/>
              <a:gd name="connsiteY11" fmla="*/ 7753 h 14109"/>
              <a:gd name="connsiteX12" fmla="*/ 1387 w 13469"/>
              <a:gd name="connsiteY12" fmla="*/ 8526 h 14109"/>
              <a:gd name="connsiteX13" fmla="*/ 839 w 13469"/>
              <a:gd name="connsiteY13" fmla="*/ 8243 h 14109"/>
              <a:gd name="connsiteX14" fmla="*/ 673 w 13469"/>
              <a:gd name="connsiteY14" fmla="*/ 8503 h 14109"/>
              <a:gd name="connsiteX15" fmla="*/ 315 w 13469"/>
              <a:gd name="connsiteY15" fmla="*/ 8563 h 14109"/>
              <a:gd name="connsiteX16" fmla="*/ 635 w 13469"/>
              <a:gd name="connsiteY16" fmla="*/ 9459 h 14109"/>
              <a:gd name="connsiteX17" fmla="*/ 785 w 13469"/>
              <a:gd name="connsiteY17" fmla="*/ 9732 h 14109"/>
              <a:gd name="connsiteX18" fmla="*/ 888 w 13469"/>
              <a:gd name="connsiteY18" fmla="*/ 10148 h 14109"/>
              <a:gd name="connsiteX19" fmla="*/ 1219 w 13469"/>
              <a:gd name="connsiteY19" fmla="*/ 10069 h 14109"/>
              <a:gd name="connsiteX20" fmla="*/ 1384 w 13469"/>
              <a:gd name="connsiteY20" fmla="*/ 10227 h 14109"/>
              <a:gd name="connsiteX21" fmla="*/ 1457 w 13469"/>
              <a:gd name="connsiteY21" fmla="*/ 10413 h 14109"/>
              <a:gd name="connsiteX22" fmla="*/ 1739 w 13469"/>
              <a:gd name="connsiteY22" fmla="*/ 10684 h 14109"/>
              <a:gd name="connsiteX23" fmla="*/ 1990 w 13469"/>
              <a:gd name="connsiteY23" fmla="*/ 8809 h 14109"/>
              <a:gd name="connsiteX24" fmla="*/ 2821 w 13469"/>
              <a:gd name="connsiteY24" fmla="*/ 8986 h 14109"/>
              <a:gd name="connsiteX25" fmla="*/ 3544 w 13469"/>
              <a:gd name="connsiteY25" fmla="*/ 9956 h 14109"/>
              <a:gd name="connsiteX26" fmla="*/ 4219 w 13469"/>
              <a:gd name="connsiteY26" fmla="*/ 9835 h 14109"/>
              <a:gd name="connsiteX27" fmla="*/ 4433 w 13469"/>
              <a:gd name="connsiteY27" fmla="*/ 9784 h 14109"/>
              <a:gd name="connsiteX28" fmla="*/ 4730 w 13469"/>
              <a:gd name="connsiteY28" fmla="*/ 9872 h 14109"/>
              <a:gd name="connsiteX29" fmla="*/ 5282 w 13469"/>
              <a:gd name="connsiteY29" fmla="*/ 10603 h 14109"/>
              <a:gd name="connsiteX30" fmla="*/ 5690 w 13469"/>
              <a:gd name="connsiteY30" fmla="*/ 11368 h 14109"/>
              <a:gd name="connsiteX31" fmla="*/ 6023 w 13469"/>
              <a:gd name="connsiteY31" fmla="*/ 11051 h 14109"/>
              <a:gd name="connsiteX32" fmla="*/ 6356 w 13469"/>
              <a:gd name="connsiteY32" fmla="*/ 10567 h 14109"/>
              <a:gd name="connsiteX33" fmla="*/ 6301 w 13469"/>
              <a:gd name="connsiteY33" fmla="*/ 10323 h 14109"/>
              <a:gd name="connsiteX34" fmla="*/ 6336 w 13469"/>
              <a:gd name="connsiteY34" fmla="*/ 10179 h 14109"/>
              <a:gd name="connsiteX35" fmla="*/ 6492 w 13469"/>
              <a:gd name="connsiteY35" fmla="*/ 10195 h 14109"/>
              <a:gd name="connsiteX36" fmla="*/ 6955 w 13469"/>
              <a:gd name="connsiteY36" fmla="*/ 10659 h 14109"/>
              <a:gd name="connsiteX37" fmla="*/ 7138 w 13469"/>
              <a:gd name="connsiteY37" fmla="*/ 10331 h 14109"/>
              <a:gd name="connsiteX38" fmla="*/ 7335 w 13469"/>
              <a:gd name="connsiteY38" fmla="*/ 10473 h 14109"/>
              <a:gd name="connsiteX39" fmla="*/ 7572 w 13469"/>
              <a:gd name="connsiteY39" fmla="*/ 10697 h 14109"/>
              <a:gd name="connsiteX40" fmla="*/ 7713 w 13469"/>
              <a:gd name="connsiteY40" fmla="*/ 11088 h 14109"/>
              <a:gd name="connsiteX41" fmla="*/ 7938 w 13469"/>
              <a:gd name="connsiteY41" fmla="*/ 11494 h 14109"/>
              <a:gd name="connsiteX42" fmla="*/ 8345 w 13469"/>
              <a:gd name="connsiteY42" fmla="*/ 11927 h 14109"/>
              <a:gd name="connsiteX43" fmla="*/ 8460 w 13469"/>
              <a:gd name="connsiteY43" fmla="*/ 12437 h 14109"/>
              <a:gd name="connsiteX44" fmla="*/ 8976 w 13469"/>
              <a:gd name="connsiteY44" fmla="*/ 13092 h 14109"/>
              <a:gd name="connsiteX45" fmla="*/ 9349 w 13469"/>
              <a:gd name="connsiteY45" fmla="*/ 14108 h 14109"/>
              <a:gd name="connsiteX46" fmla="*/ 9524 w 13469"/>
              <a:gd name="connsiteY46" fmla="*/ 13774 h 14109"/>
              <a:gd name="connsiteX47" fmla="*/ 9686 w 13469"/>
              <a:gd name="connsiteY47" fmla="*/ 13529 h 14109"/>
              <a:gd name="connsiteX48" fmla="*/ 9757 w 13469"/>
              <a:gd name="connsiteY48" fmla="*/ 12754 h 14109"/>
              <a:gd name="connsiteX49" fmla="*/ 9674 w 13469"/>
              <a:gd name="connsiteY49" fmla="*/ 12014 h 14109"/>
              <a:gd name="connsiteX50" fmla="*/ 9703 w 13469"/>
              <a:gd name="connsiteY50" fmla="*/ 11445 h 14109"/>
              <a:gd name="connsiteX51" fmla="*/ 10417 w 13469"/>
              <a:gd name="connsiteY51" fmla="*/ 11156 h 14109"/>
              <a:gd name="connsiteX52" fmla="*/ 11100 w 13469"/>
              <a:gd name="connsiteY52" fmla="*/ 10713 h 14109"/>
              <a:gd name="connsiteX53" fmla="*/ 11080 w 13469"/>
              <a:gd name="connsiteY53" fmla="*/ 9543 h 14109"/>
              <a:gd name="connsiteX54" fmla="*/ 11359 w 13469"/>
              <a:gd name="connsiteY54" fmla="*/ 9097 h 14109"/>
              <a:gd name="connsiteX55" fmla="*/ 11488 w 13469"/>
              <a:gd name="connsiteY55" fmla="*/ 8614 h 14109"/>
              <a:gd name="connsiteX56" fmla="*/ 11888 w 13469"/>
              <a:gd name="connsiteY56" fmla="*/ 8369 h 14109"/>
              <a:gd name="connsiteX57" fmla="*/ 12136 w 13469"/>
              <a:gd name="connsiteY57" fmla="*/ 8061 h 14109"/>
              <a:gd name="connsiteX58" fmla="*/ 12653 w 13469"/>
              <a:gd name="connsiteY58" fmla="*/ 8453 h 14109"/>
              <a:gd name="connsiteX59" fmla="*/ 12808 w 13469"/>
              <a:gd name="connsiteY59" fmla="*/ 7865 h 14109"/>
              <a:gd name="connsiteX60" fmla="*/ 12994 w 13469"/>
              <a:gd name="connsiteY60" fmla="*/ 7577 h 14109"/>
              <a:gd name="connsiteX61" fmla="*/ 13119 w 13469"/>
              <a:gd name="connsiteY61" fmla="*/ 7331 h 14109"/>
              <a:gd name="connsiteX62" fmla="*/ 13446 w 13469"/>
              <a:gd name="connsiteY62" fmla="*/ 7045 h 14109"/>
              <a:gd name="connsiteX63" fmla="*/ 12434 w 13469"/>
              <a:gd name="connsiteY63" fmla="*/ 6198 h 14109"/>
              <a:gd name="connsiteX64" fmla="*/ 11865 w 13469"/>
              <a:gd name="connsiteY64" fmla="*/ 6784 h 14109"/>
              <a:gd name="connsiteX65" fmla="*/ 11381 w 13469"/>
              <a:gd name="connsiteY65" fmla="*/ 7049 h 14109"/>
              <a:gd name="connsiteX66" fmla="*/ 10992 w 13469"/>
              <a:gd name="connsiteY66" fmla="*/ 7337 h 14109"/>
              <a:gd name="connsiteX67" fmla="*/ 10619 w 13469"/>
              <a:gd name="connsiteY67" fmla="*/ 7282 h 14109"/>
              <a:gd name="connsiteX68" fmla="*/ 10628 w 13469"/>
              <a:gd name="connsiteY68" fmla="*/ 7319 h 14109"/>
              <a:gd name="connsiteX69" fmla="*/ 10620 w 13469"/>
              <a:gd name="connsiteY69" fmla="*/ 7211 h 14109"/>
              <a:gd name="connsiteX70" fmla="*/ 10266 w 13469"/>
              <a:gd name="connsiteY70" fmla="*/ 7120 h 14109"/>
              <a:gd name="connsiteX71" fmla="*/ 10174 w 13469"/>
              <a:gd name="connsiteY71" fmla="*/ 6881 h 14109"/>
              <a:gd name="connsiteX72" fmla="*/ 10069 w 13469"/>
              <a:gd name="connsiteY72" fmla="*/ 6803 h 14109"/>
              <a:gd name="connsiteX73" fmla="*/ 9919 w 13469"/>
              <a:gd name="connsiteY73" fmla="*/ 6524 h 14109"/>
              <a:gd name="connsiteX74" fmla="*/ 9886 w 13469"/>
              <a:gd name="connsiteY74" fmla="*/ 6197 h 14109"/>
              <a:gd name="connsiteX75" fmla="*/ 9725 w 13469"/>
              <a:gd name="connsiteY75" fmla="*/ 6026 h 14109"/>
              <a:gd name="connsiteX76" fmla="*/ 9505 w 13469"/>
              <a:gd name="connsiteY76" fmla="*/ 5979 h 14109"/>
              <a:gd name="connsiteX77" fmla="*/ 9324 w 13469"/>
              <a:gd name="connsiteY77" fmla="*/ 5826 h 14109"/>
              <a:gd name="connsiteX78" fmla="*/ 9181 w 13469"/>
              <a:gd name="connsiteY78" fmla="*/ 5746 h 14109"/>
              <a:gd name="connsiteX79" fmla="*/ 9060 w 13469"/>
              <a:gd name="connsiteY79" fmla="*/ 5505 h 14109"/>
              <a:gd name="connsiteX80" fmla="*/ 8845 w 13469"/>
              <a:gd name="connsiteY80" fmla="*/ 5766 h 14109"/>
              <a:gd name="connsiteX81" fmla="*/ 8678 w 13469"/>
              <a:gd name="connsiteY81" fmla="*/ 5377 h 14109"/>
              <a:gd name="connsiteX82" fmla="*/ 8636 w 13469"/>
              <a:gd name="connsiteY82" fmla="*/ 4923 h 14109"/>
              <a:gd name="connsiteX83" fmla="*/ 8514 w 13469"/>
              <a:gd name="connsiteY83" fmla="*/ 4647 h 14109"/>
              <a:gd name="connsiteX84" fmla="*/ 8556 w 13469"/>
              <a:gd name="connsiteY84" fmla="*/ 3762 h 14109"/>
              <a:gd name="connsiteX85" fmla="*/ 8293 w 13469"/>
              <a:gd name="connsiteY85" fmla="*/ 3406 h 14109"/>
              <a:gd name="connsiteX86" fmla="*/ 8202 w 13469"/>
              <a:gd name="connsiteY86" fmla="*/ 2985 h 14109"/>
              <a:gd name="connsiteX87" fmla="*/ 8001 w 13469"/>
              <a:gd name="connsiteY87" fmla="*/ 2957 h 14109"/>
              <a:gd name="connsiteX88" fmla="*/ 7547 w 13469"/>
              <a:gd name="connsiteY88" fmla="*/ 3152 h 14109"/>
              <a:gd name="connsiteX89" fmla="*/ 7351 w 13469"/>
              <a:gd name="connsiteY89" fmla="*/ 2780 h 14109"/>
              <a:gd name="connsiteX90" fmla="*/ 6982 w 13469"/>
              <a:gd name="connsiteY90" fmla="*/ 2491 h 14109"/>
              <a:gd name="connsiteX91" fmla="*/ 6926 w 13469"/>
              <a:gd name="connsiteY91" fmla="*/ 2253 h 14109"/>
              <a:gd name="connsiteX92" fmla="*/ 6817 w 13469"/>
              <a:gd name="connsiteY92" fmla="*/ 1849 h 14109"/>
              <a:gd name="connsiteX93" fmla="*/ 6627 w 13469"/>
              <a:gd name="connsiteY93" fmla="*/ 1696 h 14109"/>
              <a:gd name="connsiteX94" fmla="*/ 6404 w 13469"/>
              <a:gd name="connsiteY94" fmla="*/ 1829 h 14109"/>
              <a:gd name="connsiteX95" fmla="*/ 6344 w 13469"/>
              <a:gd name="connsiteY95" fmla="*/ 1988 h 14109"/>
              <a:gd name="connsiteX96" fmla="*/ 6117 w 13469"/>
              <a:gd name="connsiteY96" fmla="*/ 1778 h 14109"/>
              <a:gd name="connsiteX97" fmla="*/ 5781 w 13469"/>
              <a:gd name="connsiteY97" fmla="*/ 1734 h 14109"/>
              <a:gd name="connsiteX98" fmla="*/ 5379 w 13469"/>
              <a:gd name="connsiteY98" fmla="*/ 1696 h 14109"/>
              <a:gd name="connsiteX99" fmla="*/ 4673 w 13469"/>
              <a:gd name="connsiteY99" fmla="*/ 1335 h 14109"/>
              <a:gd name="connsiteX100" fmla="*/ 4543 w 13469"/>
              <a:gd name="connsiteY100" fmla="*/ 1744 h 14109"/>
              <a:gd name="connsiteX101" fmla="*/ 4578 w 13469"/>
              <a:gd name="connsiteY101" fmla="*/ 1945 h 14109"/>
              <a:gd name="connsiteX102" fmla="*/ 4587 w 13469"/>
              <a:gd name="connsiteY102" fmla="*/ 2000 h 14109"/>
              <a:gd name="connsiteX103" fmla="*/ 4594 w 13469"/>
              <a:gd name="connsiteY103" fmla="*/ 2135 h 14109"/>
              <a:gd name="connsiteX104" fmla="*/ 3735 w 13469"/>
              <a:gd name="connsiteY104" fmla="*/ 2909 h 14109"/>
              <a:gd name="connsiteX105" fmla="*/ 3613 w 13469"/>
              <a:gd name="connsiteY105" fmla="*/ 2997 h 14109"/>
              <a:gd name="connsiteX106" fmla="*/ 3425 w 13469"/>
              <a:gd name="connsiteY106" fmla="*/ 2246 h 14109"/>
              <a:gd name="connsiteX107" fmla="*/ 2942 w 13469"/>
              <a:gd name="connsiteY107" fmla="*/ 1782 h 14109"/>
              <a:gd name="connsiteX108" fmla="*/ 2711 w 13469"/>
              <a:gd name="connsiteY108" fmla="*/ 1892 h 14109"/>
              <a:gd name="connsiteX109" fmla="*/ 2567 w 13469"/>
              <a:gd name="connsiteY109" fmla="*/ 1622 h 14109"/>
              <a:gd name="connsiteX110" fmla="*/ 2327 w 13469"/>
              <a:gd name="connsiteY110" fmla="*/ 1499 h 14109"/>
              <a:gd name="connsiteX111" fmla="*/ 1995 w 13469"/>
              <a:gd name="connsiteY111" fmla="*/ 576 h 14109"/>
              <a:gd name="connsiteX112" fmla="*/ 1877 w 13469"/>
              <a:gd name="connsiteY112" fmla="*/ 501 h 14109"/>
              <a:gd name="connsiteX113" fmla="*/ 994 w 13469"/>
              <a:gd name="connsiteY113" fmla="*/ 286 h 14109"/>
              <a:gd name="connsiteX114" fmla="*/ 839 w 13469"/>
              <a:gd name="connsiteY114" fmla="*/ 603 h 14109"/>
              <a:gd name="connsiteX115" fmla="*/ 634 w 13469"/>
              <a:gd name="connsiteY115" fmla="*/ 55 h 14109"/>
              <a:gd name="connsiteX116" fmla="*/ 433 w 13469"/>
              <a:gd name="connsiteY116" fmla="*/ 201 h 14109"/>
              <a:gd name="connsiteX117" fmla="*/ 305 w 13469"/>
              <a:gd name="connsiteY117" fmla="*/ 585 h 14109"/>
              <a:gd name="connsiteX118" fmla="*/ 141 w 13469"/>
              <a:gd name="connsiteY118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374 w 13469"/>
              <a:gd name="connsiteY7" fmla="*/ 3337 h 14109"/>
              <a:gd name="connsiteX8" fmla="*/ 461 w 13469"/>
              <a:gd name="connsiteY8" fmla="*/ 4121 h 14109"/>
              <a:gd name="connsiteX9" fmla="*/ 716 w 13469"/>
              <a:gd name="connsiteY9" fmla="*/ 4156 h 14109"/>
              <a:gd name="connsiteX10" fmla="*/ 790 w 13469"/>
              <a:gd name="connsiteY10" fmla="*/ 7022 h 14109"/>
              <a:gd name="connsiteX11" fmla="*/ 1199 w 13469"/>
              <a:gd name="connsiteY11" fmla="*/ 7753 h 14109"/>
              <a:gd name="connsiteX12" fmla="*/ 1387 w 13469"/>
              <a:gd name="connsiteY12" fmla="*/ 8526 h 14109"/>
              <a:gd name="connsiteX13" fmla="*/ 839 w 13469"/>
              <a:gd name="connsiteY13" fmla="*/ 8243 h 14109"/>
              <a:gd name="connsiteX14" fmla="*/ 673 w 13469"/>
              <a:gd name="connsiteY14" fmla="*/ 8503 h 14109"/>
              <a:gd name="connsiteX15" fmla="*/ 315 w 13469"/>
              <a:gd name="connsiteY15" fmla="*/ 8563 h 14109"/>
              <a:gd name="connsiteX16" fmla="*/ 635 w 13469"/>
              <a:gd name="connsiteY16" fmla="*/ 9459 h 14109"/>
              <a:gd name="connsiteX17" fmla="*/ 785 w 13469"/>
              <a:gd name="connsiteY17" fmla="*/ 9732 h 14109"/>
              <a:gd name="connsiteX18" fmla="*/ 888 w 13469"/>
              <a:gd name="connsiteY18" fmla="*/ 10148 h 14109"/>
              <a:gd name="connsiteX19" fmla="*/ 1219 w 13469"/>
              <a:gd name="connsiteY19" fmla="*/ 10069 h 14109"/>
              <a:gd name="connsiteX20" fmla="*/ 1384 w 13469"/>
              <a:gd name="connsiteY20" fmla="*/ 10227 h 14109"/>
              <a:gd name="connsiteX21" fmla="*/ 1457 w 13469"/>
              <a:gd name="connsiteY21" fmla="*/ 10413 h 14109"/>
              <a:gd name="connsiteX22" fmla="*/ 1739 w 13469"/>
              <a:gd name="connsiteY22" fmla="*/ 10684 h 14109"/>
              <a:gd name="connsiteX23" fmla="*/ 1990 w 13469"/>
              <a:gd name="connsiteY23" fmla="*/ 8809 h 14109"/>
              <a:gd name="connsiteX24" fmla="*/ 2821 w 13469"/>
              <a:gd name="connsiteY24" fmla="*/ 8986 h 14109"/>
              <a:gd name="connsiteX25" fmla="*/ 3544 w 13469"/>
              <a:gd name="connsiteY25" fmla="*/ 9956 h 14109"/>
              <a:gd name="connsiteX26" fmla="*/ 4219 w 13469"/>
              <a:gd name="connsiteY26" fmla="*/ 9835 h 14109"/>
              <a:gd name="connsiteX27" fmla="*/ 4433 w 13469"/>
              <a:gd name="connsiteY27" fmla="*/ 9784 h 14109"/>
              <a:gd name="connsiteX28" fmla="*/ 4730 w 13469"/>
              <a:gd name="connsiteY28" fmla="*/ 9872 h 14109"/>
              <a:gd name="connsiteX29" fmla="*/ 5282 w 13469"/>
              <a:gd name="connsiteY29" fmla="*/ 10603 h 14109"/>
              <a:gd name="connsiteX30" fmla="*/ 5690 w 13469"/>
              <a:gd name="connsiteY30" fmla="*/ 11368 h 14109"/>
              <a:gd name="connsiteX31" fmla="*/ 6023 w 13469"/>
              <a:gd name="connsiteY31" fmla="*/ 11051 h 14109"/>
              <a:gd name="connsiteX32" fmla="*/ 6356 w 13469"/>
              <a:gd name="connsiteY32" fmla="*/ 10567 h 14109"/>
              <a:gd name="connsiteX33" fmla="*/ 6301 w 13469"/>
              <a:gd name="connsiteY33" fmla="*/ 10323 h 14109"/>
              <a:gd name="connsiteX34" fmla="*/ 6336 w 13469"/>
              <a:gd name="connsiteY34" fmla="*/ 10179 h 14109"/>
              <a:gd name="connsiteX35" fmla="*/ 6492 w 13469"/>
              <a:gd name="connsiteY35" fmla="*/ 10195 h 14109"/>
              <a:gd name="connsiteX36" fmla="*/ 6955 w 13469"/>
              <a:gd name="connsiteY36" fmla="*/ 10659 h 14109"/>
              <a:gd name="connsiteX37" fmla="*/ 7138 w 13469"/>
              <a:gd name="connsiteY37" fmla="*/ 10331 h 14109"/>
              <a:gd name="connsiteX38" fmla="*/ 7335 w 13469"/>
              <a:gd name="connsiteY38" fmla="*/ 10473 h 14109"/>
              <a:gd name="connsiteX39" fmla="*/ 7572 w 13469"/>
              <a:gd name="connsiteY39" fmla="*/ 10697 h 14109"/>
              <a:gd name="connsiteX40" fmla="*/ 7713 w 13469"/>
              <a:gd name="connsiteY40" fmla="*/ 11088 h 14109"/>
              <a:gd name="connsiteX41" fmla="*/ 7938 w 13469"/>
              <a:gd name="connsiteY41" fmla="*/ 11494 h 14109"/>
              <a:gd name="connsiteX42" fmla="*/ 8345 w 13469"/>
              <a:gd name="connsiteY42" fmla="*/ 11927 h 14109"/>
              <a:gd name="connsiteX43" fmla="*/ 8460 w 13469"/>
              <a:gd name="connsiteY43" fmla="*/ 12437 h 14109"/>
              <a:gd name="connsiteX44" fmla="*/ 8976 w 13469"/>
              <a:gd name="connsiteY44" fmla="*/ 13092 h 14109"/>
              <a:gd name="connsiteX45" fmla="*/ 9349 w 13469"/>
              <a:gd name="connsiteY45" fmla="*/ 14108 h 14109"/>
              <a:gd name="connsiteX46" fmla="*/ 9524 w 13469"/>
              <a:gd name="connsiteY46" fmla="*/ 13774 h 14109"/>
              <a:gd name="connsiteX47" fmla="*/ 9686 w 13469"/>
              <a:gd name="connsiteY47" fmla="*/ 13529 h 14109"/>
              <a:gd name="connsiteX48" fmla="*/ 9757 w 13469"/>
              <a:gd name="connsiteY48" fmla="*/ 12754 h 14109"/>
              <a:gd name="connsiteX49" fmla="*/ 9674 w 13469"/>
              <a:gd name="connsiteY49" fmla="*/ 12014 h 14109"/>
              <a:gd name="connsiteX50" fmla="*/ 9703 w 13469"/>
              <a:gd name="connsiteY50" fmla="*/ 11445 h 14109"/>
              <a:gd name="connsiteX51" fmla="*/ 10417 w 13469"/>
              <a:gd name="connsiteY51" fmla="*/ 11156 h 14109"/>
              <a:gd name="connsiteX52" fmla="*/ 11100 w 13469"/>
              <a:gd name="connsiteY52" fmla="*/ 10713 h 14109"/>
              <a:gd name="connsiteX53" fmla="*/ 11080 w 13469"/>
              <a:gd name="connsiteY53" fmla="*/ 9543 h 14109"/>
              <a:gd name="connsiteX54" fmla="*/ 11359 w 13469"/>
              <a:gd name="connsiteY54" fmla="*/ 9097 h 14109"/>
              <a:gd name="connsiteX55" fmla="*/ 11488 w 13469"/>
              <a:gd name="connsiteY55" fmla="*/ 8614 h 14109"/>
              <a:gd name="connsiteX56" fmla="*/ 11888 w 13469"/>
              <a:gd name="connsiteY56" fmla="*/ 8369 h 14109"/>
              <a:gd name="connsiteX57" fmla="*/ 12136 w 13469"/>
              <a:gd name="connsiteY57" fmla="*/ 8061 h 14109"/>
              <a:gd name="connsiteX58" fmla="*/ 12653 w 13469"/>
              <a:gd name="connsiteY58" fmla="*/ 8453 h 14109"/>
              <a:gd name="connsiteX59" fmla="*/ 12808 w 13469"/>
              <a:gd name="connsiteY59" fmla="*/ 7865 h 14109"/>
              <a:gd name="connsiteX60" fmla="*/ 12994 w 13469"/>
              <a:gd name="connsiteY60" fmla="*/ 7577 h 14109"/>
              <a:gd name="connsiteX61" fmla="*/ 13119 w 13469"/>
              <a:gd name="connsiteY61" fmla="*/ 7331 h 14109"/>
              <a:gd name="connsiteX62" fmla="*/ 13446 w 13469"/>
              <a:gd name="connsiteY62" fmla="*/ 7045 h 14109"/>
              <a:gd name="connsiteX63" fmla="*/ 12434 w 13469"/>
              <a:gd name="connsiteY63" fmla="*/ 6198 h 14109"/>
              <a:gd name="connsiteX64" fmla="*/ 11865 w 13469"/>
              <a:gd name="connsiteY64" fmla="*/ 6784 h 14109"/>
              <a:gd name="connsiteX65" fmla="*/ 11381 w 13469"/>
              <a:gd name="connsiteY65" fmla="*/ 7049 h 14109"/>
              <a:gd name="connsiteX66" fmla="*/ 10992 w 13469"/>
              <a:gd name="connsiteY66" fmla="*/ 7337 h 14109"/>
              <a:gd name="connsiteX67" fmla="*/ 10619 w 13469"/>
              <a:gd name="connsiteY67" fmla="*/ 7282 h 14109"/>
              <a:gd name="connsiteX68" fmla="*/ 10628 w 13469"/>
              <a:gd name="connsiteY68" fmla="*/ 7319 h 14109"/>
              <a:gd name="connsiteX69" fmla="*/ 10620 w 13469"/>
              <a:gd name="connsiteY69" fmla="*/ 7211 h 14109"/>
              <a:gd name="connsiteX70" fmla="*/ 10266 w 13469"/>
              <a:gd name="connsiteY70" fmla="*/ 7120 h 14109"/>
              <a:gd name="connsiteX71" fmla="*/ 10174 w 13469"/>
              <a:gd name="connsiteY71" fmla="*/ 6881 h 14109"/>
              <a:gd name="connsiteX72" fmla="*/ 10069 w 13469"/>
              <a:gd name="connsiteY72" fmla="*/ 6803 h 14109"/>
              <a:gd name="connsiteX73" fmla="*/ 9919 w 13469"/>
              <a:gd name="connsiteY73" fmla="*/ 6524 h 14109"/>
              <a:gd name="connsiteX74" fmla="*/ 9886 w 13469"/>
              <a:gd name="connsiteY74" fmla="*/ 6197 h 14109"/>
              <a:gd name="connsiteX75" fmla="*/ 9725 w 13469"/>
              <a:gd name="connsiteY75" fmla="*/ 6026 h 14109"/>
              <a:gd name="connsiteX76" fmla="*/ 9505 w 13469"/>
              <a:gd name="connsiteY76" fmla="*/ 5979 h 14109"/>
              <a:gd name="connsiteX77" fmla="*/ 9324 w 13469"/>
              <a:gd name="connsiteY77" fmla="*/ 5826 h 14109"/>
              <a:gd name="connsiteX78" fmla="*/ 9181 w 13469"/>
              <a:gd name="connsiteY78" fmla="*/ 5746 h 14109"/>
              <a:gd name="connsiteX79" fmla="*/ 9060 w 13469"/>
              <a:gd name="connsiteY79" fmla="*/ 5505 h 14109"/>
              <a:gd name="connsiteX80" fmla="*/ 8845 w 13469"/>
              <a:gd name="connsiteY80" fmla="*/ 5766 h 14109"/>
              <a:gd name="connsiteX81" fmla="*/ 8678 w 13469"/>
              <a:gd name="connsiteY81" fmla="*/ 5377 h 14109"/>
              <a:gd name="connsiteX82" fmla="*/ 8636 w 13469"/>
              <a:gd name="connsiteY82" fmla="*/ 4923 h 14109"/>
              <a:gd name="connsiteX83" fmla="*/ 8514 w 13469"/>
              <a:gd name="connsiteY83" fmla="*/ 4647 h 14109"/>
              <a:gd name="connsiteX84" fmla="*/ 8556 w 13469"/>
              <a:gd name="connsiteY84" fmla="*/ 3762 h 14109"/>
              <a:gd name="connsiteX85" fmla="*/ 8293 w 13469"/>
              <a:gd name="connsiteY85" fmla="*/ 3406 h 14109"/>
              <a:gd name="connsiteX86" fmla="*/ 8202 w 13469"/>
              <a:gd name="connsiteY86" fmla="*/ 2985 h 14109"/>
              <a:gd name="connsiteX87" fmla="*/ 8001 w 13469"/>
              <a:gd name="connsiteY87" fmla="*/ 2957 h 14109"/>
              <a:gd name="connsiteX88" fmla="*/ 7547 w 13469"/>
              <a:gd name="connsiteY88" fmla="*/ 3152 h 14109"/>
              <a:gd name="connsiteX89" fmla="*/ 7351 w 13469"/>
              <a:gd name="connsiteY89" fmla="*/ 2780 h 14109"/>
              <a:gd name="connsiteX90" fmla="*/ 6982 w 13469"/>
              <a:gd name="connsiteY90" fmla="*/ 2491 h 14109"/>
              <a:gd name="connsiteX91" fmla="*/ 6926 w 13469"/>
              <a:gd name="connsiteY91" fmla="*/ 2253 h 14109"/>
              <a:gd name="connsiteX92" fmla="*/ 6817 w 13469"/>
              <a:gd name="connsiteY92" fmla="*/ 1849 h 14109"/>
              <a:gd name="connsiteX93" fmla="*/ 6627 w 13469"/>
              <a:gd name="connsiteY93" fmla="*/ 1696 h 14109"/>
              <a:gd name="connsiteX94" fmla="*/ 6404 w 13469"/>
              <a:gd name="connsiteY94" fmla="*/ 1829 h 14109"/>
              <a:gd name="connsiteX95" fmla="*/ 6344 w 13469"/>
              <a:gd name="connsiteY95" fmla="*/ 1988 h 14109"/>
              <a:gd name="connsiteX96" fmla="*/ 6117 w 13469"/>
              <a:gd name="connsiteY96" fmla="*/ 1778 h 14109"/>
              <a:gd name="connsiteX97" fmla="*/ 5781 w 13469"/>
              <a:gd name="connsiteY97" fmla="*/ 1734 h 14109"/>
              <a:gd name="connsiteX98" fmla="*/ 5379 w 13469"/>
              <a:gd name="connsiteY98" fmla="*/ 1696 h 14109"/>
              <a:gd name="connsiteX99" fmla="*/ 4673 w 13469"/>
              <a:gd name="connsiteY99" fmla="*/ 1335 h 14109"/>
              <a:gd name="connsiteX100" fmla="*/ 4543 w 13469"/>
              <a:gd name="connsiteY100" fmla="*/ 1744 h 14109"/>
              <a:gd name="connsiteX101" fmla="*/ 4578 w 13469"/>
              <a:gd name="connsiteY101" fmla="*/ 1945 h 14109"/>
              <a:gd name="connsiteX102" fmla="*/ 4587 w 13469"/>
              <a:gd name="connsiteY102" fmla="*/ 2000 h 14109"/>
              <a:gd name="connsiteX103" fmla="*/ 4594 w 13469"/>
              <a:gd name="connsiteY103" fmla="*/ 2135 h 14109"/>
              <a:gd name="connsiteX104" fmla="*/ 3735 w 13469"/>
              <a:gd name="connsiteY104" fmla="*/ 2909 h 14109"/>
              <a:gd name="connsiteX105" fmla="*/ 3613 w 13469"/>
              <a:gd name="connsiteY105" fmla="*/ 2997 h 14109"/>
              <a:gd name="connsiteX106" fmla="*/ 3425 w 13469"/>
              <a:gd name="connsiteY106" fmla="*/ 2246 h 14109"/>
              <a:gd name="connsiteX107" fmla="*/ 2942 w 13469"/>
              <a:gd name="connsiteY107" fmla="*/ 1782 h 14109"/>
              <a:gd name="connsiteX108" fmla="*/ 2711 w 13469"/>
              <a:gd name="connsiteY108" fmla="*/ 1892 h 14109"/>
              <a:gd name="connsiteX109" fmla="*/ 2567 w 13469"/>
              <a:gd name="connsiteY109" fmla="*/ 1622 h 14109"/>
              <a:gd name="connsiteX110" fmla="*/ 2327 w 13469"/>
              <a:gd name="connsiteY110" fmla="*/ 1499 h 14109"/>
              <a:gd name="connsiteX111" fmla="*/ 1995 w 13469"/>
              <a:gd name="connsiteY111" fmla="*/ 576 h 14109"/>
              <a:gd name="connsiteX112" fmla="*/ 1877 w 13469"/>
              <a:gd name="connsiteY112" fmla="*/ 501 h 14109"/>
              <a:gd name="connsiteX113" fmla="*/ 994 w 13469"/>
              <a:gd name="connsiteY113" fmla="*/ 286 h 14109"/>
              <a:gd name="connsiteX114" fmla="*/ 839 w 13469"/>
              <a:gd name="connsiteY114" fmla="*/ 603 h 14109"/>
              <a:gd name="connsiteX115" fmla="*/ 634 w 13469"/>
              <a:gd name="connsiteY115" fmla="*/ 55 h 14109"/>
              <a:gd name="connsiteX116" fmla="*/ 433 w 13469"/>
              <a:gd name="connsiteY116" fmla="*/ 201 h 14109"/>
              <a:gd name="connsiteX117" fmla="*/ 305 w 13469"/>
              <a:gd name="connsiteY117" fmla="*/ 585 h 14109"/>
              <a:gd name="connsiteX118" fmla="*/ 141 w 13469"/>
              <a:gd name="connsiteY118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374 w 13469"/>
              <a:gd name="connsiteY7" fmla="*/ 3337 h 14109"/>
              <a:gd name="connsiteX8" fmla="*/ 588 w 13469"/>
              <a:gd name="connsiteY8" fmla="*/ 3715 h 14109"/>
              <a:gd name="connsiteX9" fmla="*/ 716 w 13469"/>
              <a:gd name="connsiteY9" fmla="*/ 4156 h 14109"/>
              <a:gd name="connsiteX10" fmla="*/ 790 w 13469"/>
              <a:gd name="connsiteY10" fmla="*/ 7022 h 14109"/>
              <a:gd name="connsiteX11" fmla="*/ 1199 w 13469"/>
              <a:gd name="connsiteY11" fmla="*/ 7753 h 14109"/>
              <a:gd name="connsiteX12" fmla="*/ 1387 w 13469"/>
              <a:gd name="connsiteY12" fmla="*/ 8526 h 14109"/>
              <a:gd name="connsiteX13" fmla="*/ 839 w 13469"/>
              <a:gd name="connsiteY13" fmla="*/ 8243 h 14109"/>
              <a:gd name="connsiteX14" fmla="*/ 673 w 13469"/>
              <a:gd name="connsiteY14" fmla="*/ 8503 h 14109"/>
              <a:gd name="connsiteX15" fmla="*/ 315 w 13469"/>
              <a:gd name="connsiteY15" fmla="*/ 8563 h 14109"/>
              <a:gd name="connsiteX16" fmla="*/ 635 w 13469"/>
              <a:gd name="connsiteY16" fmla="*/ 9459 h 14109"/>
              <a:gd name="connsiteX17" fmla="*/ 785 w 13469"/>
              <a:gd name="connsiteY17" fmla="*/ 9732 h 14109"/>
              <a:gd name="connsiteX18" fmla="*/ 888 w 13469"/>
              <a:gd name="connsiteY18" fmla="*/ 10148 h 14109"/>
              <a:gd name="connsiteX19" fmla="*/ 1219 w 13469"/>
              <a:gd name="connsiteY19" fmla="*/ 10069 h 14109"/>
              <a:gd name="connsiteX20" fmla="*/ 1384 w 13469"/>
              <a:gd name="connsiteY20" fmla="*/ 10227 h 14109"/>
              <a:gd name="connsiteX21" fmla="*/ 1457 w 13469"/>
              <a:gd name="connsiteY21" fmla="*/ 10413 h 14109"/>
              <a:gd name="connsiteX22" fmla="*/ 1739 w 13469"/>
              <a:gd name="connsiteY22" fmla="*/ 10684 h 14109"/>
              <a:gd name="connsiteX23" fmla="*/ 1990 w 13469"/>
              <a:gd name="connsiteY23" fmla="*/ 8809 h 14109"/>
              <a:gd name="connsiteX24" fmla="*/ 2821 w 13469"/>
              <a:gd name="connsiteY24" fmla="*/ 8986 h 14109"/>
              <a:gd name="connsiteX25" fmla="*/ 3544 w 13469"/>
              <a:gd name="connsiteY25" fmla="*/ 9956 h 14109"/>
              <a:gd name="connsiteX26" fmla="*/ 4219 w 13469"/>
              <a:gd name="connsiteY26" fmla="*/ 9835 h 14109"/>
              <a:gd name="connsiteX27" fmla="*/ 4433 w 13469"/>
              <a:gd name="connsiteY27" fmla="*/ 9784 h 14109"/>
              <a:gd name="connsiteX28" fmla="*/ 4730 w 13469"/>
              <a:gd name="connsiteY28" fmla="*/ 9872 h 14109"/>
              <a:gd name="connsiteX29" fmla="*/ 5282 w 13469"/>
              <a:gd name="connsiteY29" fmla="*/ 10603 h 14109"/>
              <a:gd name="connsiteX30" fmla="*/ 5690 w 13469"/>
              <a:gd name="connsiteY30" fmla="*/ 11368 h 14109"/>
              <a:gd name="connsiteX31" fmla="*/ 6023 w 13469"/>
              <a:gd name="connsiteY31" fmla="*/ 11051 h 14109"/>
              <a:gd name="connsiteX32" fmla="*/ 6356 w 13469"/>
              <a:gd name="connsiteY32" fmla="*/ 10567 h 14109"/>
              <a:gd name="connsiteX33" fmla="*/ 6301 w 13469"/>
              <a:gd name="connsiteY33" fmla="*/ 10323 h 14109"/>
              <a:gd name="connsiteX34" fmla="*/ 6336 w 13469"/>
              <a:gd name="connsiteY34" fmla="*/ 10179 h 14109"/>
              <a:gd name="connsiteX35" fmla="*/ 6492 w 13469"/>
              <a:gd name="connsiteY35" fmla="*/ 10195 h 14109"/>
              <a:gd name="connsiteX36" fmla="*/ 6955 w 13469"/>
              <a:gd name="connsiteY36" fmla="*/ 10659 h 14109"/>
              <a:gd name="connsiteX37" fmla="*/ 7138 w 13469"/>
              <a:gd name="connsiteY37" fmla="*/ 10331 h 14109"/>
              <a:gd name="connsiteX38" fmla="*/ 7335 w 13469"/>
              <a:gd name="connsiteY38" fmla="*/ 10473 h 14109"/>
              <a:gd name="connsiteX39" fmla="*/ 7572 w 13469"/>
              <a:gd name="connsiteY39" fmla="*/ 10697 h 14109"/>
              <a:gd name="connsiteX40" fmla="*/ 7713 w 13469"/>
              <a:gd name="connsiteY40" fmla="*/ 11088 h 14109"/>
              <a:gd name="connsiteX41" fmla="*/ 7938 w 13469"/>
              <a:gd name="connsiteY41" fmla="*/ 11494 h 14109"/>
              <a:gd name="connsiteX42" fmla="*/ 8345 w 13469"/>
              <a:gd name="connsiteY42" fmla="*/ 11927 h 14109"/>
              <a:gd name="connsiteX43" fmla="*/ 8460 w 13469"/>
              <a:gd name="connsiteY43" fmla="*/ 12437 h 14109"/>
              <a:gd name="connsiteX44" fmla="*/ 8976 w 13469"/>
              <a:gd name="connsiteY44" fmla="*/ 13092 h 14109"/>
              <a:gd name="connsiteX45" fmla="*/ 9349 w 13469"/>
              <a:gd name="connsiteY45" fmla="*/ 14108 h 14109"/>
              <a:gd name="connsiteX46" fmla="*/ 9524 w 13469"/>
              <a:gd name="connsiteY46" fmla="*/ 13774 h 14109"/>
              <a:gd name="connsiteX47" fmla="*/ 9686 w 13469"/>
              <a:gd name="connsiteY47" fmla="*/ 13529 h 14109"/>
              <a:gd name="connsiteX48" fmla="*/ 9757 w 13469"/>
              <a:gd name="connsiteY48" fmla="*/ 12754 h 14109"/>
              <a:gd name="connsiteX49" fmla="*/ 9674 w 13469"/>
              <a:gd name="connsiteY49" fmla="*/ 12014 h 14109"/>
              <a:gd name="connsiteX50" fmla="*/ 9703 w 13469"/>
              <a:gd name="connsiteY50" fmla="*/ 11445 h 14109"/>
              <a:gd name="connsiteX51" fmla="*/ 10417 w 13469"/>
              <a:gd name="connsiteY51" fmla="*/ 11156 h 14109"/>
              <a:gd name="connsiteX52" fmla="*/ 11100 w 13469"/>
              <a:gd name="connsiteY52" fmla="*/ 10713 h 14109"/>
              <a:gd name="connsiteX53" fmla="*/ 11080 w 13469"/>
              <a:gd name="connsiteY53" fmla="*/ 9543 h 14109"/>
              <a:gd name="connsiteX54" fmla="*/ 11359 w 13469"/>
              <a:gd name="connsiteY54" fmla="*/ 9097 h 14109"/>
              <a:gd name="connsiteX55" fmla="*/ 11488 w 13469"/>
              <a:gd name="connsiteY55" fmla="*/ 8614 h 14109"/>
              <a:gd name="connsiteX56" fmla="*/ 11888 w 13469"/>
              <a:gd name="connsiteY56" fmla="*/ 8369 h 14109"/>
              <a:gd name="connsiteX57" fmla="*/ 12136 w 13469"/>
              <a:gd name="connsiteY57" fmla="*/ 8061 h 14109"/>
              <a:gd name="connsiteX58" fmla="*/ 12653 w 13469"/>
              <a:gd name="connsiteY58" fmla="*/ 8453 h 14109"/>
              <a:gd name="connsiteX59" fmla="*/ 12808 w 13469"/>
              <a:gd name="connsiteY59" fmla="*/ 7865 h 14109"/>
              <a:gd name="connsiteX60" fmla="*/ 12994 w 13469"/>
              <a:gd name="connsiteY60" fmla="*/ 7577 h 14109"/>
              <a:gd name="connsiteX61" fmla="*/ 13119 w 13469"/>
              <a:gd name="connsiteY61" fmla="*/ 7331 h 14109"/>
              <a:gd name="connsiteX62" fmla="*/ 13446 w 13469"/>
              <a:gd name="connsiteY62" fmla="*/ 7045 h 14109"/>
              <a:gd name="connsiteX63" fmla="*/ 12434 w 13469"/>
              <a:gd name="connsiteY63" fmla="*/ 6198 h 14109"/>
              <a:gd name="connsiteX64" fmla="*/ 11865 w 13469"/>
              <a:gd name="connsiteY64" fmla="*/ 6784 h 14109"/>
              <a:gd name="connsiteX65" fmla="*/ 11381 w 13469"/>
              <a:gd name="connsiteY65" fmla="*/ 7049 h 14109"/>
              <a:gd name="connsiteX66" fmla="*/ 10992 w 13469"/>
              <a:gd name="connsiteY66" fmla="*/ 7337 h 14109"/>
              <a:gd name="connsiteX67" fmla="*/ 10619 w 13469"/>
              <a:gd name="connsiteY67" fmla="*/ 7282 h 14109"/>
              <a:gd name="connsiteX68" fmla="*/ 10628 w 13469"/>
              <a:gd name="connsiteY68" fmla="*/ 7319 h 14109"/>
              <a:gd name="connsiteX69" fmla="*/ 10620 w 13469"/>
              <a:gd name="connsiteY69" fmla="*/ 7211 h 14109"/>
              <a:gd name="connsiteX70" fmla="*/ 10266 w 13469"/>
              <a:gd name="connsiteY70" fmla="*/ 7120 h 14109"/>
              <a:gd name="connsiteX71" fmla="*/ 10174 w 13469"/>
              <a:gd name="connsiteY71" fmla="*/ 6881 h 14109"/>
              <a:gd name="connsiteX72" fmla="*/ 10069 w 13469"/>
              <a:gd name="connsiteY72" fmla="*/ 6803 h 14109"/>
              <a:gd name="connsiteX73" fmla="*/ 9919 w 13469"/>
              <a:gd name="connsiteY73" fmla="*/ 6524 h 14109"/>
              <a:gd name="connsiteX74" fmla="*/ 9886 w 13469"/>
              <a:gd name="connsiteY74" fmla="*/ 6197 h 14109"/>
              <a:gd name="connsiteX75" fmla="*/ 9725 w 13469"/>
              <a:gd name="connsiteY75" fmla="*/ 6026 h 14109"/>
              <a:gd name="connsiteX76" fmla="*/ 9505 w 13469"/>
              <a:gd name="connsiteY76" fmla="*/ 5979 h 14109"/>
              <a:gd name="connsiteX77" fmla="*/ 9324 w 13469"/>
              <a:gd name="connsiteY77" fmla="*/ 5826 h 14109"/>
              <a:gd name="connsiteX78" fmla="*/ 9181 w 13469"/>
              <a:gd name="connsiteY78" fmla="*/ 5746 h 14109"/>
              <a:gd name="connsiteX79" fmla="*/ 9060 w 13469"/>
              <a:gd name="connsiteY79" fmla="*/ 5505 h 14109"/>
              <a:gd name="connsiteX80" fmla="*/ 8845 w 13469"/>
              <a:gd name="connsiteY80" fmla="*/ 5766 h 14109"/>
              <a:gd name="connsiteX81" fmla="*/ 8678 w 13469"/>
              <a:gd name="connsiteY81" fmla="*/ 5377 h 14109"/>
              <a:gd name="connsiteX82" fmla="*/ 8636 w 13469"/>
              <a:gd name="connsiteY82" fmla="*/ 4923 h 14109"/>
              <a:gd name="connsiteX83" fmla="*/ 8514 w 13469"/>
              <a:gd name="connsiteY83" fmla="*/ 4647 h 14109"/>
              <a:gd name="connsiteX84" fmla="*/ 8556 w 13469"/>
              <a:gd name="connsiteY84" fmla="*/ 3762 h 14109"/>
              <a:gd name="connsiteX85" fmla="*/ 8293 w 13469"/>
              <a:gd name="connsiteY85" fmla="*/ 3406 h 14109"/>
              <a:gd name="connsiteX86" fmla="*/ 8202 w 13469"/>
              <a:gd name="connsiteY86" fmla="*/ 2985 h 14109"/>
              <a:gd name="connsiteX87" fmla="*/ 8001 w 13469"/>
              <a:gd name="connsiteY87" fmla="*/ 2957 h 14109"/>
              <a:gd name="connsiteX88" fmla="*/ 7547 w 13469"/>
              <a:gd name="connsiteY88" fmla="*/ 3152 h 14109"/>
              <a:gd name="connsiteX89" fmla="*/ 7351 w 13469"/>
              <a:gd name="connsiteY89" fmla="*/ 2780 h 14109"/>
              <a:gd name="connsiteX90" fmla="*/ 6982 w 13469"/>
              <a:gd name="connsiteY90" fmla="*/ 2491 h 14109"/>
              <a:gd name="connsiteX91" fmla="*/ 6926 w 13469"/>
              <a:gd name="connsiteY91" fmla="*/ 2253 h 14109"/>
              <a:gd name="connsiteX92" fmla="*/ 6817 w 13469"/>
              <a:gd name="connsiteY92" fmla="*/ 1849 h 14109"/>
              <a:gd name="connsiteX93" fmla="*/ 6627 w 13469"/>
              <a:gd name="connsiteY93" fmla="*/ 1696 h 14109"/>
              <a:gd name="connsiteX94" fmla="*/ 6404 w 13469"/>
              <a:gd name="connsiteY94" fmla="*/ 1829 h 14109"/>
              <a:gd name="connsiteX95" fmla="*/ 6344 w 13469"/>
              <a:gd name="connsiteY95" fmla="*/ 1988 h 14109"/>
              <a:gd name="connsiteX96" fmla="*/ 6117 w 13469"/>
              <a:gd name="connsiteY96" fmla="*/ 1778 h 14109"/>
              <a:gd name="connsiteX97" fmla="*/ 5781 w 13469"/>
              <a:gd name="connsiteY97" fmla="*/ 1734 h 14109"/>
              <a:gd name="connsiteX98" fmla="*/ 5379 w 13469"/>
              <a:gd name="connsiteY98" fmla="*/ 1696 h 14109"/>
              <a:gd name="connsiteX99" fmla="*/ 4673 w 13469"/>
              <a:gd name="connsiteY99" fmla="*/ 1335 h 14109"/>
              <a:gd name="connsiteX100" fmla="*/ 4543 w 13469"/>
              <a:gd name="connsiteY100" fmla="*/ 1744 h 14109"/>
              <a:gd name="connsiteX101" fmla="*/ 4578 w 13469"/>
              <a:gd name="connsiteY101" fmla="*/ 1945 h 14109"/>
              <a:gd name="connsiteX102" fmla="*/ 4587 w 13469"/>
              <a:gd name="connsiteY102" fmla="*/ 2000 h 14109"/>
              <a:gd name="connsiteX103" fmla="*/ 4594 w 13469"/>
              <a:gd name="connsiteY103" fmla="*/ 2135 h 14109"/>
              <a:gd name="connsiteX104" fmla="*/ 3735 w 13469"/>
              <a:gd name="connsiteY104" fmla="*/ 2909 h 14109"/>
              <a:gd name="connsiteX105" fmla="*/ 3613 w 13469"/>
              <a:gd name="connsiteY105" fmla="*/ 2997 h 14109"/>
              <a:gd name="connsiteX106" fmla="*/ 3425 w 13469"/>
              <a:gd name="connsiteY106" fmla="*/ 2246 h 14109"/>
              <a:gd name="connsiteX107" fmla="*/ 2942 w 13469"/>
              <a:gd name="connsiteY107" fmla="*/ 1782 h 14109"/>
              <a:gd name="connsiteX108" fmla="*/ 2711 w 13469"/>
              <a:gd name="connsiteY108" fmla="*/ 1892 h 14109"/>
              <a:gd name="connsiteX109" fmla="*/ 2567 w 13469"/>
              <a:gd name="connsiteY109" fmla="*/ 1622 h 14109"/>
              <a:gd name="connsiteX110" fmla="*/ 2327 w 13469"/>
              <a:gd name="connsiteY110" fmla="*/ 1499 h 14109"/>
              <a:gd name="connsiteX111" fmla="*/ 1995 w 13469"/>
              <a:gd name="connsiteY111" fmla="*/ 576 h 14109"/>
              <a:gd name="connsiteX112" fmla="*/ 1877 w 13469"/>
              <a:gd name="connsiteY112" fmla="*/ 501 h 14109"/>
              <a:gd name="connsiteX113" fmla="*/ 994 w 13469"/>
              <a:gd name="connsiteY113" fmla="*/ 286 h 14109"/>
              <a:gd name="connsiteX114" fmla="*/ 839 w 13469"/>
              <a:gd name="connsiteY114" fmla="*/ 603 h 14109"/>
              <a:gd name="connsiteX115" fmla="*/ 634 w 13469"/>
              <a:gd name="connsiteY115" fmla="*/ 55 h 14109"/>
              <a:gd name="connsiteX116" fmla="*/ 433 w 13469"/>
              <a:gd name="connsiteY116" fmla="*/ 201 h 14109"/>
              <a:gd name="connsiteX117" fmla="*/ 305 w 13469"/>
              <a:gd name="connsiteY117" fmla="*/ 585 h 14109"/>
              <a:gd name="connsiteX118" fmla="*/ 141 w 13469"/>
              <a:gd name="connsiteY118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374 w 13469"/>
              <a:gd name="connsiteY7" fmla="*/ 3337 h 14109"/>
              <a:gd name="connsiteX8" fmla="*/ 588 w 13469"/>
              <a:gd name="connsiteY8" fmla="*/ 3715 h 14109"/>
              <a:gd name="connsiteX9" fmla="*/ 716 w 13469"/>
              <a:gd name="connsiteY9" fmla="*/ 4156 h 14109"/>
              <a:gd name="connsiteX10" fmla="*/ 932 w 13469"/>
              <a:gd name="connsiteY10" fmla="*/ 4659 h 14109"/>
              <a:gd name="connsiteX11" fmla="*/ 790 w 13469"/>
              <a:gd name="connsiteY11" fmla="*/ 7022 h 14109"/>
              <a:gd name="connsiteX12" fmla="*/ 1199 w 13469"/>
              <a:gd name="connsiteY12" fmla="*/ 7753 h 14109"/>
              <a:gd name="connsiteX13" fmla="*/ 1387 w 13469"/>
              <a:gd name="connsiteY13" fmla="*/ 8526 h 14109"/>
              <a:gd name="connsiteX14" fmla="*/ 839 w 13469"/>
              <a:gd name="connsiteY14" fmla="*/ 8243 h 14109"/>
              <a:gd name="connsiteX15" fmla="*/ 673 w 13469"/>
              <a:gd name="connsiteY15" fmla="*/ 8503 h 14109"/>
              <a:gd name="connsiteX16" fmla="*/ 315 w 13469"/>
              <a:gd name="connsiteY16" fmla="*/ 8563 h 14109"/>
              <a:gd name="connsiteX17" fmla="*/ 635 w 13469"/>
              <a:gd name="connsiteY17" fmla="*/ 9459 h 14109"/>
              <a:gd name="connsiteX18" fmla="*/ 785 w 13469"/>
              <a:gd name="connsiteY18" fmla="*/ 9732 h 14109"/>
              <a:gd name="connsiteX19" fmla="*/ 888 w 13469"/>
              <a:gd name="connsiteY19" fmla="*/ 10148 h 14109"/>
              <a:gd name="connsiteX20" fmla="*/ 1219 w 13469"/>
              <a:gd name="connsiteY20" fmla="*/ 10069 h 14109"/>
              <a:gd name="connsiteX21" fmla="*/ 1384 w 13469"/>
              <a:gd name="connsiteY21" fmla="*/ 10227 h 14109"/>
              <a:gd name="connsiteX22" fmla="*/ 1457 w 13469"/>
              <a:gd name="connsiteY22" fmla="*/ 10413 h 14109"/>
              <a:gd name="connsiteX23" fmla="*/ 1739 w 13469"/>
              <a:gd name="connsiteY23" fmla="*/ 10684 h 14109"/>
              <a:gd name="connsiteX24" fmla="*/ 1990 w 13469"/>
              <a:gd name="connsiteY24" fmla="*/ 8809 h 14109"/>
              <a:gd name="connsiteX25" fmla="*/ 2821 w 13469"/>
              <a:gd name="connsiteY25" fmla="*/ 8986 h 14109"/>
              <a:gd name="connsiteX26" fmla="*/ 3544 w 13469"/>
              <a:gd name="connsiteY26" fmla="*/ 9956 h 14109"/>
              <a:gd name="connsiteX27" fmla="*/ 4219 w 13469"/>
              <a:gd name="connsiteY27" fmla="*/ 9835 h 14109"/>
              <a:gd name="connsiteX28" fmla="*/ 4433 w 13469"/>
              <a:gd name="connsiteY28" fmla="*/ 9784 h 14109"/>
              <a:gd name="connsiteX29" fmla="*/ 4730 w 13469"/>
              <a:gd name="connsiteY29" fmla="*/ 9872 h 14109"/>
              <a:gd name="connsiteX30" fmla="*/ 5282 w 13469"/>
              <a:gd name="connsiteY30" fmla="*/ 10603 h 14109"/>
              <a:gd name="connsiteX31" fmla="*/ 5690 w 13469"/>
              <a:gd name="connsiteY31" fmla="*/ 11368 h 14109"/>
              <a:gd name="connsiteX32" fmla="*/ 6023 w 13469"/>
              <a:gd name="connsiteY32" fmla="*/ 11051 h 14109"/>
              <a:gd name="connsiteX33" fmla="*/ 6356 w 13469"/>
              <a:gd name="connsiteY33" fmla="*/ 10567 h 14109"/>
              <a:gd name="connsiteX34" fmla="*/ 6301 w 13469"/>
              <a:gd name="connsiteY34" fmla="*/ 10323 h 14109"/>
              <a:gd name="connsiteX35" fmla="*/ 6336 w 13469"/>
              <a:gd name="connsiteY35" fmla="*/ 10179 h 14109"/>
              <a:gd name="connsiteX36" fmla="*/ 6492 w 13469"/>
              <a:gd name="connsiteY36" fmla="*/ 10195 h 14109"/>
              <a:gd name="connsiteX37" fmla="*/ 6955 w 13469"/>
              <a:gd name="connsiteY37" fmla="*/ 10659 h 14109"/>
              <a:gd name="connsiteX38" fmla="*/ 7138 w 13469"/>
              <a:gd name="connsiteY38" fmla="*/ 10331 h 14109"/>
              <a:gd name="connsiteX39" fmla="*/ 7335 w 13469"/>
              <a:gd name="connsiteY39" fmla="*/ 10473 h 14109"/>
              <a:gd name="connsiteX40" fmla="*/ 7572 w 13469"/>
              <a:gd name="connsiteY40" fmla="*/ 10697 h 14109"/>
              <a:gd name="connsiteX41" fmla="*/ 7713 w 13469"/>
              <a:gd name="connsiteY41" fmla="*/ 11088 h 14109"/>
              <a:gd name="connsiteX42" fmla="*/ 7938 w 13469"/>
              <a:gd name="connsiteY42" fmla="*/ 11494 h 14109"/>
              <a:gd name="connsiteX43" fmla="*/ 8345 w 13469"/>
              <a:gd name="connsiteY43" fmla="*/ 11927 h 14109"/>
              <a:gd name="connsiteX44" fmla="*/ 8460 w 13469"/>
              <a:gd name="connsiteY44" fmla="*/ 12437 h 14109"/>
              <a:gd name="connsiteX45" fmla="*/ 8976 w 13469"/>
              <a:gd name="connsiteY45" fmla="*/ 13092 h 14109"/>
              <a:gd name="connsiteX46" fmla="*/ 9349 w 13469"/>
              <a:gd name="connsiteY46" fmla="*/ 14108 h 14109"/>
              <a:gd name="connsiteX47" fmla="*/ 9524 w 13469"/>
              <a:gd name="connsiteY47" fmla="*/ 13774 h 14109"/>
              <a:gd name="connsiteX48" fmla="*/ 9686 w 13469"/>
              <a:gd name="connsiteY48" fmla="*/ 13529 h 14109"/>
              <a:gd name="connsiteX49" fmla="*/ 9757 w 13469"/>
              <a:gd name="connsiteY49" fmla="*/ 12754 h 14109"/>
              <a:gd name="connsiteX50" fmla="*/ 9674 w 13469"/>
              <a:gd name="connsiteY50" fmla="*/ 12014 h 14109"/>
              <a:gd name="connsiteX51" fmla="*/ 9703 w 13469"/>
              <a:gd name="connsiteY51" fmla="*/ 11445 h 14109"/>
              <a:gd name="connsiteX52" fmla="*/ 10417 w 13469"/>
              <a:gd name="connsiteY52" fmla="*/ 11156 h 14109"/>
              <a:gd name="connsiteX53" fmla="*/ 11100 w 13469"/>
              <a:gd name="connsiteY53" fmla="*/ 10713 h 14109"/>
              <a:gd name="connsiteX54" fmla="*/ 11080 w 13469"/>
              <a:gd name="connsiteY54" fmla="*/ 9543 h 14109"/>
              <a:gd name="connsiteX55" fmla="*/ 11359 w 13469"/>
              <a:gd name="connsiteY55" fmla="*/ 9097 h 14109"/>
              <a:gd name="connsiteX56" fmla="*/ 11488 w 13469"/>
              <a:gd name="connsiteY56" fmla="*/ 8614 h 14109"/>
              <a:gd name="connsiteX57" fmla="*/ 11888 w 13469"/>
              <a:gd name="connsiteY57" fmla="*/ 8369 h 14109"/>
              <a:gd name="connsiteX58" fmla="*/ 12136 w 13469"/>
              <a:gd name="connsiteY58" fmla="*/ 8061 h 14109"/>
              <a:gd name="connsiteX59" fmla="*/ 12653 w 13469"/>
              <a:gd name="connsiteY59" fmla="*/ 8453 h 14109"/>
              <a:gd name="connsiteX60" fmla="*/ 12808 w 13469"/>
              <a:gd name="connsiteY60" fmla="*/ 7865 h 14109"/>
              <a:gd name="connsiteX61" fmla="*/ 12994 w 13469"/>
              <a:gd name="connsiteY61" fmla="*/ 7577 h 14109"/>
              <a:gd name="connsiteX62" fmla="*/ 13119 w 13469"/>
              <a:gd name="connsiteY62" fmla="*/ 7331 h 14109"/>
              <a:gd name="connsiteX63" fmla="*/ 13446 w 13469"/>
              <a:gd name="connsiteY63" fmla="*/ 7045 h 14109"/>
              <a:gd name="connsiteX64" fmla="*/ 12434 w 13469"/>
              <a:gd name="connsiteY64" fmla="*/ 6198 h 14109"/>
              <a:gd name="connsiteX65" fmla="*/ 11865 w 13469"/>
              <a:gd name="connsiteY65" fmla="*/ 6784 h 14109"/>
              <a:gd name="connsiteX66" fmla="*/ 11381 w 13469"/>
              <a:gd name="connsiteY66" fmla="*/ 7049 h 14109"/>
              <a:gd name="connsiteX67" fmla="*/ 10992 w 13469"/>
              <a:gd name="connsiteY67" fmla="*/ 7337 h 14109"/>
              <a:gd name="connsiteX68" fmla="*/ 10619 w 13469"/>
              <a:gd name="connsiteY68" fmla="*/ 7282 h 14109"/>
              <a:gd name="connsiteX69" fmla="*/ 10628 w 13469"/>
              <a:gd name="connsiteY69" fmla="*/ 7319 h 14109"/>
              <a:gd name="connsiteX70" fmla="*/ 10620 w 13469"/>
              <a:gd name="connsiteY70" fmla="*/ 7211 h 14109"/>
              <a:gd name="connsiteX71" fmla="*/ 10266 w 13469"/>
              <a:gd name="connsiteY71" fmla="*/ 7120 h 14109"/>
              <a:gd name="connsiteX72" fmla="*/ 10174 w 13469"/>
              <a:gd name="connsiteY72" fmla="*/ 6881 h 14109"/>
              <a:gd name="connsiteX73" fmla="*/ 10069 w 13469"/>
              <a:gd name="connsiteY73" fmla="*/ 6803 h 14109"/>
              <a:gd name="connsiteX74" fmla="*/ 9919 w 13469"/>
              <a:gd name="connsiteY74" fmla="*/ 6524 h 14109"/>
              <a:gd name="connsiteX75" fmla="*/ 9886 w 13469"/>
              <a:gd name="connsiteY75" fmla="*/ 6197 h 14109"/>
              <a:gd name="connsiteX76" fmla="*/ 9725 w 13469"/>
              <a:gd name="connsiteY76" fmla="*/ 6026 h 14109"/>
              <a:gd name="connsiteX77" fmla="*/ 9505 w 13469"/>
              <a:gd name="connsiteY77" fmla="*/ 5979 h 14109"/>
              <a:gd name="connsiteX78" fmla="*/ 9324 w 13469"/>
              <a:gd name="connsiteY78" fmla="*/ 5826 h 14109"/>
              <a:gd name="connsiteX79" fmla="*/ 9181 w 13469"/>
              <a:gd name="connsiteY79" fmla="*/ 5746 h 14109"/>
              <a:gd name="connsiteX80" fmla="*/ 9060 w 13469"/>
              <a:gd name="connsiteY80" fmla="*/ 5505 h 14109"/>
              <a:gd name="connsiteX81" fmla="*/ 8845 w 13469"/>
              <a:gd name="connsiteY81" fmla="*/ 5766 h 14109"/>
              <a:gd name="connsiteX82" fmla="*/ 8678 w 13469"/>
              <a:gd name="connsiteY82" fmla="*/ 5377 h 14109"/>
              <a:gd name="connsiteX83" fmla="*/ 8636 w 13469"/>
              <a:gd name="connsiteY83" fmla="*/ 4923 h 14109"/>
              <a:gd name="connsiteX84" fmla="*/ 8514 w 13469"/>
              <a:gd name="connsiteY84" fmla="*/ 4647 h 14109"/>
              <a:gd name="connsiteX85" fmla="*/ 8556 w 13469"/>
              <a:gd name="connsiteY85" fmla="*/ 3762 h 14109"/>
              <a:gd name="connsiteX86" fmla="*/ 8293 w 13469"/>
              <a:gd name="connsiteY86" fmla="*/ 3406 h 14109"/>
              <a:gd name="connsiteX87" fmla="*/ 8202 w 13469"/>
              <a:gd name="connsiteY87" fmla="*/ 2985 h 14109"/>
              <a:gd name="connsiteX88" fmla="*/ 8001 w 13469"/>
              <a:gd name="connsiteY88" fmla="*/ 2957 h 14109"/>
              <a:gd name="connsiteX89" fmla="*/ 7547 w 13469"/>
              <a:gd name="connsiteY89" fmla="*/ 3152 h 14109"/>
              <a:gd name="connsiteX90" fmla="*/ 7351 w 13469"/>
              <a:gd name="connsiteY90" fmla="*/ 2780 h 14109"/>
              <a:gd name="connsiteX91" fmla="*/ 6982 w 13469"/>
              <a:gd name="connsiteY91" fmla="*/ 2491 h 14109"/>
              <a:gd name="connsiteX92" fmla="*/ 6926 w 13469"/>
              <a:gd name="connsiteY92" fmla="*/ 2253 h 14109"/>
              <a:gd name="connsiteX93" fmla="*/ 6817 w 13469"/>
              <a:gd name="connsiteY93" fmla="*/ 1849 h 14109"/>
              <a:gd name="connsiteX94" fmla="*/ 6627 w 13469"/>
              <a:gd name="connsiteY94" fmla="*/ 1696 h 14109"/>
              <a:gd name="connsiteX95" fmla="*/ 6404 w 13469"/>
              <a:gd name="connsiteY95" fmla="*/ 1829 h 14109"/>
              <a:gd name="connsiteX96" fmla="*/ 6344 w 13469"/>
              <a:gd name="connsiteY96" fmla="*/ 1988 h 14109"/>
              <a:gd name="connsiteX97" fmla="*/ 6117 w 13469"/>
              <a:gd name="connsiteY97" fmla="*/ 1778 h 14109"/>
              <a:gd name="connsiteX98" fmla="*/ 5781 w 13469"/>
              <a:gd name="connsiteY98" fmla="*/ 1734 h 14109"/>
              <a:gd name="connsiteX99" fmla="*/ 5379 w 13469"/>
              <a:gd name="connsiteY99" fmla="*/ 1696 h 14109"/>
              <a:gd name="connsiteX100" fmla="*/ 4673 w 13469"/>
              <a:gd name="connsiteY100" fmla="*/ 1335 h 14109"/>
              <a:gd name="connsiteX101" fmla="*/ 4543 w 13469"/>
              <a:gd name="connsiteY101" fmla="*/ 1744 h 14109"/>
              <a:gd name="connsiteX102" fmla="*/ 4578 w 13469"/>
              <a:gd name="connsiteY102" fmla="*/ 1945 h 14109"/>
              <a:gd name="connsiteX103" fmla="*/ 4587 w 13469"/>
              <a:gd name="connsiteY103" fmla="*/ 2000 h 14109"/>
              <a:gd name="connsiteX104" fmla="*/ 4594 w 13469"/>
              <a:gd name="connsiteY104" fmla="*/ 2135 h 14109"/>
              <a:gd name="connsiteX105" fmla="*/ 3735 w 13469"/>
              <a:gd name="connsiteY105" fmla="*/ 2909 h 14109"/>
              <a:gd name="connsiteX106" fmla="*/ 3613 w 13469"/>
              <a:gd name="connsiteY106" fmla="*/ 2997 h 14109"/>
              <a:gd name="connsiteX107" fmla="*/ 3425 w 13469"/>
              <a:gd name="connsiteY107" fmla="*/ 2246 h 14109"/>
              <a:gd name="connsiteX108" fmla="*/ 2942 w 13469"/>
              <a:gd name="connsiteY108" fmla="*/ 1782 h 14109"/>
              <a:gd name="connsiteX109" fmla="*/ 2711 w 13469"/>
              <a:gd name="connsiteY109" fmla="*/ 1892 h 14109"/>
              <a:gd name="connsiteX110" fmla="*/ 2567 w 13469"/>
              <a:gd name="connsiteY110" fmla="*/ 1622 h 14109"/>
              <a:gd name="connsiteX111" fmla="*/ 2327 w 13469"/>
              <a:gd name="connsiteY111" fmla="*/ 1499 h 14109"/>
              <a:gd name="connsiteX112" fmla="*/ 1995 w 13469"/>
              <a:gd name="connsiteY112" fmla="*/ 576 h 14109"/>
              <a:gd name="connsiteX113" fmla="*/ 1877 w 13469"/>
              <a:gd name="connsiteY113" fmla="*/ 501 h 14109"/>
              <a:gd name="connsiteX114" fmla="*/ 994 w 13469"/>
              <a:gd name="connsiteY114" fmla="*/ 286 h 14109"/>
              <a:gd name="connsiteX115" fmla="*/ 839 w 13469"/>
              <a:gd name="connsiteY115" fmla="*/ 603 h 14109"/>
              <a:gd name="connsiteX116" fmla="*/ 634 w 13469"/>
              <a:gd name="connsiteY116" fmla="*/ 55 h 14109"/>
              <a:gd name="connsiteX117" fmla="*/ 433 w 13469"/>
              <a:gd name="connsiteY117" fmla="*/ 201 h 14109"/>
              <a:gd name="connsiteX118" fmla="*/ 305 w 13469"/>
              <a:gd name="connsiteY118" fmla="*/ 585 h 14109"/>
              <a:gd name="connsiteX119" fmla="*/ 141 w 13469"/>
              <a:gd name="connsiteY119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374 w 13469"/>
              <a:gd name="connsiteY7" fmla="*/ 3337 h 14109"/>
              <a:gd name="connsiteX8" fmla="*/ 588 w 13469"/>
              <a:gd name="connsiteY8" fmla="*/ 3715 h 14109"/>
              <a:gd name="connsiteX9" fmla="*/ 716 w 13469"/>
              <a:gd name="connsiteY9" fmla="*/ 4156 h 14109"/>
              <a:gd name="connsiteX10" fmla="*/ 932 w 13469"/>
              <a:gd name="connsiteY10" fmla="*/ 4659 h 14109"/>
              <a:gd name="connsiteX11" fmla="*/ 1059 w 13469"/>
              <a:gd name="connsiteY11" fmla="*/ 5216 h 14109"/>
              <a:gd name="connsiteX12" fmla="*/ 790 w 13469"/>
              <a:gd name="connsiteY12" fmla="*/ 7022 h 14109"/>
              <a:gd name="connsiteX13" fmla="*/ 1199 w 13469"/>
              <a:gd name="connsiteY13" fmla="*/ 7753 h 14109"/>
              <a:gd name="connsiteX14" fmla="*/ 1387 w 13469"/>
              <a:gd name="connsiteY14" fmla="*/ 8526 h 14109"/>
              <a:gd name="connsiteX15" fmla="*/ 839 w 13469"/>
              <a:gd name="connsiteY15" fmla="*/ 8243 h 14109"/>
              <a:gd name="connsiteX16" fmla="*/ 673 w 13469"/>
              <a:gd name="connsiteY16" fmla="*/ 8503 h 14109"/>
              <a:gd name="connsiteX17" fmla="*/ 315 w 13469"/>
              <a:gd name="connsiteY17" fmla="*/ 8563 h 14109"/>
              <a:gd name="connsiteX18" fmla="*/ 635 w 13469"/>
              <a:gd name="connsiteY18" fmla="*/ 9459 h 14109"/>
              <a:gd name="connsiteX19" fmla="*/ 785 w 13469"/>
              <a:gd name="connsiteY19" fmla="*/ 9732 h 14109"/>
              <a:gd name="connsiteX20" fmla="*/ 888 w 13469"/>
              <a:gd name="connsiteY20" fmla="*/ 10148 h 14109"/>
              <a:gd name="connsiteX21" fmla="*/ 1219 w 13469"/>
              <a:gd name="connsiteY21" fmla="*/ 10069 h 14109"/>
              <a:gd name="connsiteX22" fmla="*/ 1384 w 13469"/>
              <a:gd name="connsiteY22" fmla="*/ 10227 h 14109"/>
              <a:gd name="connsiteX23" fmla="*/ 1457 w 13469"/>
              <a:gd name="connsiteY23" fmla="*/ 10413 h 14109"/>
              <a:gd name="connsiteX24" fmla="*/ 1739 w 13469"/>
              <a:gd name="connsiteY24" fmla="*/ 10684 h 14109"/>
              <a:gd name="connsiteX25" fmla="*/ 1990 w 13469"/>
              <a:gd name="connsiteY25" fmla="*/ 8809 h 14109"/>
              <a:gd name="connsiteX26" fmla="*/ 2821 w 13469"/>
              <a:gd name="connsiteY26" fmla="*/ 8986 h 14109"/>
              <a:gd name="connsiteX27" fmla="*/ 3544 w 13469"/>
              <a:gd name="connsiteY27" fmla="*/ 9956 h 14109"/>
              <a:gd name="connsiteX28" fmla="*/ 4219 w 13469"/>
              <a:gd name="connsiteY28" fmla="*/ 9835 h 14109"/>
              <a:gd name="connsiteX29" fmla="*/ 4433 w 13469"/>
              <a:gd name="connsiteY29" fmla="*/ 9784 h 14109"/>
              <a:gd name="connsiteX30" fmla="*/ 4730 w 13469"/>
              <a:gd name="connsiteY30" fmla="*/ 9872 h 14109"/>
              <a:gd name="connsiteX31" fmla="*/ 5282 w 13469"/>
              <a:gd name="connsiteY31" fmla="*/ 10603 h 14109"/>
              <a:gd name="connsiteX32" fmla="*/ 5690 w 13469"/>
              <a:gd name="connsiteY32" fmla="*/ 11368 h 14109"/>
              <a:gd name="connsiteX33" fmla="*/ 6023 w 13469"/>
              <a:gd name="connsiteY33" fmla="*/ 11051 h 14109"/>
              <a:gd name="connsiteX34" fmla="*/ 6356 w 13469"/>
              <a:gd name="connsiteY34" fmla="*/ 10567 h 14109"/>
              <a:gd name="connsiteX35" fmla="*/ 6301 w 13469"/>
              <a:gd name="connsiteY35" fmla="*/ 10323 h 14109"/>
              <a:gd name="connsiteX36" fmla="*/ 6336 w 13469"/>
              <a:gd name="connsiteY36" fmla="*/ 10179 h 14109"/>
              <a:gd name="connsiteX37" fmla="*/ 6492 w 13469"/>
              <a:gd name="connsiteY37" fmla="*/ 10195 h 14109"/>
              <a:gd name="connsiteX38" fmla="*/ 6955 w 13469"/>
              <a:gd name="connsiteY38" fmla="*/ 10659 h 14109"/>
              <a:gd name="connsiteX39" fmla="*/ 7138 w 13469"/>
              <a:gd name="connsiteY39" fmla="*/ 10331 h 14109"/>
              <a:gd name="connsiteX40" fmla="*/ 7335 w 13469"/>
              <a:gd name="connsiteY40" fmla="*/ 10473 h 14109"/>
              <a:gd name="connsiteX41" fmla="*/ 7572 w 13469"/>
              <a:gd name="connsiteY41" fmla="*/ 10697 h 14109"/>
              <a:gd name="connsiteX42" fmla="*/ 7713 w 13469"/>
              <a:gd name="connsiteY42" fmla="*/ 11088 h 14109"/>
              <a:gd name="connsiteX43" fmla="*/ 7938 w 13469"/>
              <a:gd name="connsiteY43" fmla="*/ 11494 h 14109"/>
              <a:gd name="connsiteX44" fmla="*/ 8345 w 13469"/>
              <a:gd name="connsiteY44" fmla="*/ 11927 h 14109"/>
              <a:gd name="connsiteX45" fmla="*/ 8460 w 13469"/>
              <a:gd name="connsiteY45" fmla="*/ 12437 h 14109"/>
              <a:gd name="connsiteX46" fmla="*/ 8976 w 13469"/>
              <a:gd name="connsiteY46" fmla="*/ 13092 h 14109"/>
              <a:gd name="connsiteX47" fmla="*/ 9349 w 13469"/>
              <a:gd name="connsiteY47" fmla="*/ 14108 h 14109"/>
              <a:gd name="connsiteX48" fmla="*/ 9524 w 13469"/>
              <a:gd name="connsiteY48" fmla="*/ 13774 h 14109"/>
              <a:gd name="connsiteX49" fmla="*/ 9686 w 13469"/>
              <a:gd name="connsiteY49" fmla="*/ 13529 h 14109"/>
              <a:gd name="connsiteX50" fmla="*/ 9757 w 13469"/>
              <a:gd name="connsiteY50" fmla="*/ 12754 h 14109"/>
              <a:gd name="connsiteX51" fmla="*/ 9674 w 13469"/>
              <a:gd name="connsiteY51" fmla="*/ 12014 h 14109"/>
              <a:gd name="connsiteX52" fmla="*/ 9703 w 13469"/>
              <a:gd name="connsiteY52" fmla="*/ 11445 h 14109"/>
              <a:gd name="connsiteX53" fmla="*/ 10417 w 13469"/>
              <a:gd name="connsiteY53" fmla="*/ 11156 h 14109"/>
              <a:gd name="connsiteX54" fmla="*/ 11100 w 13469"/>
              <a:gd name="connsiteY54" fmla="*/ 10713 h 14109"/>
              <a:gd name="connsiteX55" fmla="*/ 11080 w 13469"/>
              <a:gd name="connsiteY55" fmla="*/ 9543 h 14109"/>
              <a:gd name="connsiteX56" fmla="*/ 11359 w 13469"/>
              <a:gd name="connsiteY56" fmla="*/ 9097 h 14109"/>
              <a:gd name="connsiteX57" fmla="*/ 11488 w 13469"/>
              <a:gd name="connsiteY57" fmla="*/ 8614 h 14109"/>
              <a:gd name="connsiteX58" fmla="*/ 11888 w 13469"/>
              <a:gd name="connsiteY58" fmla="*/ 8369 h 14109"/>
              <a:gd name="connsiteX59" fmla="*/ 12136 w 13469"/>
              <a:gd name="connsiteY59" fmla="*/ 8061 h 14109"/>
              <a:gd name="connsiteX60" fmla="*/ 12653 w 13469"/>
              <a:gd name="connsiteY60" fmla="*/ 8453 h 14109"/>
              <a:gd name="connsiteX61" fmla="*/ 12808 w 13469"/>
              <a:gd name="connsiteY61" fmla="*/ 7865 h 14109"/>
              <a:gd name="connsiteX62" fmla="*/ 12994 w 13469"/>
              <a:gd name="connsiteY62" fmla="*/ 7577 h 14109"/>
              <a:gd name="connsiteX63" fmla="*/ 13119 w 13469"/>
              <a:gd name="connsiteY63" fmla="*/ 7331 h 14109"/>
              <a:gd name="connsiteX64" fmla="*/ 13446 w 13469"/>
              <a:gd name="connsiteY64" fmla="*/ 7045 h 14109"/>
              <a:gd name="connsiteX65" fmla="*/ 12434 w 13469"/>
              <a:gd name="connsiteY65" fmla="*/ 6198 h 14109"/>
              <a:gd name="connsiteX66" fmla="*/ 11865 w 13469"/>
              <a:gd name="connsiteY66" fmla="*/ 6784 h 14109"/>
              <a:gd name="connsiteX67" fmla="*/ 11381 w 13469"/>
              <a:gd name="connsiteY67" fmla="*/ 7049 h 14109"/>
              <a:gd name="connsiteX68" fmla="*/ 10992 w 13469"/>
              <a:gd name="connsiteY68" fmla="*/ 7337 h 14109"/>
              <a:gd name="connsiteX69" fmla="*/ 10619 w 13469"/>
              <a:gd name="connsiteY69" fmla="*/ 7282 h 14109"/>
              <a:gd name="connsiteX70" fmla="*/ 10628 w 13469"/>
              <a:gd name="connsiteY70" fmla="*/ 7319 h 14109"/>
              <a:gd name="connsiteX71" fmla="*/ 10620 w 13469"/>
              <a:gd name="connsiteY71" fmla="*/ 7211 h 14109"/>
              <a:gd name="connsiteX72" fmla="*/ 10266 w 13469"/>
              <a:gd name="connsiteY72" fmla="*/ 7120 h 14109"/>
              <a:gd name="connsiteX73" fmla="*/ 10174 w 13469"/>
              <a:gd name="connsiteY73" fmla="*/ 6881 h 14109"/>
              <a:gd name="connsiteX74" fmla="*/ 10069 w 13469"/>
              <a:gd name="connsiteY74" fmla="*/ 6803 h 14109"/>
              <a:gd name="connsiteX75" fmla="*/ 9919 w 13469"/>
              <a:gd name="connsiteY75" fmla="*/ 6524 h 14109"/>
              <a:gd name="connsiteX76" fmla="*/ 9886 w 13469"/>
              <a:gd name="connsiteY76" fmla="*/ 6197 h 14109"/>
              <a:gd name="connsiteX77" fmla="*/ 9725 w 13469"/>
              <a:gd name="connsiteY77" fmla="*/ 6026 h 14109"/>
              <a:gd name="connsiteX78" fmla="*/ 9505 w 13469"/>
              <a:gd name="connsiteY78" fmla="*/ 5979 h 14109"/>
              <a:gd name="connsiteX79" fmla="*/ 9324 w 13469"/>
              <a:gd name="connsiteY79" fmla="*/ 5826 h 14109"/>
              <a:gd name="connsiteX80" fmla="*/ 9181 w 13469"/>
              <a:gd name="connsiteY80" fmla="*/ 5746 h 14109"/>
              <a:gd name="connsiteX81" fmla="*/ 9060 w 13469"/>
              <a:gd name="connsiteY81" fmla="*/ 5505 h 14109"/>
              <a:gd name="connsiteX82" fmla="*/ 8845 w 13469"/>
              <a:gd name="connsiteY82" fmla="*/ 5766 h 14109"/>
              <a:gd name="connsiteX83" fmla="*/ 8678 w 13469"/>
              <a:gd name="connsiteY83" fmla="*/ 5377 h 14109"/>
              <a:gd name="connsiteX84" fmla="*/ 8636 w 13469"/>
              <a:gd name="connsiteY84" fmla="*/ 4923 h 14109"/>
              <a:gd name="connsiteX85" fmla="*/ 8514 w 13469"/>
              <a:gd name="connsiteY85" fmla="*/ 4647 h 14109"/>
              <a:gd name="connsiteX86" fmla="*/ 8556 w 13469"/>
              <a:gd name="connsiteY86" fmla="*/ 3762 h 14109"/>
              <a:gd name="connsiteX87" fmla="*/ 8293 w 13469"/>
              <a:gd name="connsiteY87" fmla="*/ 3406 h 14109"/>
              <a:gd name="connsiteX88" fmla="*/ 8202 w 13469"/>
              <a:gd name="connsiteY88" fmla="*/ 2985 h 14109"/>
              <a:gd name="connsiteX89" fmla="*/ 8001 w 13469"/>
              <a:gd name="connsiteY89" fmla="*/ 2957 h 14109"/>
              <a:gd name="connsiteX90" fmla="*/ 7547 w 13469"/>
              <a:gd name="connsiteY90" fmla="*/ 3152 h 14109"/>
              <a:gd name="connsiteX91" fmla="*/ 7351 w 13469"/>
              <a:gd name="connsiteY91" fmla="*/ 2780 h 14109"/>
              <a:gd name="connsiteX92" fmla="*/ 6982 w 13469"/>
              <a:gd name="connsiteY92" fmla="*/ 2491 h 14109"/>
              <a:gd name="connsiteX93" fmla="*/ 6926 w 13469"/>
              <a:gd name="connsiteY93" fmla="*/ 2253 h 14109"/>
              <a:gd name="connsiteX94" fmla="*/ 6817 w 13469"/>
              <a:gd name="connsiteY94" fmla="*/ 1849 h 14109"/>
              <a:gd name="connsiteX95" fmla="*/ 6627 w 13469"/>
              <a:gd name="connsiteY95" fmla="*/ 1696 h 14109"/>
              <a:gd name="connsiteX96" fmla="*/ 6404 w 13469"/>
              <a:gd name="connsiteY96" fmla="*/ 1829 h 14109"/>
              <a:gd name="connsiteX97" fmla="*/ 6344 w 13469"/>
              <a:gd name="connsiteY97" fmla="*/ 1988 h 14109"/>
              <a:gd name="connsiteX98" fmla="*/ 6117 w 13469"/>
              <a:gd name="connsiteY98" fmla="*/ 1778 h 14109"/>
              <a:gd name="connsiteX99" fmla="*/ 5781 w 13469"/>
              <a:gd name="connsiteY99" fmla="*/ 1734 h 14109"/>
              <a:gd name="connsiteX100" fmla="*/ 5379 w 13469"/>
              <a:gd name="connsiteY100" fmla="*/ 1696 h 14109"/>
              <a:gd name="connsiteX101" fmla="*/ 4673 w 13469"/>
              <a:gd name="connsiteY101" fmla="*/ 1335 h 14109"/>
              <a:gd name="connsiteX102" fmla="*/ 4543 w 13469"/>
              <a:gd name="connsiteY102" fmla="*/ 1744 h 14109"/>
              <a:gd name="connsiteX103" fmla="*/ 4578 w 13469"/>
              <a:gd name="connsiteY103" fmla="*/ 1945 h 14109"/>
              <a:gd name="connsiteX104" fmla="*/ 4587 w 13469"/>
              <a:gd name="connsiteY104" fmla="*/ 2000 h 14109"/>
              <a:gd name="connsiteX105" fmla="*/ 4594 w 13469"/>
              <a:gd name="connsiteY105" fmla="*/ 2135 h 14109"/>
              <a:gd name="connsiteX106" fmla="*/ 3735 w 13469"/>
              <a:gd name="connsiteY106" fmla="*/ 2909 h 14109"/>
              <a:gd name="connsiteX107" fmla="*/ 3613 w 13469"/>
              <a:gd name="connsiteY107" fmla="*/ 2997 h 14109"/>
              <a:gd name="connsiteX108" fmla="*/ 3425 w 13469"/>
              <a:gd name="connsiteY108" fmla="*/ 2246 h 14109"/>
              <a:gd name="connsiteX109" fmla="*/ 2942 w 13469"/>
              <a:gd name="connsiteY109" fmla="*/ 1782 h 14109"/>
              <a:gd name="connsiteX110" fmla="*/ 2711 w 13469"/>
              <a:gd name="connsiteY110" fmla="*/ 1892 h 14109"/>
              <a:gd name="connsiteX111" fmla="*/ 2567 w 13469"/>
              <a:gd name="connsiteY111" fmla="*/ 1622 h 14109"/>
              <a:gd name="connsiteX112" fmla="*/ 2327 w 13469"/>
              <a:gd name="connsiteY112" fmla="*/ 1499 h 14109"/>
              <a:gd name="connsiteX113" fmla="*/ 1995 w 13469"/>
              <a:gd name="connsiteY113" fmla="*/ 576 h 14109"/>
              <a:gd name="connsiteX114" fmla="*/ 1877 w 13469"/>
              <a:gd name="connsiteY114" fmla="*/ 501 h 14109"/>
              <a:gd name="connsiteX115" fmla="*/ 994 w 13469"/>
              <a:gd name="connsiteY115" fmla="*/ 286 h 14109"/>
              <a:gd name="connsiteX116" fmla="*/ 839 w 13469"/>
              <a:gd name="connsiteY116" fmla="*/ 603 h 14109"/>
              <a:gd name="connsiteX117" fmla="*/ 634 w 13469"/>
              <a:gd name="connsiteY117" fmla="*/ 55 h 14109"/>
              <a:gd name="connsiteX118" fmla="*/ 433 w 13469"/>
              <a:gd name="connsiteY118" fmla="*/ 201 h 14109"/>
              <a:gd name="connsiteX119" fmla="*/ 305 w 13469"/>
              <a:gd name="connsiteY119" fmla="*/ 585 h 14109"/>
              <a:gd name="connsiteX120" fmla="*/ 141 w 13469"/>
              <a:gd name="connsiteY120" fmla="*/ 640 h 14109"/>
              <a:gd name="connsiteX0" fmla="*/ 141 w 13469"/>
              <a:gd name="connsiteY0" fmla="*/ 640 h 14109"/>
              <a:gd name="connsiteX1" fmla="*/ 16 w 13469"/>
              <a:gd name="connsiteY1" fmla="*/ 853 h 14109"/>
              <a:gd name="connsiteX2" fmla="*/ 34 w 13469"/>
              <a:gd name="connsiteY2" fmla="*/ 1401 h 14109"/>
              <a:gd name="connsiteX3" fmla="*/ 204 w 13469"/>
              <a:gd name="connsiteY3" fmla="*/ 1783 h 14109"/>
              <a:gd name="connsiteX4" fmla="*/ 181 w 13469"/>
              <a:gd name="connsiteY4" fmla="*/ 2382 h 14109"/>
              <a:gd name="connsiteX5" fmla="*/ 120 w 13469"/>
              <a:gd name="connsiteY5" fmla="*/ 2504 h 14109"/>
              <a:gd name="connsiteX6" fmla="*/ 47 w 13469"/>
              <a:gd name="connsiteY6" fmla="*/ 2906 h 14109"/>
              <a:gd name="connsiteX7" fmla="*/ 374 w 13469"/>
              <a:gd name="connsiteY7" fmla="*/ 3337 h 14109"/>
              <a:gd name="connsiteX8" fmla="*/ 588 w 13469"/>
              <a:gd name="connsiteY8" fmla="*/ 3715 h 14109"/>
              <a:gd name="connsiteX9" fmla="*/ 716 w 13469"/>
              <a:gd name="connsiteY9" fmla="*/ 4156 h 14109"/>
              <a:gd name="connsiteX10" fmla="*/ 932 w 13469"/>
              <a:gd name="connsiteY10" fmla="*/ 4659 h 14109"/>
              <a:gd name="connsiteX11" fmla="*/ 1059 w 13469"/>
              <a:gd name="connsiteY11" fmla="*/ 5216 h 14109"/>
              <a:gd name="connsiteX12" fmla="*/ 3 w 13469"/>
              <a:gd name="connsiteY12" fmla="*/ 5035 h 14109"/>
              <a:gd name="connsiteX13" fmla="*/ 1199 w 13469"/>
              <a:gd name="connsiteY13" fmla="*/ 7753 h 14109"/>
              <a:gd name="connsiteX14" fmla="*/ 1387 w 13469"/>
              <a:gd name="connsiteY14" fmla="*/ 8526 h 14109"/>
              <a:gd name="connsiteX15" fmla="*/ 839 w 13469"/>
              <a:gd name="connsiteY15" fmla="*/ 8243 h 14109"/>
              <a:gd name="connsiteX16" fmla="*/ 673 w 13469"/>
              <a:gd name="connsiteY16" fmla="*/ 8503 h 14109"/>
              <a:gd name="connsiteX17" fmla="*/ 315 w 13469"/>
              <a:gd name="connsiteY17" fmla="*/ 8563 h 14109"/>
              <a:gd name="connsiteX18" fmla="*/ 635 w 13469"/>
              <a:gd name="connsiteY18" fmla="*/ 9459 h 14109"/>
              <a:gd name="connsiteX19" fmla="*/ 785 w 13469"/>
              <a:gd name="connsiteY19" fmla="*/ 9732 h 14109"/>
              <a:gd name="connsiteX20" fmla="*/ 888 w 13469"/>
              <a:gd name="connsiteY20" fmla="*/ 10148 h 14109"/>
              <a:gd name="connsiteX21" fmla="*/ 1219 w 13469"/>
              <a:gd name="connsiteY21" fmla="*/ 10069 h 14109"/>
              <a:gd name="connsiteX22" fmla="*/ 1384 w 13469"/>
              <a:gd name="connsiteY22" fmla="*/ 10227 h 14109"/>
              <a:gd name="connsiteX23" fmla="*/ 1457 w 13469"/>
              <a:gd name="connsiteY23" fmla="*/ 10413 h 14109"/>
              <a:gd name="connsiteX24" fmla="*/ 1739 w 13469"/>
              <a:gd name="connsiteY24" fmla="*/ 10684 h 14109"/>
              <a:gd name="connsiteX25" fmla="*/ 1990 w 13469"/>
              <a:gd name="connsiteY25" fmla="*/ 8809 h 14109"/>
              <a:gd name="connsiteX26" fmla="*/ 2821 w 13469"/>
              <a:gd name="connsiteY26" fmla="*/ 8986 h 14109"/>
              <a:gd name="connsiteX27" fmla="*/ 3544 w 13469"/>
              <a:gd name="connsiteY27" fmla="*/ 9956 h 14109"/>
              <a:gd name="connsiteX28" fmla="*/ 4219 w 13469"/>
              <a:gd name="connsiteY28" fmla="*/ 9835 h 14109"/>
              <a:gd name="connsiteX29" fmla="*/ 4433 w 13469"/>
              <a:gd name="connsiteY29" fmla="*/ 9784 h 14109"/>
              <a:gd name="connsiteX30" fmla="*/ 4730 w 13469"/>
              <a:gd name="connsiteY30" fmla="*/ 9872 h 14109"/>
              <a:gd name="connsiteX31" fmla="*/ 5282 w 13469"/>
              <a:gd name="connsiteY31" fmla="*/ 10603 h 14109"/>
              <a:gd name="connsiteX32" fmla="*/ 5690 w 13469"/>
              <a:gd name="connsiteY32" fmla="*/ 11368 h 14109"/>
              <a:gd name="connsiteX33" fmla="*/ 6023 w 13469"/>
              <a:gd name="connsiteY33" fmla="*/ 11051 h 14109"/>
              <a:gd name="connsiteX34" fmla="*/ 6356 w 13469"/>
              <a:gd name="connsiteY34" fmla="*/ 10567 h 14109"/>
              <a:gd name="connsiteX35" fmla="*/ 6301 w 13469"/>
              <a:gd name="connsiteY35" fmla="*/ 10323 h 14109"/>
              <a:gd name="connsiteX36" fmla="*/ 6336 w 13469"/>
              <a:gd name="connsiteY36" fmla="*/ 10179 h 14109"/>
              <a:gd name="connsiteX37" fmla="*/ 6492 w 13469"/>
              <a:gd name="connsiteY37" fmla="*/ 10195 h 14109"/>
              <a:gd name="connsiteX38" fmla="*/ 6955 w 13469"/>
              <a:gd name="connsiteY38" fmla="*/ 10659 h 14109"/>
              <a:gd name="connsiteX39" fmla="*/ 7138 w 13469"/>
              <a:gd name="connsiteY39" fmla="*/ 10331 h 14109"/>
              <a:gd name="connsiteX40" fmla="*/ 7335 w 13469"/>
              <a:gd name="connsiteY40" fmla="*/ 10473 h 14109"/>
              <a:gd name="connsiteX41" fmla="*/ 7572 w 13469"/>
              <a:gd name="connsiteY41" fmla="*/ 10697 h 14109"/>
              <a:gd name="connsiteX42" fmla="*/ 7713 w 13469"/>
              <a:gd name="connsiteY42" fmla="*/ 11088 h 14109"/>
              <a:gd name="connsiteX43" fmla="*/ 7938 w 13469"/>
              <a:gd name="connsiteY43" fmla="*/ 11494 h 14109"/>
              <a:gd name="connsiteX44" fmla="*/ 8345 w 13469"/>
              <a:gd name="connsiteY44" fmla="*/ 11927 h 14109"/>
              <a:gd name="connsiteX45" fmla="*/ 8460 w 13469"/>
              <a:gd name="connsiteY45" fmla="*/ 12437 h 14109"/>
              <a:gd name="connsiteX46" fmla="*/ 8976 w 13469"/>
              <a:gd name="connsiteY46" fmla="*/ 13092 h 14109"/>
              <a:gd name="connsiteX47" fmla="*/ 9349 w 13469"/>
              <a:gd name="connsiteY47" fmla="*/ 14108 h 14109"/>
              <a:gd name="connsiteX48" fmla="*/ 9524 w 13469"/>
              <a:gd name="connsiteY48" fmla="*/ 13774 h 14109"/>
              <a:gd name="connsiteX49" fmla="*/ 9686 w 13469"/>
              <a:gd name="connsiteY49" fmla="*/ 13529 h 14109"/>
              <a:gd name="connsiteX50" fmla="*/ 9757 w 13469"/>
              <a:gd name="connsiteY50" fmla="*/ 12754 h 14109"/>
              <a:gd name="connsiteX51" fmla="*/ 9674 w 13469"/>
              <a:gd name="connsiteY51" fmla="*/ 12014 h 14109"/>
              <a:gd name="connsiteX52" fmla="*/ 9703 w 13469"/>
              <a:gd name="connsiteY52" fmla="*/ 11445 h 14109"/>
              <a:gd name="connsiteX53" fmla="*/ 10417 w 13469"/>
              <a:gd name="connsiteY53" fmla="*/ 11156 h 14109"/>
              <a:gd name="connsiteX54" fmla="*/ 11100 w 13469"/>
              <a:gd name="connsiteY54" fmla="*/ 10713 h 14109"/>
              <a:gd name="connsiteX55" fmla="*/ 11080 w 13469"/>
              <a:gd name="connsiteY55" fmla="*/ 9543 h 14109"/>
              <a:gd name="connsiteX56" fmla="*/ 11359 w 13469"/>
              <a:gd name="connsiteY56" fmla="*/ 9097 h 14109"/>
              <a:gd name="connsiteX57" fmla="*/ 11488 w 13469"/>
              <a:gd name="connsiteY57" fmla="*/ 8614 h 14109"/>
              <a:gd name="connsiteX58" fmla="*/ 11888 w 13469"/>
              <a:gd name="connsiteY58" fmla="*/ 8369 h 14109"/>
              <a:gd name="connsiteX59" fmla="*/ 12136 w 13469"/>
              <a:gd name="connsiteY59" fmla="*/ 8061 h 14109"/>
              <a:gd name="connsiteX60" fmla="*/ 12653 w 13469"/>
              <a:gd name="connsiteY60" fmla="*/ 8453 h 14109"/>
              <a:gd name="connsiteX61" fmla="*/ 12808 w 13469"/>
              <a:gd name="connsiteY61" fmla="*/ 7865 h 14109"/>
              <a:gd name="connsiteX62" fmla="*/ 12994 w 13469"/>
              <a:gd name="connsiteY62" fmla="*/ 7577 h 14109"/>
              <a:gd name="connsiteX63" fmla="*/ 13119 w 13469"/>
              <a:gd name="connsiteY63" fmla="*/ 7331 h 14109"/>
              <a:gd name="connsiteX64" fmla="*/ 13446 w 13469"/>
              <a:gd name="connsiteY64" fmla="*/ 7045 h 14109"/>
              <a:gd name="connsiteX65" fmla="*/ 12434 w 13469"/>
              <a:gd name="connsiteY65" fmla="*/ 6198 h 14109"/>
              <a:gd name="connsiteX66" fmla="*/ 11865 w 13469"/>
              <a:gd name="connsiteY66" fmla="*/ 6784 h 14109"/>
              <a:gd name="connsiteX67" fmla="*/ 11381 w 13469"/>
              <a:gd name="connsiteY67" fmla="*/ 7049 h 14109"/>
              <a:gd name="connsiteX68" fmla="*/ 10992 w 13469"/>
              <a:gd name="connsiteY68" fmla="*/ 7337 h 14109"/>
              <a:gd name="connsiteX69" fmla="*/ 10619 w 13469"/>
              <a:gd name="connsiteY69" fmla="*/ 7282 h 14109"/>
              <a:gd name="connsiteX70" fmla="*/ 10628 w 13469"/>
              <a:gd name="connsiteY70" fmla="*/ 7319 h 14109"/>
              <a:gd name="connsiteX71" fmla="*/ 10620 w 13469"/>
              <a:gd name="connsiteY71" fmla="*/ 7211 h 14109"/>
              <a:gd name="connsiteX72" fmla="*/ 10266 w 13469"/>
              <a:gd name="connsiteY72" fmla="*/ 7120 h 14109"/>
              <a:gd name="connsiteX73" fmla="*/ 10174 w 13469"/>
              <a:gd name="connsiteY73" fmla="*/ 6881 h 14109"/>
              <a:gd name="connsiteX74" fmla="*/ 10069 w 13469"/>
              <a:gd name="connsiteY74" fmla="*/ 6803 h 14109"/>
              <a:gd name="connsiteX75" fmla="*/ 9919 w 13469"/>
              <a:gd name="connsiteY75" fmla="*/ 6524 h 14109"/>
              <a:gd name="connsiteX76" fmla="*/ 9886 w 13469"/>
              <a:gd name="connsiteY76" fmla="*/ 6197 h 14109"/>
              <a:gd name="connsiteX77" fmla="*/ 9725 w 13469"/>
              <a:gd name="connsiteY77" fmla="*/ 6026 h 14109"/>
              <a:gd name="connsiteX78" fmla="*/ 9505 w 13469"/>
              <a:gd name="connsiteY78" fmla="*/ 5979 h 14109"/>
              <a:gd name="connsiteX79" fmla="*/ 9324 w 13469"/>
              <a:gd name="connsiteY79" fmla="*/ 5826 h 14109"/>
              <a:gd name="connsiteX80" fmla="*/ 9181 w 13469"/>
              <a:gd name="connsiteY80" fmla="*/ 5746 h 14109"/>
              <a:gd name="connsiteX81" fmla="*/ 9060 w 13469"/>
              <a:gd name="connsiteY81" fmla="*/ 5505 h 14109"/>
              <a:gd name="connsiteX82" fmla="*/ 8845 w 13469"/>
              <a:gd name="connsiteY82" fmla="*/ 5766 h 14109"/>
              <a:gd name="connsiteX83" fmla="*/ 8678 w 13469"/>
              <a:gd name="connsiteY83" fmla="*/ 5377 h 14109"/>
              <a:gd name="connsiteX84" fmla="*/ 8636 w 13469"/>
              <a:gd name="connsiteY84" fmla="*/ 4923 h 14109"/>
              <a:gd name="connsiteX85" fmla="*/ 8514 w 13469"/>
              <a:gd name="connsiteY85" fmla="*/ 4647 h 14109"/>
              <a:gd name="connsiteX86" fmla="*/ 8556 w 13469"/>
              <a:gd name="connsiteY86" fmla="*/ 3762 h 14109"/>
              <a:gd name="connsiteX87" fmla="*/ 8293 w 13469"/>
              <a:gd name="connsiteY87" fmla="*/ 3406 h 14109"/>
              <a:gd name="connsiteX88" fmla="*/ 8202 w 13469"/>
              <a:gd name="connsiteY88" fmla="*/ 2985 h 14109"/>
              <a:gd name="connsiteX89" fmla="*/ 8001 w 13469"/>
              <a:gd name="connsiteY89" fmla="*/ 2957 h 14109"/>
              <a:gd name="connsiteX90" fmla="*/ 7547 w 13469"/>
              <a:gd name="connsiteY90" fmla="*/ 3152 h 14109"/>
              <a:gd name="connsiteX91" fmla="*/ 7351 w 13469"/>
              <a:gd name="connsiteY91" fmla="*/ 2780 h 14109"/>
              <a:gd name="connsiteX92" fmla="*/ 6982 w 13469"/>
              <a:gd name="connsiteY92" fmla="*/ 2491 h 14109"/>
              <a:gd name="connsiteX93" fmla="*/ 6926 w 13469"/>
              <a:gd name="connsiteY93" fmla="*/ 2253 h 14109"/>
              <a:gd name="connsiteX94" fmla="*/ 6817 w 13469"/>
              <a:gd name="connsiteY94" fmla="*/ 1849 h 14109"/>
              <a:gd name="connsiteX95" fmla="*/ 6627 w 13469"/>
              <a:gd name="connsiteY95" fmla="*/ 1696 h 14109"/>
              <a:gd name="connsiteX96" fmla="*/ 6404 w 13469"/>
              <a:gd name="connsiteY96" fmla="*/ 1829 h 14109"/>
              <a:gd name="connsiteX97" fmla="*/ 6344 w 13469"/>
              <a:gd name="connsiteY97" fmla="*/ 1988 h 14109"/>
              <a:gd name="connsiteX98" fmla="*/ 6117 w 13469"/>
              <a:gd name="connsiteY98" fmla="*/ 1778 h 14109"/>
              <a:gd name="connsiteX99" fmla="*/ 5781 w 13469"/>
              <a:gd name="connsiteY99" fmla="*/ 1734 h 14109"/>
              <a:gd name="connsiteX100" fmla="*/ 5379 w 13469"/>
              <a:gd name="connsiteY100" fmla="*/ 1696 h 14109"/>
              <a:gd name="connsiteX101" fmla="*/ 4673 w 13469"/>
              <a:gd name="connsiteY101" fmla="*/ 1335 h 14109"/>
              <a:gd name="connsiteX102" fmla="*/ 4543 w 13469"/>
              <a:gd name="connsiteY102" fmla="*/ 1744 h 14109"/>
              <a:gd name="connsiteX103" fmla="*/ 4578 w 13469"/>
              <a:gd name="connsiteY103" fmla="*/ 1945 h 14109"/>
              <a:gd name="connsiteX104" fmla="*/ 4587 w 13469"/>
              <a:gd name="connsiteY104" fmla="*/ 2000 h 14109"/>
              <a:gd name="connsiteX105" fmla="*/ 4594 w 13469"/>
              <a:gd name="connsiteY105" fmla="*/ 2135 h 14109"/>
              <a:gd name="connsiteX106" fmla="*/ 3735 w 13469"/>
              <a:gd name="connsiteY106" fmla="*/ 2909 h 14109"/>
              <a:gd name="connsiteX107" fmla="*/ 3613 w 13469"/>
              <a:gd name="connsiteY107" fmla="*/ 2997 h 14109"/>
              <a:gd name="connsiteX108" fmla="*/ 3425 w 13469"/>
              <a:gd name="connsiteY108" fmla="*/ 2246 h 14109"/>
              <a:gd name="connsiteX109" fmla="*/ 2942 w 13469"/>
              <a:gd name="connsiteY109" fmla="*/ 1782 h 14109"/>
              <a:gd name="connsiteX110" fmla="*/ 2711 w 13469"/>
              <a:gd name="connsiteY110" fmla="*/ 1892 h 14109"/>
              <a:gd name="connsiteX111" fmla="*/ 2567 w 13469"/>
              <a:gd name="connsiteY111" fmla="*/ 1622 h 14109"/>
              <a:gd name="connsiteX112" fmla="*/ 2327 w 13469"/>
              <a:gd name="connsiteY112" fmla="*/ 1499 h 14109"/>
              <a:gd name="connsiteX113" fmla="*/ 1995 w 13469"/>
              <a:gd name="connsiteY113" fmla="*/ 576 h 14109"/>
              <a:gd name="connsiteX114" fmla="*/ 1877 w 13469"/>
              <a:gd name="connsiteY114" fmla="*/ 501 h 14109"/>
              <a:gd name="connsiteX115" fmla="*/ 994 w 13469"/>
              <a:gd name="connsiteY115" fmla="*/ 286 h 14109"/>
              <a:gd name="connsiteX116" fmla="*/ 839 w 13469"/>
              <a:gd name="connsiteY116" fmla="*/ 603 h 14109"/>
              <a:gd name="connsiteX117" fmla="*/ 634 w 13469"/>
              <a:gd name="connsiteY117" fmla="*/ 55 h 14109"/>
              <a:gd name="connsiteX118" fmla="*/ 433 w 13469"/>
              <a:gd name="connsiteY118" fmla="*/ 201 h 14109"/>
              <a:gd name="connsiteX119" fmla="*/ 305 w 13469"/>
              <a:gd name="connsiteY119" fmla="*/ 585 h 14109"/>
              <a:gd name="connsiteX120" fmla="*/ 141 w 13469"/>
              <a:gd name="connsiteY120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379 w 13474"/>
              <a:gd name="connsiteY7" fmla="*/ 3337 h 14109"/>
              <a:gd name="connsiteX8" fmla="*/ 593 w 13474"/>
              <a:gd name="connsiteY8" fmla="*/ 3715 h 14109"/>
              <a:gd name="connsiteX9" fmla="*/ 721 w 13474"/>
              <a:gd name="connsiteY9" fmla="*/ 4156 h 14109"/>
              <a:gd name="connsiteX10" fmla="*/ 937 w 13474"/>
              <a:gd name="connsiteY10" fmla="*/ 4659 h 14109"/>
              <a:gd name="connsiteX11" fmla="*/ 1064 w 13474"/>
              <a:gd name="connsiteY11" fmla="*/ 5216 h 14109"/>
              <a:gd name="connsiteX12" fmla="*/ 613 w 13474"/>
              <a:gd name="connsiteY12" fmla="*/ 5285 h 14109"/>
              <a:gd name="connsiteX13" fmla="*/ 8 w 13474"/>
              <a:gd name="connsiteY13" fmla="*/ 5035 h 14109"/>
              <a:gd name="connsiteX14" fmla="*/ 1204 w 13474"/>
              <a:gd name="connsiteY14" fmla="*/ 7753 h 14109"/>
              <a:gd name="connsiteX15" fmla="*/ 1392 w 13474"/>
              <a:gd name="connsiteY15" fmla="*/ 8526 h 14109"/>
              <a:gd name="connsiteX16" fmla="*/ 844 w 13474"/>
              <a:gd name="connsiteY16" fmla="*/ 8243 h 14109"/>
              <a:gd name="connsiteX17" fmla="*/ 678 w 13474"/>
              <a:gd name="connsiteY17" fmla="*/ 8503 h 14109"/>
              <a:gd name="connsiteX18" fmla="*/ 320 w 13474"/>
              <a:gd name="connsiteY18" fmla="*/ 8563 h 14109"/>
              <a:gd name="connsiteX19" fmla="*/ 640 w 13474"/>
              <a:gd name="connsiteY19" fmla="*/ 9459 h 14109"/>
              <a:gd name="connsiteX20" fmla="*/ 790 w 13474"/>
              <a:gd name="connsiteY20" fmla="*/ 9732 h 14109"/>
              <a:gd name="connsiteX21" fmla="*/ 893 w 13474"/>
              <a:gd name="connsiteY21" fmla="*/ 10148 h 14109"/>
              <a:gd name="connsiteX22" fmla="*/ 1224 w 13474"/>
              <a:gd name="connsiteY22" fmla="*/ 10069 h 14109"/>
              <a:gd name="connsiteX23" fmla="*/ 1389 w 13474"/>
              <a:gd name="connsiteY23" fmla="*/ 10227 h 14109"/>
              <a:gd name="connsiteX24" fmla="*/ 1462 w 13474"/>
              <a:gd name="connsiteY24" fmla="*/ 10413 h 14109"/>
              <a:gd name="connsiteX25" fmla="*/ 1744 w 13474"/>
              <a:gd name="connsiteY25" fmla="*/ 10684 h 14109"/>
              <a:gd name="connsiteX26" fmla="*/ 1995 w 13474"/>
              <a:gd name="connsiteY26" fmla="*/ 8809 h 14109"/>
              <a:gd name="connsiteX27" fmla="*/ 2826 w 13474"/>
              <a:gd name="connsiteY27" fmla="*/ 8986 h 14109"/>
              <a:gd name="connsiteX28" fmla="*/ 3549 w 13474"/>
              <a:gd name="connsiteY28" fmla="*/ 9956 h 14109"/>
              <a:gd name="connsiteX29" fmla="*/ 4224 w 13474"/>
              <a:gd name="connsiteY29" fmla="*/ 9835 h 14109"/>
              <a:gd name="connsiteX30" fmla="*/ 4438 w 13474"/>
              <a:gd name="connsiteY30" fmla="*/ 9784 h 14109"/>
              <a:gd name="connsiteX31" fmla="*/ 4735 w 13474"/>
              <a:gd name="connsiteY31" fmla="*/ 9872 h 14109"/>
              <a:gd name="connsiteX32" fmla="*/ 5287 w 13474"/>
              <a:gd name="connsiteY32" fmla="*/ 10603 h 14109"/>
              <a:gd name="connsiteX33" fmla="*/ 5695 w 13474"/>
              <a:gd name="connsiteY33" fmla="*/ 11368 h 14109"/>
              <a:gd name="connsiteX34" fmla="*/ 6028 w 13474"/>
              <a:gd name="connsiteY34" fmla="*/ 11051 h 14109"/>
              <a:gd name="connsiteX35" fmla="*/ 6361 w 13474"/>
              <a:gd name="connsiteY35" fmla="*/ 10567 h 14109"/>
              <a:gd name="connsiteX36" fmla="*/ 6306 w 13474"/>
              <a:gd name="connsiteY36" fmla="*/ 10323 h 14109"/>
              <a:gd name="connsiteX37" fmla="*/ 6341 w 13474"/>
              <a:gd name="connsiteY37" fmla="*/ 10179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93 w 13474"/>
              <a:gd name="connsiteY8" fmla="*/ 3715 h 14109"/>
              <a:gd name="connsiteX9" fmla="*/ 721 w 13474"/>
              <a:gd name="connsiteY9" fmla="*/ 4156 h 14109"/>
              <a:gd name="connsiteX10" fmla="*/ 937 w 13474"/>
              <a:gd name="connsiteY10" fmla="*/ 4659 h 14109"/>
              <a:gd name="connsiteX11" fmla="*/ 1064 w 13474"/>
              <a:gd name="connsiteY11" fmla="*/ 5216 h 14109"/>
              <a:gd name="connsiteX12" fmla="*/ 613 w 13474"/>
              <a:gd name="connsiteY12" fmla="*/ 5285 h 14109"/>
              <a:gd name="connsiteX13" fmla="*/ 8 w 13474"/>
              <a:gd name="connsiteY13" fmla="*/ 5035 h 14109"/>
              <a:gd name="connsiteX14" fmla="*/ 1204 w 13474"/>
              <a:gd name="connsiteY14" fmla="*/ 7753 h 14109"/>
              <a:gd name="connsiteX15" fmla="*/ 1392 w 13474"/>
              <a:gd name="connsiteY15" fmla="*/ 8526 h 14109"/>
              <a:gd name="connsiteX16" fmla="*/ 844 w 13474"/>
              <a:gd name="connsiteY16" fmla="*/ 8243 h 14109"/>
              <a:gd name="connsiteX17" fmla="*/ 678 w 13474"/>
              <a:gd name="connsiteY17" fmla="*/ 8503 h 14109"/>
              <a:gd name="connsiteX18" fmla="*/ 320 w 13474"/>
              <a:gd name="connsiteY18" fmla="*/ 8563 h 14109"/>
              <a:gd name="connsiteX19" fmla="*/ 640 w 13474"/>
              <a:gd name="connsiteY19" fmla="*/ 9459 h 14109"/>
              <a:gd name="connsiteX20" fmla="*/ 790 w 13474"/>
              <a:gd name="connsiteY20" fmla="*/ 9732 h 14109"/>
              <a:gd name="connsiteX21" fmla="*/ 893 w 13474"/>
              <a:gd name="connsiteY21" fmla="*/ 10148 h 14109"/>
              <a:gd name="connsiteX22" fmla="*/ 1224 w 13474"/>
              <a:gd name="connsiteY22" fmla="*/ 10069 h 14109"/>
              <a:gd name="connsiteX23" fmla="*/ 1389 w 13474"/>
              <a:gd name="connsiteY23" fmla="*/ 10227 h 14109"/>
              <a:gd name="connsiteX24" fmla="*/ 1462 w 13474"/>
              <a:gd name="connsiteY24" fmla="*/ 10413 h 14109"/>
              <a:gd name="connsiteX25" fmla="*/ 1744 w 13474"/>
              <a:gd name="connsiteY25" fmla="*/ 10684 h 14109"/>
              <a:gd name="connsiteX26" fmla="*/ 1995 w 13474"/>
              <a:gd name="connsiteY26" fmla="*/ 8809 h 14109"/>
              <a:gd name="connsiteX27" fmla="*/ 2826 w 13474"/>
              <a:gd name="connsiteY27" fmla="*/ 8986 h 14109"/>
              <a:gd name="connsiteX28" fmla="*/ 3549 w 13474"/>
              <a:gd name="connsiteY28" fmla="*/ 9956 h 14109"/>
              <a:gd name="connsiteX29" fmla="*/ 4224 w 13474"/>
              <a:gd name="connsiteY29" fmla="*/ 9835 h 14109"/>
              <a:gd name="connsiteX30" fmla="*/ 4438 w 13474"/>
              <a:gd name="connsiteY30" fmla="*/ 9784 h 14109"/>
              <a:gd name="connsiteX31" fmla="*/ 4735 w 13474"/>
              <a:gd name="connsiteY31" fmla="*/ 9872 h 14109"/>
              <a:gd name="connsiteX32" fmla="*/ 5287 w 13474"/>
              <a:gd name="connsiteY32" fmla="*/ 10603 h 14109"/>
              <a:gd name="connsiteX33" fmla="*/ 5695 w 13474"/>
              <a:gd name="connsiteY33" fmla="*/ 11368 h 14109"/>
              <a:gd name="connsiteX34" fmla="*/ 6028 w 13474"/>
              <a:gd name="connsiteY34" fmla="*/ 11051 h 14109"/>
              <a:gd name="connsiteX35" fmla="*/ 6361 w 13474"/>
              <a:gd name="connsiteY35" fmla="*/ 10567 h 14109"/>
              <a:gd name="connsiteX36" fmla="*/ 6306 w 13474"/>
              <a:gd name="connsiteY36" fmla="*/ 10323 h 14109"/>
              <a:gd name="connsiteX37" fmla="*/ 6341 w 13474"/>
              <a:gd name="connsiteY37" fmla="*/ 10179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721 w 13474"/>
              <a:gd name="connsiteY9" fmla="*/ 4156 h 14109"/>
              <a:gd name="connsiteX10" fmla="*/ 937 w 13474"/>
              <a:gd name="connsiteY10" fmla="*/ 4659 h 14109"/>
              <a:gd name="connsiteX11" fmla="*/ 1064 w 13474"/>
              <a:gd name="connsiteY11" fmla="*/ 5216 h 14109"/>
              <a:gd name="connsiteX12" fmla="*/ 613 w 13474"/>
              <a:gd name="connsiteY12" fmla="*/ 5285 h 14109"/>
              <a:gd name="connsiteX13" fmla="*/ 8 w 13474"/>
              <a:gd name="connsiteY13" fmla="*/ 5035 h 14109"/>
              <a:gd name="connsiteX14" fmla="*/ 1204 w 13474"/>
              <a:gd name="connsiteY14" fmla="*/ 7753 h 14109"/>
              <a:gd name="connsiteX15" fmla="*/ 1392 w 13474"/>
              <a:gd name="connsiteY15" fmla="*/ 8526 h 14109"/>
              <a:gd name="connsiteX16" fmla="*/ 844 w 13474"/>
              <a:gd name="connsiteY16" fmla="*/ 8243 h 14109"/>
              <a:gd name="connsiteX17" fmla="*/ 678 w 13474"/>
              <a:gd name="connsiteY17" fmla="*/ 8503 h 14109"/>
              <a:gd name="connsiteX18" fmla="*/ 320 w 13474"/>
              <a:gd name="connsiteY18" fmla="*/ 8563 h 14109"/>
              <a:gd name="connsiteX19" fmla="*/ 640 w 13474"/>
              <a:gd name="connsiteY19" fmla="*/ 9459 h 14109"/>
              <a:gd name="connsiteX20" fmla="*/ 790 w 13474"/>
              <a:gd name="connsiteY20" fmla="*/ 9732 h 14109"/>
              <a:gd name="connsiteX21" fmla="*/ 893 w 13474"/>
              <a:gd name="connsiteY21" fmla="*/ 10148 h 14109"/>
              <a:gd name="connsiteX22" fmla="*/ 1224 w 13474"/>
              <a:gd name="connsiteY22" fmla="*/ 10069 h 14109"/>
              <a:gd name="connsiteX23" fmla="*/ 1389 w 13474"/>
              <a:gd name="connsiteY23" fmla="*/ 10227 h 14109"/>
              <a:gd name="connsiteX24" fmla="*/ 1462 w 13474"/>
              <a:gd name="connsiteY24" fmla="*/ 10413 h 14109"/>
              <a:gd name="connsiteX25" fmla="*/ 1744 w 13474"/>
              <a:gd name="connsiteY25" fmla="*/ 10684 h 14109"/>
              <a:gd name="connsiteX26" fmla="*/ 1995 w 13474"/>
              <a:gd name="connsiteY26" fmla="*/ 8809 h 14109"/>
              <a:gd name="connsiteX27" fmla="*/ 2826 w 13474"/>
              <a:gd name="connsiteY27" fmla="*/ 8986 h 14109"/>
              <a:gd name="connsiteX28" fmla="*/ 3549 w 13474"/>
              <a:gd name="connsiteY28" fmla="*/ 9956 h 14109"/>
              <a:gd name="connsiteX29" fmla="*/ 4224 w 13474"/>
              <a:gd name="connsiteY29" fmla="*/ 9835 h 14109"/>
              <a:gd name="connsiteX30" fmla="*/ 4438 w 13474"/>
              <a:gd name="connsiteY30" fmla="*/ 9784 h 14109"/>
              <a:gd name="connsiteX31" fmla="*/ 4735 w 13474"/>
              <a:gd name="connsiteY31" fmla="*/ 9872 h 14109"/>
              <a:gd name="connsiteX32" fmla="*/ 5287 w 13474"/>
              <a:gd name="connsiteY32" fmla="*/ 10603 h 14109"/>
              <a:gd name="connsiteX33" fmla="*/ 5695 w 13474"/>
              <a:gd name="connsiteY33" fmla="*/ 11368 h 14109"/>
              <a:gd name="connsiteX34" fmla="*/ 6028 w 13474"/>
              <a:gd name="connsiteY34" fmla="*/ 11051 h 14109"/>
              <a:gd name="connsiteX35" fmla="*/ 6361 w 13474"/>
              <a:gd name="connsiteY35" fmla="*/ 10567 h 14109"/>
              <a:gd name="connsiteX36" fmla="*/ 6306 w 13474"/>
              <a:gd name="connsiteY36" fmla="*/ 10323 h 14109"/>
              <a:gd name="connsiteX37" fmla="*/ 6341 w 13474"/>
              <a:gd name="connsiteY37" fmla="*/ 10179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937 w 13474"/>
              <a:gd name="connsiteY10" fmla="*/ 4659 h 14109"/>
              <a:gd name="connsiteX11" fmla="*/ 1064 w 13474"/>
              <a:gd name="connsiteY11" fmla="*/ 5216 h 14109"/>
              <a:gd name="connsiteX12" fmla="*/ 613 w 13474"/>
              <a:gd name="connsiteY12" fmla="*/ 5285 h 14109"/>
              <a:gd name="connsiteX13" fmla="*/ 8 w 13474"/>
              <a:gd name="connsiteY13" fmla="*/ 5035 h 14109"/>
              <a:gd name="connsiteX14" fmla="*/ 1204 w 13474"/>
              <a:gd name="connsiteY14" fmla="*/ 7753 h 14109"/>
              <a:gd name="connsiteX15" fmla="*/ 1392 w 13474"/>
              <a:gd name="connsiteY15" fmla="*/ 8526 h 14109"/>
              <a:gd name="connsiteX16" fmla="*/ 844 w 13474"/>
              <a:gd name="connsiteY16" fmla="*/ 8243 h 14109"/>
              <a:gd name="connsiteX17" fmla="*/ 678 w 13474"/>
              <a:gd name="connsiteY17" fmla="*/ 8503 h 14109"/>
              <a:gd name="connsiteX18" fmla="*/ 320 w 13474"/>
              <a:gd name="connsiteY18" fmla="*/ 8563 h 14109"/>
              <a:gd name="connsiteX19" fmla="*/ 640 w 13474"/>
              <a:gd name="connsiteY19" fmla="*/ 9459 h 14109"/>
              <a:gd name="connsiteX20" fmla="*/ 790 w 13474"/>
              <a:gd name="connsiteY20" fmla="*/ 9732 h 14109"/>
              <a:gd name="connsiteX21" fmla="*/ 893 w 13474"/>
              <a:gd name="connsiteY21" fmla="*/ 10148 h 14109"/>
              <a:gd name="connsiteX22" fmla="*/ 1224 w 13474"/>
              <a:gd name="connsiteY22" fmla="*/ 10069 h 14109"/>
              <a:gd name="connsiteX23" fmla="*/ 1389 w 13474"/>
              <a:gd name="connsiteY23" fmla="*/ 10227 h 14109"/>
              <a:gd name="connsiteX24" fmla="*/ 1462 w 13474"/>
              <a:gd name="connsiteY24" fmla="*/ 10413 h 14109"/>
              <a:gd name="connsiteX25" fmla="*/ 1744 w 13474"/>
              <a:gd name="connsiteY25" fmla="*/ 10684 h 14109"/>
              <a:gd name="connsiteX26" fmla="*/ 1995 w 13474"/>
              <a:gd name="connsiteY26" fmla="*/ 8809 h 14109"/>
              <a:gd name="connsiteX27" fmla="*/ 2826 w 13474"/>
              <a:gd name="connsiteY27" fmla="*/ 8986 h 14109"/>
              <a:gd name="connsiteX28" fmla="*/ 3549 w 13474"/>
              <a:gd name="connsiteY28" fmla="*/ 9956 h 14109"/>
              <a:gd name="connsiteX29" fmla="*/ 4224 w 13474"/>
              <a:gd name="connsiteY29" fmla="*/ 9835 h 14109"/>
              <a:gd name="connsiteX30" fmla="*/ 4438 w 13474"/>
              <a:gd name="connsiteY30" fmla="*/ 9784 h 14109"/>
              <a:gd name="connsiteX31" fmla="*/ 4735 w 13474"/>
              <a:gd name="connsiteY31" fmla="*/ 9872 h 14109"/>
              <a:gd name="connsiteX32" fmla="*/ 5287 w 13474"/>
              <a:gd name="connsiteY32" fmla="*/ 10603 h 14109"/>
              <a:gd name="connsiteX33" fmla="*/ 5695 w 13474"/>
              <a:gd name="connsiteY33" fmla="*/ 11368 h 14109"/>
              <a:gd name="connsiteX34" fmla="*/ 6028 w 13474"/>
              <a:gd name="connsiteY34" fmla="*/ 11051 h 14109"/>
              <a:gd name="connsiteX35" fmla="*/ 6361 w 13474"/>
              <a:gd name="connsiteY35" fmla="*/ 10567 h 14109"/>
              <a:gd name="connsiteX36" fmla="*/ 6306 w 13474"/>
              <a:gd name="connsiteY36" fmla="*/ 10323 h 14109"/>
              <a:gd name="connsiteX37" fmla="*/ 6341 w 13474"/>
              <a:gd name="connsiteY37" fmla="*/ 10179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64 w 13474"/>
              <a:gd name="connsiteY11" fmla="*/ 5216 h 14109"/>
              <a:gd name="connsiteX12" fmla="*/ 613 w 13474"/>
              <a:gd name="connsiteY12" fmla="*/ 5285 h 14109"/>
              <a:gd name="connsiteX13" fmla="*/ 8 w 13474"/>
              <a:gd name="connsiteY13" fmla="*/ 5035 h 14109"/>
              <a:gd name="connsiteX14" fmla="*/ 1204 w 13474"/>
              <a:gd name="connsiteY14" fmla="*/ 7753 h 14109"/>
              <a:gd name="connsiteX15" fmla="*/ 1392 w 13474"/>
              <a:gd name="connsiteY15" fmla="*/ 8526 h 14109"/>
              <a:gd name="connsiteX16" fmla="*/ 844 w 13474"/>
              <a:gd name="connsiteY16" fmla="*/ 8243 h 14109"/>
              <a:gd name="connsiteX17" fmla="*/ 678 w 13474"/>
              <a:gd name="connsiteY17" fmla="*/ 8503 h 14109"/>
              <a:gd name="connsiteX18" fmla="*/ 320 w 13474"/>
              <a:gd name="connsiteY18" fmla="*/ 8563 h 14109"/>
              <a:gd name="connsiteX19" fmla="*/ 640 w 13474"/>
              <a:gd name="connsiteY19" fmla="*/ 9459 h 14109"/>
              <a:gd name="connsiteX20" fmla="*/ 790 w 13474"/>
              <a:gd name="connsiteY20" fmla="*/ 9732 h 14109"/>
              <a:gd name="connsiteX21" fmla="*/ 893 w 13474"/>
              <a:gd name="connsiteY21" fmla="*/ 10148 h 14109"/>
              <a:gd name="connsiteX22" fmla="*/ 1224 w 13474"/>
              <a:gd name="connsiteY22" fmla="*/ 10069 h 14109"/>
              <a:gd name="connsiteX23" fmla="*/ 1389 w 13474"/>
              <a:gd name="connsiteY23" fmla="*/ 10227 h 14109"/>
              <a:gd name="connsiteX24" fmla="*/ 1462 w 13474"/>
              <a:gd name="connsiteY24" fmla="*/ 10413 h 14109"/>
              <a:gd name="connsiteX25" fmla="*/ 1744 w 13474"/>
              <a:gd name="connsiteY25" fmla="*/ 10684 h 14109"/>
              <a:gd name="connsiteX26" fmla="*/ 1995 w 13474"/>
              <a:gd name="connsiteY26" fmla="*/ 8809 h 14109"/>
              <a:gd name="connsiteX27" fmla="*/ 2826 w 13474"/>
              <a:gd name="connsiteY27" fmla="*/ 8986 h 14109"/>
              <a:gd name="connsiteX28" fmla="*/ 3549 w 13474"/>
              <a:gd name="connsiteY28" fmla="*/ 9956 h 14109"/>
              <a:gd name="connsiteX29" fmla="*/ 4224 w 13474"/>
              <a:gd name="connsiteY29" fmla="*/ 9835 h 14109"/>
              <a:gd name="connsiteX30" fmla="*/ 4438 w 13474"/>
              <a:gd name="connsiteY30" fmla="*/ 9784 h 14109"/>
              <a:gd name="connsiteX31" fmla="*/ 4735 w 13474"/>
              <a:gd name="connsiteY31" fmla="*/ 9872 h 14109"/>
              <a:gd name="connsiteX32" fmla="*/ 5287 w 13474"/>
              <a:gd name="connsiteY32" fmla="*/ 10603 h 14109"/>
              <a:gd name="connsiteX33" fmla="*/ 5695 w 13474"/>
              <a:gd name="connsiteY33" fmla="*/ 11368 h 14109"/>
              <a:gd name="connsiteX34" fmla="*/ 6028 w 13474"/>
              <a:gd name="connsiteY34" fmla="*/ 11051 h 14109"/>
              <a:gd name="connsiteX35" fmla="*/ 6361 w 13474"/>
              <a:gd name="connsiteY35" fmla="*/ 10567 h 14109"/>
              <a:gd name="connsiteX36" fmla="*/ 6306 w 13474"/>
              <a:gd name="connsiteY36" fmla="*/ 10323 h 14109"/>
              <a:gd name="connsiteX37" fmla="*/ 6341 w 13474"/>
              <a:gd name="connsiteY37" fmla="*/ 10179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204 w 13474"/>
              <a:gd name="connsiteY15" fmla="*/ 7753 h 14109"/>
              <a:gd name="connsiteX16" fmla="*/ 1392 w 13474"/>
              <a:gd name="connsiteY16" fmla="*/ 8526 h 14109"/>
              <a:gd name="connsiteX17" fmla="*/ 844 w 13474"/>
              <a:gd name="connsiteY17" fmla="*/ 8243 h 14109"/>
              <a:gd name="connsiteX18" fmla="*/ 678 w 13474"/>
              <a:gd name="connsiteY18" fmla="*/ 8503 h 14109"/>
              <a:gd name="connsiteX19" fmla="*/ 320 w 13474"/>
              <a:gd name="connsiteY19" fmla="*/ 8563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1392 w 13474"/>
              <a:gd name="connsiteY16" fmla="*/ 8526 h 14109"/>
              <a:gd name="connsiteX17" fmla="*/ 844 w 13474"/>
              <a:gd name="connsiteY17" fmla="*/ 8243 h 14109"/>
              <a:gd name="connsiteX18" fmla="*/ 678 w 13474"/>
              <a:gd name="connsiteY18" fmla="*/ 8503 h 14109"/>
              <a:gd name="connsiteX19" fmla="*/ 320 w 13474"/>
              <a:gd name="connsiteY19" fmla="*/ 8563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844 w 13474"/>
              <a:gd name="connsiteY17" fmla="*/ 8243 h 14109"/>
              <a:gd name="connsiteX18" fmla="*/ 678 w 13474"/>
              <a:gd name="connsiteY18" fmla="*/ 8503 h 14109"/>
              <a:gd name="connsiteX19" fmla="*/ 320 w 13474"/>
              <a:gd name="connsiteY19" fmla="*/ 8563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78 w 13474"/>
              <a:gd name="connsiteY18" fmla="*/ 8503 h 14109"/>
              <a:gd name="connsiteX19" fmla="*/ 320 w 13474"/>
              <a:gd name="connsiteY19" fmla="*/ 8563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320 w 13474"/>
              <a:gd name="connsiteY19" fmla="*/ 8563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40 w 13474"/>
              <a:gd name="connsiteY20" fmla="*/ 9459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790 w 13474"/>
              <a:gd name="connsiteY21" fmla="*/ 9732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893 w 13474"/>
              <a:gd name="connsiteY22" fmla="*/ 10148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224 w 13474"/>
              <a:gd name="connsiteY23" fmla="*/ 10069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549 w 13474"/>
              <a:gd name="connsiteY29" fmla="*/ 9956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224 w 13474"/>
              <a:gd name="connsiteY30" fmla="*/ 9835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3856 w 13474"/>
              <a:gd name="connsiteY30" fmla="*/ 10046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438 w 13474"/>
              <a:gd name="connsiteY31" fmla="*/ 978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4735 w 13474"/>
              <a:gd name="connsiteY32" fmla="*/ 9872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287 w 13474"/>
              <a:gd name="connsiteY33" fmla="*/ 10603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695 w 13474"/>
              <a:gd name="connsiteY34" fmla="*/ 11368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6028 w 13474"/>
              <a:gd name="connsiteY35" fmla="*/ 11051 h 14109"/>
              <a:gd name="connsiteX36" fmla="*/ 6361 w 13474"/>
              <a:gd name="connsiteY36" fmla="*/ 10567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6028 w 13474"/>
              <a:gd name="connsiteY35" fmla="*/ 11051 h 14109"/>
              <a:gd name="connsiteX36" fmla="*/ 6573 w 13474"/>
              <a:gd name="connsiteY36" fmla="*/ 11036 h 14109"/>
              <a:gd name="connsiteX37" fmla="*/ 6306 w 13474"/>
              <a:gd name="connsiteY37" fmla="*/ 10323 h 14109"/>
              <a:gd name="connsiteX38" fmla="*/ 6341 w 13474"/>
              <a:gd name="connsiteY38" fmla="*/ 10179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6028 w 13474"/>
              <a:gd name="connsiteY35" fmla="*/ 11051 h 14109"/>
              <a:gd name="connsiteX36" fmla="*/ 6573 w 13474"/>
              <a:gd name="connsiteY36" fmla="*/ 11036 h 14109"/>
              <a:gd name="connsiteX37" fmla="*/ 6306 w 13474"/>
              <a:gd name="connsiteY37" fmla="*/ 10323 h 14109"/>
              <a:gd name="connsiteX38" fmla="*/ 6614 w 13474"/>
              <a:gd name="connsiteY38" fmla="*/ 10674 h 14109"/>
              <a:gd name="connsiteX39" fmla="*/ 6497 w 13474"/>
              <a:gd name="connsiteY39" fmla="*/ 10195 h 14109"/>
              <a:gd name="connsiteX40" fmla="*/ 6960 w 13474"/>
              <a:gd name="connsiteY40" fmla="*/ 10659 h 14109"/>
              <a:gd name="connsiteX41" fmla="*/ 7143 w 13474"/>
              <a:gd name="connsiteY41" fmla="*/ 10331 h 14109"/>
              <a:gd name="connsiteX42" fmla="*/ 7340 w 13474"/>
              <a:gd name="connsiteY42" fmla="*/ 10473 h 14109"/>
              <a:gd name="connsiteX43" fmla="*/ 7577 w 13474"/>
              <a:gd name="connsiteY43" fmla="*/ 10697 h 14109"/>
              <a:gd name="connsiteX44" fmla="*/ 7718 w 13474"/>
              <a:gd name="connsiteY44" fmla="*/ 11088 h 14109"/>
              <a:gd name="connsiteX45" fmla="*/ 7943 w 13474"/>
              <a:gd name="connsiteY45" fmla="*/ 11494 h 14109"/>
              <a:gd name="connsiteX46" fmla="*/ 8350 w 13474"/>
              <a:gd name="connsiteY46" fmla="*/ 11927 h 14109"/>
              <a:gd name="connsiteX47" fmla="*/ 8465 w 13474"/>
              <a:gd name="connsiteY47" fmla="*/ 12437 h 14109"/>
              <a:gd name="connsiteX48" fmla="*/ 8981 w 13474"/>
              <a:gd name="connsiteY48" fmla="*/ 13092 h 14109"/>
              <a:gd name="connsiteX49" fmla="*/ 9354 w 13474"/>
              <a:gd name="connsiteY49" fmla="*/ 14108 h 14109"/>
              <a:gd name="connsiteX50" fmla="*/ 9529 w 13474"/>
              <a:gd name="connsiteY50" fmla="*/ 13774 h 14109"/>
              <a:gd name="connsiteX51" fmla="*/ 9691 w 13474"/>
              <a:gd name="connsiteY51" fmla="*/ 13529 h 14109"/>
              <a:gd name="connsiteX52" fmla="*/ 9762 w 13474"/>
              <a:gd name="connsiteY52" fmla="*/ 12754 h 14109"/>
              <a:gd name="connsiteX53" fmla="*/ 9679 w 13474"/>
              <a:gd name="connsiteY53" fmla="*/ 12014 h 14109"/>
              <a:gd name="connsiteX54" fmla="*/ 9708 w 13474"/>
              <a:gd name="connsiteY54" fmla="*/ 11445 h 14109"/>
              <a:gd name="connsiteX55" fmla="*/ 10422 w 13474"/>
              <a:gd name="connsiteY55" fmla="*/ 11156 h 14109"/>
              <a:gd name="connsiteX56" fmla="*/ 11105 w 13474"/>
              <a:gd name="connsiteY56" fmla="*/ 10713 h 14109"/>
              <a:gd name="connsiteX57" fmla="*/ 11085 w 13474"/>
              <a:gd name="connsiteY57" fmla="*/ 9543 h 14109"/>
              <a:gd name="connsiteX58" fmla="*/ 11364 w 13474"/>
              <a:gd name="connsiteY58" fmla="*/ 9097 h 14109"/>
              <a:gd name="connsiteX59" fmla="*/ 11493 w 13474"/>
              <a:gd name="connsiteY59" fmla="*/ 8614 h 14109"/>
              <a:gd name="connsiteX60" fmla="*/ 11893 w 13474"/>
              <a:gd name="connsiteY60" fmla="*/ 8369 h 14109"/>
              <a:gd name="connsiteX61" fmla="*/ 12141 w 13474"/>
              <a:gd name="connsiteY61" fmla="*/ 8061 h 14109"/>
              <a:gd name="connsiteX62" fmla="*/ 12658 w 13474"/>
              <a:gd name="connsiteY62" fmla="*/ 8453 h 14109"/>
              <a:gd name="connsiteX63" fmla="*/ 12813 w 13474"/>
              <a:gd name="connsiteY63" fmla="*/ 7865 h 14109"/>
              <a:gd name="connsiteX64" fmla="*/ 12999 w 13474"/>
              <a:gd name="connsiteY64" fmla="*/ 7577 h 14109"/>
              <a:gd name="connsiteX65" fmla="*/ 13124 w 13474"/>
              <a:gd name="connsiteY65" fmla="*/ 7331 h 14109"/>
              <a:gd name="connsiteX66" fmla="*/ 13451 w 13474"/>
              <a:gd name="connsiteY66" fmla="*/ 7045 h 14109"/>
              <a:gd name="connsiteX67" fmla="*/ 12439 w 13474"/>
              <a:gd name="connsiteY67" fmla="*/ 6198 h 14109"/>
              <a:gd name="connsiteX68" fmla="*/ 11870 w 13474"/>
              <a:gd name="connsiteY68" fmla="*/ 6784 h 14109"/>
              <a:gd name="connsiteX69" fmla="*/ 11386 w 13474"/>
              <a:gd name="connsiteY69" fmla="*/ 7049 h 14109"/>
              <a:gd name="connsiteX70" fmla="*/ 10997 w 13474"/>
              <a:gd name="connsiteY70" fmla="*/ 7337 h 14109"/>
              <a:gd name="connsiteX71" fmla="*/ 10624 w 13474"/>
              <a:gd name="connsiteY71" fmla="*/ 7282 h 14109"/>
              <a:gd name="connsiteX72" fmla="*/ 10633 w 13474"/>
              <a:gd name="connsiteY72" fmla="*/ 7319 h 14109"/>
              <a:gd name="connsiteX73" fmla="*/ 10625 w 13474"/>
              <a:gd name="connsiteY73" fmla="*/ 7211 h 14109"/>
              <a:gd name="connsiteX74" fmla="*/ 10271 w 13474"/>
              <a:gd name="connsiteY74" fmla="*/ 7120 h 14109"/>
              <a:gd name="connsiteX75" fmla="*/ 10179 w 13474"/>
              <a:gd name="connsiteY75" fmla="*/ 6881 h 14109"/>
              <a:gd name="connsiteX76" fmla="*/ 10074 w 13474"/>
              <a:gd name="connsiteY76" fmla="*/ 6803 h 14109"/>
              <a:gd name="connsiteX77" fmla="*/ 9924 w 13474"/>
              <a:gd name="connsiteY77" fmla="*/ 6524 h 14109"/>
              <a:gd name="connsiteX78" fmla="*/ 9891 w 13474"/>
              <a:gd name="connsiteY78" fmla="*/ 6197 h 14109"/>
              <a:gd name="connsiteX79" fmla="*/ 9730 w 13474"/>
              <a:gd name="connsiteY79" fmla="*/ 6026 h 14109"/>
              <a:gd name="connsiteX80" fmla="*/ 9510 w 13474"/>
              <a:gd name="connsiteY80" fmla="*/ 5979 h 14109"/>
              <a:gd name="connsiteX81" fmla="*/ 9329 w 13474"/>
              <a:gd name="connsiteY81" fmla="*/ 5826 h 14109"/>
              <a:gd name="connsiteX82" fmla="*/ 9186 w 13474"/>
              <a:gd name="connsiteY82" fmla="*/ 5746 h 14109"/>
              <a:gd name="connsiteX83" fmla="*/ 9065 w 13474"/>
              <a:gd name="connsiteY83" fmla="*/ 5505 h 14109"/>
              <a:gd name="connsiteX84" fmla="*/ 8850 w 13474"/>
              <a:gd name="connsiteY84" fmla="*/ 5766 h 14109"/>
              <a:gd name="connsiteX85" fmla="*/ 8683 w 13474"/>
              <a:gd name="connsiteY85" fmla="*/ 5377 h 14109"/>
              <a:gd name="connsiteX86" fmla="*/ 8641 w 13474"/>
              <a:gd name="connsiteY86" fmla="*/ 4923 h 14109"/>
              <a:gd name="connsiteX87" fmla="*/ 8519 w 13474"/>
              <a:gd name="connsiteY87" fmla="*/ 4647 h 14109"/>
              <a:gd name="connsiteX88" fmla="*/ 8561 w 13474"/>
              <a:gd name="connsiteY88" fmla="*/ 3762 h 14109"/>
              <a:gd name="connsiteX89" fmla="*/ 8298 w 13474"/>
              <a:gd name="connsiteY89" fmla="*/ 3406 h 14109"/>
              <a:gd name="connsiteX90" fmla="*/ 8207 w 13474"/>
              <a:gd name="connsiteY90" fmla="*/ 2985 h 14109"/>
              <a:gd name="connsiteX91" fmla="*/ 8006 w 13474"/>
              <a:gd name="connsiteY91" fmla="*/ 2957 h 14109"/>
              <a:gd name="connsiteX92" fmla="*/ 7552 w 13474"/>
              <a:gd name="connsiteY92" fmla="*/ 3152 h 14109"/>
              <a:gd name="connsiteX93" fmla="*/ 7356 w 13474"/>
              <a:gd name="connsiteY93" fmla="*/ 2780 h 14109"/>
              <a:gd name="connsiteX94" fmla="*/ 6987 w 13474"/>
              <a:gd name="connsiteY94" fmla="*/ 2491 h 14109"/>
              <a:gd name="connsiteX95" fmla="*/ 6931 w 13474"/>
              <a:gd name="connsiteY95" fmla="*/ 2253 h 14109"/>
              <a:gd name="connsiteX96" fmla="*/ 6822 w 13474"/>
              <a:gd name="connsiteY96" fmla="*/ 1849 h 14109"/>
              <a:gd name="connsiteX97" fmla="*/ 6632 w 13474"/>
              <a:gd name="connsiteY97" fmla="*/ 1696 h 14109"/>
              <a:gd name="connsiteX98" fmla="*/ 6409 w 13474"/>
              <a:gd name="connsiteY98" fmla="*/ 1829 h 14109"/>
              <a:gd name="connsiteX99" fmla="*/ 6349 w 13474"/>
              <a:gd name="connsiteY99" fmla="*/ 1988 h 14109"/>
              <a:gd name="connsiteX100" fmla="*/ 6122 w 13474"/>
              <a:gd name="connsiteY100" fmla="*/ 1778 h 14109"/>
              <a:gd name="connsiteX101" fmla="*/ 5786 w 13474"/>
              <a:gd name="connsiteY101" fmla="*/ 1734 h 14109"/>
              <a:gd name="connsiteX102" fmla="*/ 5384 w 13474"/>
              <a:gd name="connsiteY102" fmla="*/ 1696 h 14109"/>
              <a:gd name="connsiteX103" fmla="*/ 4678 w 13474"/>
              <a:gd name="connsiteY103" fmla="*/ 1335 h 14109"/>
              <a:gd name="connsiteX104" fmla="*/ 4548 w 13474"/>
              <a:gd name="connsiteY104" fmla="*/ 1744 h 14109"/>
              <a:gd name="connsiteX105" fmla="*/ 4583 w 13474"/>
              <a:gd name="connsiteY105" fmla="*/ 1945 h 14109"/>
              <a:gd name="connsiteX106" fmla="*/ 4592 w 13474"/>
              <a:gd name="connsiteY106" fmla="*/ 2000 h 14109"/>
              <a:gd name="connsiteX107" fmla="*/ 4599 w 13474"/>
              <a:gd name="connsiteY107" fmla="*/ 2135 h 14109"/>
              <a:gd name="connsiteX108" fmla="*/ 3740 w 13474"/>
              <a:gd name="connsiteY108" fmla="*/ 2909 h 14109"/>
              <a:gd name="connsiteX109" fmla="*/ 3618 w 13474"/>
              <a:gd name="connsiteY109" fmla="*/ 2997 h 14109"/>
              <a:gd name="connsiteX110" fmla="*/ 3430 w 13474"/>
              <a:gd name="connsiteY110" fmla="*/ 2246 h 14109"/>
              <a:gd name="connsiteX111" fmla="*/ 2947 w 13474"/>
              <a:gd name="connsiteY111" fmla="*/ 1782 h 14109"/>
              <a:gd name="connsiteX112" fmla="*/ 2716 w 13474"/>
              <a:gd name="connsiteY112" fmla="*/ 1892 h 14109"/>
              <a:gd name="connsiteX113" fmla="*/ 2572 w 13474"/>
              <a:gd name="connsiteY113" fmla="*/ 1622 h 14109"/>
              <a:gd name="connsiteX114" fmla="*/ 2332 w 13474"/>
              <a:gd name="connsiteY114" fmla="*/ 1499 h 14109"/>
              <a:gd name="connsiteX115" fmla="*/ 2000 w 13474"/>
              <a:gd name="connsiteY115" fmla="*/ 576 h 14109"/>
              <a:gd name="connsiteX116" fmla="*/ 1882 w 13474"/>
              <a:gd name="connsiteY116" fmla="*/ 501 h 14109"/>
              <a:gd name="connsiteX117" fmla="*/ 999 w 13474"/>
              <a:gd name="connsiteY117" fmla="*/ 286 h 14109"/>
              <a:gd name="connsiteX118" fmla="*/ 844 w 13474"/>
              <a:gd name="connsiteY118" fmla="*/ 603 h 14109"/>
              <a:gd name="connsiteX119" fmla="*/ 639 w 13474"/>
              <a:gd name="connsiteY119" fmla="*/ 55 h 14109"/>
              <a:gd name="connsiteX120" fmla="*/ 438 w 13474"/>
              <a:gd name="connsiteY120" fmla="*/ 201 h 14109"/>
              <a:gd name="connsiteX121" fmla="*/ 310 w 13474"/>
              <a:gd name="connsiteY121" fmla="*/ 585 h 14109"/>
              <a:gd name="connsiteX122" fmla="*/ 146 w 13474"/>
              <a:gd name="connsiteY122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6028 w 13474"/>
              <a:gd name="connsiteY35" fmla="*/ 11051 h 14109"/>
              <a:gd name="connsiteX36" fmla="*/ 6573 w 13474"/>
              <a:gd name="connsiteY36" fmla="*/ 11036 h 14109"/>
              <a:gd name="connsiteX37" fmla="*/ 6614 w 13474"/>
              <a:gd name="connsiteY37" fmla="*/ 10674 h 14109"/>
              <a:gd name="connsiteX38" fmla="*/ 6497 w 13474"/>
              <a:gd name="connsiteY38" fmla="*/ 10195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6028 w 13474"/>
              <a:gd name="connsiteY35" fmla="*/ 11051 h 14109"/>
              <a:gd name="connsiteX36" fmla="*/ 6573 w 13474"/>
              <a:gd name="connsiteY36" fmla="*/ 11036 h 14109"/>
              <a:gd name="connsiteX37" fmla="*/ 6614 w 13474"/>
              <a:gd name="connsiteY37" fmla="*/ 10674 h 14109"/>
              <a:gd name="connsiteX38" fmla="*/ 6960 w 13474"/>
              <a:gd name="connsiteY38" fmla="*/ 10659 h 14109"/>
              <a:gd name="connsiteX39" fmla="*/ 7143 w 13474"/>
              <a:gd name="connsiteY39" fmla="*/ 10331 h 14109"/>
              <a:gd name="connsiteX40" fmla="*/ 7340 w 13474"/>
              <a:gd name="connsiteY40" fmla="*/ 10473 h 14109"/>
              <a:gd name="connsiteX41" fmla="*/ 7577 w 13474"/>
              <a:gd name="connsiteY41" fmla="*/ 10697 h 14109"/>
              <a:gd name="connsiteX42" fmla="*/ 7718 w 13474"/>
              <a:gd name="connsiteY42" fmla="*/ 11088 h 14109"/>
              <a:gd name="connsiteX43" fmla="*/ 7943 w 13474"/>
              <a:gd name="connsiteY43" fmla="*/ 11494 h 14109"/>
              <a:gd name="connsiteX44" fmla="*/ 8350 w 13474"/>
              <a:gd name="connsiteY44" fmla="*/ 11927 h 14109"/>
              <a:gd name="connsiteX45" fmla="*/ 8465 w 13474"/>
              <a:gd name="connsiteY45" fmla="*/ 12437 h 14109"/>
              <a:gd name="connsiteX46" fmla="*/ 8981 w 13474"/>
              <a:gd name="connsiteY46" fmla="*/ 13092 h 14109"/>
              <a:gd name="connsiteX47" fmla="*/ 9354 w 13474"/>
              <a:gd name="connsiteY47" fmla="*/ 14108 h 14109"/>
              <a:gd name="connsiteX48" fmla="*/ 9529 w 13474"/>
              <a:gd name="connsiteY48" fmla="*/ 13774 h 14109"/>
              <a:gd name="connsiteX49" fmla="*/ 9691 w 13474"/>
              <a:gd name="connsiteY49" fmla="*/ 13529 h 14109"/>
              <a:gd name="connsiteX50" fmla="*/ 9762 w 13474"/>
              <a:gd name="connsiteY50" fmla="*/ 12754 h 14109"/>
              <a:gd name="connsiteX51" fmla="*/ 9679 w 13474"/>
              <a:gd name="connsiteY51" fmla="*/ 12014 h 14109"/>
              <a:gd name="connsiteX52" fmla="*/ 9708 w 13474"/>
              <a:gd name="connsiteY52" fmla="*/ 11445 h 14109"/>
              <a:gd name="connsiteX53" fmla="*/ 10422 w 13474"/>
              <a:gd name="connsiteY53" fmla="*/ 11156 h 14109"/>
              <a:gd name="connsiteX54" fmla="*/ 11105 w 13474"/>
              <a:gd name="connsiteY54" fmla="*/ 10713 h 14109"/>
              <a:gd name="connsiteX55" fmla="*/ 11085 w 13474"/>
              <a:gd name="connsiteY55" fmla="*/ 9543 h 14109"/>
              <a:gd name="connsiteX56" fmla="*/ 11364 w 13474"/>
              <a:gd name="connsiteY56" fmla="*/ 9097 h 14109"/>
              <a:gd name="connsiteX57" fmla="*/ 11493 w 13474"/>
              <a:gd name="connsiteY57" fmla="*/ 8614 h 14109"/>
              <a:gd name="connsiteX58" fmla="*/ 11893 w 13474"/>
              <a:gd name="connsiteY58" fmla="*/ 8369 h 14109"/>
              <a:gd name="connsiteX59" fmla="*/ 12141 w 13474"/>
              <a:gd name="connsiteY59" fmla="*/ 8061 h 14109"/>
              <a:gd name="connsiteX60" fmla="*/ 12658 w 13474"/>
              <a:gd name="connsiteY60" fmla="*/ 8453 h 14109"/>
              <a:gd name="connsiteX61" fmla="*/ 12813 w 13474"/>
              <a:gd name="connsiteY61" fmla="*/ 7865 h 14109"/>
              <a:gd name="connsiteX62" fmla="*/ 12999 w 13474"/>
              <a:gd name="connsiteY62" fmla="*/ 7577 h 14109"/>
              <a:gd name="connsiteX63" fmla="*/ 13124 w 13474"/>
              <a:gd name="connsiteY63" fmla="*/ 7331 h 14109"/>
              <a:gd name="connsiteX64" fmla="*/ 13451 w 13474"/>
              <a:gd name="connsiteY64" fmla="*/ 7045 h 14109"/>
              <a:gd name="connsiteX65" fmla="*/ 12439 w 13474"/>
              <a:gd name="connsiteY65" fmla="*/ 6198 h 14109"/>
              <a:gd name="connsiteX66" fmla="*/ 11870 w 13474"/>
              <a:gd name="connsiteY66" fmla="*/ 6784 h 14109"/>
              <a:gd name="connsiteX67" fmla="*/ 11386 w 13474"/>
              <a:gd name="connsiteY67" fmla="*/ 7049 h 14109"/>
              <a:gd name="connsiteX68" fmla="*/ 10997 w 13474"/>
              <a:gd name="connsiteY68" fmla="*/ 7337 h 14109"/>
              <a:gd name="connsiteX69" fmla="*/ 10624 w 13474"/>
              <a:gd name="connsiteY69" fmla="*/ 7282 h 14109"/>
              <a:gd name="connsiteX70" fmla="*/ 10633 w 13474"/>
              <a:gd name="connsiteY70" fmla="*/ 7319 h 14109"/>
              <a:gd name="connsiteX71" fmla="*/ 10625 w 13474"/>
              <a:gd name="connsiteY71" fmla="*/ 7211 h 14109"/>
              <a:gd name="connsiteX72" fmla="*/ 10271 w 13474"/>
              <a:gd name="connsiteY72" fmla="*/ 7120 h 14109"/>
              <a:gd name="connsiteX73" fmla="*/ 10179 w 13474"/>
              <a:gd name="connsiteY73" fmla="*/ 6881 h 14109"/>
              <a:gd name="connsiteX74" fmla="*/ 10074 w 13474"/>
              <a:gd name="connsiteY74" fmla="*/ 6803 h 14109"/>
              <a:gd name="connsiteX75" fmla="*/ 9924 w 13474"/>
              <a:gd name="connsiteY75" fmla="*/ 6524 h 14109"/>
              <a:gd name="connsiteX76" fmla="*/ 9891 w 13474"/>
              <a:gd name="connsiteY76" fmla="*/ 6197 h 14109"/>
              <a:gd name="connsiteX77" fmla="*/ 9730 w 13474"/>
              <a:gd name="connsiteY77" fmla="*/ 6026 h 14109"/>
              <a:gd name="connsiteX78" fmla="*/ 9510 w 13474"/>
              <a:gd name="connsiteY78" fmla="*/ 5979 h 14109"/>
              <a:gd name="connsiteX79" fmla="*/ 9329 w 13474"/>
              <a:gd name="connsiteY79" fmla="*/ 5826 h 14109"/>
              <a:gd name="connsiteX80" fmla="*/ 9186 w 13474"/>
              <a:gd name="connsiteY80" fmla="*/ 5746 h 14109"/>
              <a:gd name="connsiteX81" fmla="*/ 9065 w 13474"/>
              <a:gd name="connsiteY81" fmla="*/ 5505 h 14109"/>
              <a:gd name="connsiteX82" fmla="*/ 8850 w 13474"/>
              <a:gd name="connsiteY82" fmla="*/ 5766 h 14109"/>
              <a:gd name="connsiteX83" fmla="*/ 8683 w 13474"/>
              <a:gd name="connsiteY83" fmla="*/ 5377 h 14109"/>
              <a:gd name="connsiteX84" fmla="*/ 8641 w 13474"/>
              <a:gd name="connsiteY84" fmla="*/ 4923 h 14109"/>
              <a:gd name="connsiteX85" fmla="*/ 8519 w 13474"/>
              <a:gd name="connsiteY85" fmla="*/ 4647 h 14109"/>
              <a:gd name="connsiteX86" fmla="*/ 8561 w 13474"/>
              <a:gd name="connsiteY86" fmla="*/ 3762 h 14109"/>
              <a:gd name="connsiteX87" fmla="*/ 8298 w 13474"/>
              <a:gd name="connsiteY87" fmla="*/ 3406 h 14109"/>
              <a:gd name="connsiteX88" fmla="*/ 8207 w 13474"/>
              <a:gd name="connsiteY88" fmla="*/ 2985 h 14109"/>
              <a:gd name="connsiteX89" fmla="*/ 8006 w 13474"/>
              <a:gd name="connsiteY89" fmla="*/ 2957 h 14109"/>
              <a:gd name="connsiteX90" fmla="*/ 7552 w 13474"/>
              <a:gd name="connsiteY90" fmla="*/ 3152 h 14109"/>
              <a:gd name="connsiteX91" fmla="*/ 7356 w 13474"/>
              <a:gd name="connsiteY91" fmla="*/ 2780 h 14109"/>
              <a:gd name="connsiteX92" fmla="*/ 6987 w 13474"/>
              <a:gd name="connsiteY92" fmla="*/ 2491 h 14109"/>
              <a:gd name="connsiteX93" fmla="*/ 6931 w 13474"/>
              <a:gd name="connsiteY93" fmla="*/ 2253 h 14109"/>
              <a:gd name="connsiteX94" fmla="*/ 6822 w 13474"/>
              <a:gd name="connsiteY94" fmla="*/ 1849 h 14109"/>
              <a:gd name="connsiteX95" fmla="*/ 6632 w 13474"/>
              <a:gd name="connsiteY95" fmla="*/ 1696 h 14109"/>
              <a:gd name="connsiteX96" fmla="*/ 6409 w 13474"/>
              <a:gd name="connsiteY96" fmla="*/ 1829 h 14109"/>
              <a:gd name="connsiteX97" fmla="*/ 6349 w 13474"/>
              <a:gd name="connsiteY97" fmla="*/ 1988 h 14109"/>
              <a:gd name="connsiteX98" fmla="*/ 6122 w 13474"/>
              <a:gd name="connsiteY98" fmla="*/ 1778 h 14109"/>
              <a:gd name="connsiteX99" fmla="*/ 5786 w 13474"/>
              <a:gd name="connsiteY99" fmla="*/ 1734 h 14109"/>
              <a:gd name="connsiteX100" fmla="*/ 5384 w 13474"/>
              <a:gd name="connsiteY100" fmla="*/ 1696 h 14109"/>
              <a:gd name="connsiteX101" fmla="*/ 4678 w 13474"/>
              <a:gd name="connsiteY101" fmla="*/ 1335 h 14109"/>
              <a:gd name="connsiteX102" fmla="*/ 4548 w 13474"/>
              <a:gd name="connsiteY102" fmla="*/ 1744 h 14109"/>
              <a:gd name="connsiteX103" fmla="*/ 4583 w 13474"/>
              <a:gd name="connsiteY103" fmla="*/ 1945 h 14109"/>
              <a:gd name="connsiteX104" fmla="*/ 4592 w 13474"/>
              <a:gd name="connsiteY104" fmla="*/ 2000 h 14109"/>
              <a:gd name="connsiteX105" fmla="*/ 4599 w 13474"/>
              <a:gd name="connsiteY105" fmla="*/ 2135 h 14109"/>
              <a:gd name="connsiteX106" fmla="*/ 3740 w 13474"/>
              <a:gd name="connsiteY106" fmla="*/ 2909 h 14109"/>
              <a:gd name="connsiteX107" fmla="*/ 3618 w 13474"/>
              <a:gd name="connsiteY107" fmla="*/ 2997 h 14109"/>
              <a:gd name="connsiteX108" fmla="*/ 3430 w 13474"/>
              <a:gd name="connsiteY108" fmla="*/ 2246 h 14109"/>
              <a:gd name="connsiteX109" fmla="*/ 2947 w 13474"/>
              <a:gd name="connsiteY109" fmla="*/ 1782 h 14109"/>
              <a:gd name="connsiteX110" fmla="*/ 2716 w 13474"/>
              <a:gd name="connsiteY110" fmla="*/ 1892 h 14109"/>
              <a:gd name="connsiteX111" fmla="*/ 2572 w 13474"/>
              <a:gd name="connsiteY111" fmla="*/ 1622 h 14109"/>
              <a:gd name="connsiteX112" fmla="*/ 2332 w 13474"/>
              <a:gd name="connsiteY112" fmla="*/ 1499 h 14109"/>
              <a:gd name="connsiteX113" fmla="*/ 2000 w 13474"/>
              <a:gd name="connsiteY113" fmla="*/ 576 h 14109"/>
              <a:gd name="connsiteX114" fmla="*/ 1882 w 13474"/>
              <a:gd name="connsiteY114" fmla="*/ 501 h 14109"/>
              <a:gd name="connsiteX115" fmla="*/ 999 w 13474"/>
              <a:gd name="connsiteY115" fmla="*/ 286 h 14109"/>
              <a:gd name="connsiteX116" fmla="*/ 844 w 13474"/>
              <a:gd name="connsiteY116" fmla="*/ 603 h 14109"/>
              <a:gd name="connsiteX117" fmla="*/ 639 w 13474"/>
              <a:gd name="connsiteY117" fmla="*/ 55 h 14109"/>
              <a:gd name="connsiteX118" fmla="*/ 438 w 13474"/>
              <a:gd name="connsiteY118" fmla="*/ 201 h 14109"/>
              <a:gd name="connsiteX119" fmla="*/ 310 w 13474"/>
              <a:gd name="connsiteY119" fmla="*/ 585 h 14109"/>
              <a:gd name="connsiteX120" fmla="*/ 146 w 13474"/>
              <a:gd name="connsiteY120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936 w 13474"/>
              <a:gd name="connsiteY34" fmla="*/ 12411 h 14109"/>
              <a:gd name="connsiteX35" fmla="*/ 5835 w 13474"/>
              <a:gd name="connsiteY35" fmla="*/ 12063 h 14109"/>
              <a:gd name="connsiteX36" fmla="*/ 6028 w 13474"/>
              <a:gd name="connsiteY36" fmla="*/ 11051 h 14109"/>
              <a:gd name="connsiteX37" fmla="*/ 6573 w 13474"/>
              <a:gd name="connsiteY37" fmla="*/ 11036 h 14109"/>
              <a:gd name="connsiteX38" fmla="*/ 6614 w 13474"/>
              <a:gd name="connsiteY38" fmla="*/ 10674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815 w 13474"/>
              <a:gd name="connsiteY34" fmla="*/ 12382 h 14109"/>
              <a:gd name="connsiteX35" fmla="*/ 5835 w 13474"/>
              <a:gd name="connsiteY35" fmla="*/ 12063 h 14109"/>
              <a:gd name="connsiteX36" fmla="*/ 6028 w 13474"/>
              <a:gd name="connsiteY36" fmla="*/ 11051 h 14109"/>
              <a:gd name="connsiteX37" fmla="*/ 6573 w 13474"/>
              <a:gd name="connsiteY37" fmla="*/ 11036 h 14109"/>
              <a:gd name="connsiteX38" fmla="*/ 6614 w 13474"/>
              <a:gd name="connsiteY38" fmla="*/ 10674 h 14109"/>
              <a:gd name="connsiteX39" fmla="*/ 6960 w 13474"/>
              <a:gd name="connsiteY39" fmla="*/ 10659 h 14109"/>
              <a:gd name="connsiteX40" fmla="*/ 7143 w 13474"/>
              <a:gd name="connsiteY40" fmla="*/ 10331 h 14109"/>
              <a:gd name="connsiteX41" fmla="*/ 7340 w 13474"/>
              <a:gd name="connsiteY41" fmla="*/ 10473 h 14109"/>
              <a:gd name="connsiteX42" fmla="*/ 7577 w 13474"/>
              <a:gd name="connsiteY42" fmla="*/ 10697 h 14109"/>
              <a:gd name="connsiteX43" fmla="*/ 7718 w 13474"/>
              <a:gd name="connsiteY43" fmla="*/ 11088 h 14109"/>
              <a:gd name="connsiteX44" fmla="*/ 7943 w 13474"/>
              <a:gd name="connsiteY44" fmla="*/ 11494 h 14109"/>
              <a:gd name="connsiteX45" fmla="*/ 8350 w 13474"/>
              <a:gd name="connsiteY45" fmla="*/ 11927 h 14109"/>
              <a:gd name="connsiteX46" fmla="*/ 8465 w 13474"/>
              <a:gd name="connsiteY46" fmla="*/ 12437 h 14109"/>
              <a:gd name="connsiteX47" fmla="*/ 8981 w 13474"/>
              <a:gd name="connsiteY47" fmla="*/ 13092 h 14109"/>
              <a:gd name="connsiteX48" fmla="*/ 9354 w 13474"/>
              <a:gd name="connsiteY48" fmla="*/ 14108 h 14109"/>
              <a:gd name="connsiteX49" fmla="*/ 9529 w 13474"/>
              <a:gd name="connsiteY49" fmla="*/ 13774 h 14109"/>
              <a:gd name="connsiteX50" fmla="*/ 9691 w 13474"/>
              <a:gd name="connsiteY50" fmla="*/ 13529 h 14109"/>
              <a:gd name="connsiteX51" fmla="*/ 9762 w 13474"/>
              <a:gd name="connsiteY51" fmla="*/ 12754 h 14109"/>
              <a:gd name="connsiteX52" fmla="*/ 9679 w 13474"/>
              <a:gd name="connsiteY52" fmla="*/ 12014 h 14109"/>
              <a:gd name="connsiteX53" fmla="*/ 9708 w 13474"/>
              <a:gd name="connsiteY53" fmla="*/ 11445 h 14109"/>
              <a:gd name="connsiteX54" fmla="*/ 10422 w 13474"/>
              <a:gd name="connsiteY54" fmla="*/ 11156 h 14109"/>
              <a:gd name="connsiteX55" fmla="*/ 11105 w 13474"/>
              <a:gd name="connsiteY55" fmla="*/ 10713 h 14109"/>
              <a:gd name="connsiteX56" fmla="*/ 11085 w 13474"/>
              <a:gd name="connsiteY56" fmla="*/ 9543 h 14109"/>
              <a:gd name="connsiteX57" fmla="*/ 11364 w 13474"/>
              <a:gd name="connsiteY57" fmla="*/ 9097 h 14109"/>
              <a:gd name="connsiteX58" fmla="*/ 11493 w 13474"/>
              <a:gd name="connsiteY58" fmla="*/ 8614 h 14109"/>
              <a:gd name="connsiteX59" fmla="*/ 11893 w 13474"/>
              <a:gd name="connsiteY59" fmla="*/ 8369 h 14109"/>
              <a:gd name="connsiteX60" fmla="*/ 12141 w 13474"/>
              <a:gd name="connsiteY60" fmla="*/ 8061 h 14109"/>
              <a:gd name="connsiteX61" fmla="*/ 12658 w 13474"/>
              <a:gd name="connsiteY61" fmla="*/ 8453 h 14109"/>
              <a:gd name="connsiteX62" fmla="*/ 12813 w 13474"/>
              <a:gd name="connsiteY62" fmla="*/ 7865 h 14109"/>
              <a:gd name="connsiteX63" fmla="*/ 12999 w 13474"/>
              <a:gd name="connsiteY63" fmla="*/ 7577 h 14109"/>
              <a:gd name="connsiteX64" fmla="*/ 13124 w 13474"/>
              <a:gd name="connsiteY64" fmla="*/ 7331 h 14109"/>
              <a:gd name="connsiteX65" fmla="*/ 13451 w 13474"/>
              <a:gd name="connsiteY65" fmla="*/ 7045 h 14109"/>
              <a:gd name="connsiteX66" fmla="*/ 12439 w 13474"/>
              <a:gd name="connsiteY66" fmla="*/ 6198 h 14109"/>
              <a:gd name="connsiteX67" fmla="*/ 11870 w 13474"/>
              <a:gd name="connsiteY67" fmla="*/ 6784 h 14109"/>
              <a:gd name="connsiteX68" fmla="*/ 11386 w 13474"/>
              <a:gd name="connsiteY68" fmla="*/ 7049 h 14109"/>
              <a:gd name="connsiteX69" fmla="*/ 10997 w 13474"/>
              <a:gd name="connsiteY69" fmla="*/ 7337 h 14109"/>
              <a:gd name="connsiteX70" fmla="*/ 10624 w 13474"/>
              <a:gd name="connsiteY70" fmla="*/ 7282 h 14109"/>
              <a:gd name="connsiteX71" fmla="*/ 10633 w 13474"/>
              <a:gd name="connsiteY71" fmla="*/ 7319 h 14109"/>
              <a:gd name="connsiteX72" fmla="*/ 10625 w 13474"/>
              <a:gd name="connsiteY72" fmla="*/ 7211 h 14109"/>
              <a:gd name="connsiteX73" fmla="*/ 10271 w 13474"/>
              <a:gd name="connsiteY73" fmla="*/ 7120 h 14109"/>
              <a:gd name="connsiteX74" fmla="*/ 10179 w 13474"/>
              <a:gd name="connsiteY74" fmla="*/ 6881 h 14109"/>
              <a:gd name="connsiteX75" fmla="*/ 10074 w 13474"/>
              <a:gd name="connsiteY75" fmla="*/ 6803 h 14109"/>
              <a:gd name="connsiteX76" fmla="*/ 9924 w 13474"/>
              <a:gd name="connsiteY76" fmla="*/ 6524 h 14109"/>
              <a:gd name="connsiteX77" fmla="*/ 9891 w 13474"/>
              <a:gd name="connsiteY77" fmla="*/ 6197 h 14109"/>
              <a:gd name="connsiteX78" fmla="*/ 9730 w 13474"/>
              <a:gd name="connsiteY78" fmla="*/ 6026 h 14109"/>
              <a:gd name="connsiteX79" fmla="*/ 9510 w 13474"/>
              <a:gd name="connsiteY79" fmla="*/ 5979 h 14109"/>
              <a:gd name="connsiteX80" fmla="*/ 9329 w 13474"/>
              <a:gd name="connsiteY80" fmla="*/ 5826 h 14109"/>
              <a:gd name="connsiteX81" fmla="*/ 9186 w 13474"/>
              <a:gd name="connsiteY81" fmla="*/ 5746 h 14109"/>
              <a:gd name="connsiteX82" fmla="*/ 9065 w 13474"/>
              <a:gd name="connsiteY82" fmla="*/ 5505 h 14109"/>
              <a:gd name="connsiteX83" fmla="*/ 8850 w 13474"/>
              <a:gd name="connsiteY83" fmla="*/ 5766 h 14109"/>
              <a:gd name="connsiteX84" fmla="*/ 8683 w 13474"/>
              <a:gd name="connsiteY84" fmla="*/ 5377 h 14109"/>
              <a:gd name="connsiteX85" fmla="*/ 8641 w 13474"/>
              <a:gd name="connsiteY85" fmla="*/ 4923 h 14109"/>
              <a:gd name="connsiteX86" fmla="*/ 8519 w 13474"/>
              <a:gd name="connsiteY86" fmla="*/ 4647 h 14109"/>
              <a:gd name="connsiteX87" fmla="*/ 8561 w 13474"/>
              <a:gd name="connsiteY87" fmla="*/ 3762 h 14109"/>
              <a:gd name="connsiteX88" fmla="*/ 8298 w 13474"/>
              <a:gd name="connsiteY88" fmla="*/ 3406 h 14109"/>
              <a:gd name="connsiteX89" fmla="*/ 8207 w 13474"/>
              <a:gd name="connsiteY89" fmla="*/ 2985 h 14109"/>
              <a:gd name="connsiteX90" fmla="*/ 8006 w 13474"/>
              <a:gd name="connsiteY90" fmla="*/ 2957 h 14109"/>
              <a:gd name="connsiteX91" fmla="*/ 7552 w 13474"/>
              <a:gd name="connsiteY91" fmla="*/ 3152 h 14109"/>
              <a:gd name="connsiteX92" fmla="*/ 7356 w 13474"/>
              <a:gd name="connsiteY92" fmla="*/ 2780 h 14109"/>
              <a:gd name="connsiteX93" fmla="*/ 6987 w 13474"/>
              <a:gd name="connsiteY93" fmla="*/ 2491 h 14109"/>
              <a:gd name="connsiteX94" fmla="*/ 6931 w 13474"/>
              <a:gd name="connsiteY94" fmla="*/ 2253 h 14109"/>
              <a:gd name="connsiteX95" fmla="*/ 6822 w 13474"/>
              <a:gd name="connsiteY95" fmla="*/ 1849 h 14109"/>
              <a:gd name="connsiteX96" fmla="*/ 6632 w 13474"/>
              <a:gd name="connsiteY96" fmla="*/ 1696 h 14109"/>
              <a:gd name="connsiteX97" fmla="*/ 6409 w 13474"/>
              <a:gd name="connsiteY97" fmla="*/ 1829 h 14109"/>
              <a:gd name="connsiteX98" fmla="*/ 6349 w 13474"/>
              <a:gd name="connsiteY98" fmla="*/ 1988 h 14109"/>
              <a:gd name="connsiteX99" fmla="*/ 6122 w 13474"/>
              <a:gd name="connsiteY99" fmla="*/ 1778 h 14109"/>
              <a:gd name="connsiteX100" fmla="*/ 5786 w 13474"/>
              <a:gd name="connsiteY100" fmla="*/ 1734 h 14109"/>
              <a:gd name="connsiteX101" fmla="*/ 5384 w 13474"/>
              <a:gd name="connsiteY101" fmla="*/ 1696 h 14109"/>
              <a:gd name="connsiteX102" fmla="*/ 4678 w 13474"/>
              <a:gd name="connsiteY102" fmla="*/ 1335 h 14109"/>
              <a:gd name="connsiteX103" fmla="*/ 4548 w 13474"/>
              <a:gd name="connsiteY103" fmla="*/ 1744 h 14109"/>
              <a:gd name="connsiteX104" fmla="*/ 4583 w 13474"/>
              <a:gd name="connsiteY104" fmla="*/ 1945 h 14109"/>
              <a:gd name="connsiteX105" fmla="*/ 4592 w 13474"/>
              <a:gd name="connsiteY105" fmla="*/ 2000 h 14109"/>
              <a:gd name="connsiteX106" fmla="*/ 4599 w 13474"/>
              <a:gd name="connsiteY106" fmla="*/ 2135 h 14109"/>
              <a:gd name="connsiteX107" fmla="*/ 3740 w 13474"/>
              <a:gd name="connsiteY107" fmla="*/ 2909 h 14109"/>
              <a:gd name="connsiteX108" fmla="*/ 3618 w 13474"/>
              <a:gd name="connsiteY108" fmla="*/ 2997 h 14109"/>
              <a:gd name="connsiteX109" fmla="*/ 3430 w 13474"/>
              <a:gd name="connsiteY109" fmla="*/ 2246 h 14109"/>
              <a:gd name="connsiteX110" fmla="*/ 2947 w 13474"/>
              <a:gd name="connsiteY110" fmla="*/ 1782 h 14109"/>
              <a:gd name="connsiteX111" fmla="*/ 2716 w 13474"/>
              <a:gd name="connsiteY111" fmla="*/ 1892 h 14109"/>
              <a:gd name="connsiteX112" fmla="*/ 2572 w 13474"/>
              <a:gd name="connsiteY112" fmla="*/ 1622 h 14109"/>
              <a:gd name="connsiteX113" fmla="*/ 2332 w 13474"/>
              <a:gd name="connsiteY113" fmla="*/ 1499 h 14109"/>
              <a:gd name="connsiteX114" fmla="*/ 2000 w 13474"/>
              <a:gd name="connsiteY114" fmla="*/ 576 h 14109"/>
              <a:gd name="connsiteX115" fmla="*/ 1882 w 13474"/>
              <a:gd name="connsiteY115" fmla="*/ 501 h 14109"/>
              <a:gd name="connsiteX116" fmla="*/ 999 w 13474"/>
              <a:gd name="connsiteY116" fmla="*/ 286 h 14109"/>
              <a:gd name="connsiteX117" fmla="*/ 844 w 13474"/>
              <a:gd name="connsiteY117" fmla="*/ 603 h 14109"/>
              <a:gd name="connsiteX118" fmla="*/ 639 w 13474"/>
              <a:gd name="connsiteY118" fmla="*/ 55 h 14109"/>
              <a:gd name="connsiteX119" fmla="*/ 438 w 13474"/>
              <a:gd name="connsiteY119" fmla="*/ 201 h 14109"/>
              <a:gd name="connsiteX120" fmla="*/ 310 w 13474"/>
              <a:gd name="connsiteY120" fmla="*/ 585 h 14109"/>
              <a:gd name="connsiteX121" fmla="*/ 146 w 13474"/>
              <a:gd name="connsiteY121" fmla="*/ 640 h 14109"/>
              <a:gd name="connsiteX0" fmla="*/ 146 w 13474"/>
              <a:gd name="connsiteY0" fmla="*/ 640 h 14109"/>
              <a:gd name="connsiteX1" fmla="*/ 21 w 13474"/>
              <a:gd name="connsiteY1" fmla="*/ 853 h 14109"/>
              <a:gd name="connsiteX2" fmla="*/ 39 w 13474"/>
              <a:gd name="connsiteY2" fmla="*/ 1401 h 14109"/>
              <a:gd name="connsiteX3" fmla="*/ 209 w 13474"/>
              <a:gd name="connsiteY3" fmla="*/ 1783 h 14109"/>
              <a:gd name="connsiteX4" fmla="*/ 186 w 13474"/>
              <a:gd name="connsiteY4" fmla="*/ 2382 h 14109"/>
              <a:gd name="connsiteX5" fmla="*/ 125 w 13474"/>
              <a:gd name="connsiteY5" fmla="*/ 2504 h 14109"/>
              <a:gd name="connsiteX6" fmla="*/ 52 w 13474"/>
              <a:gd name="connsiteY6" fmla="*/ 2906 h 14109"/>
              <a:gd name="connsiteX7" fmla="*/ 172 w 13474"/>
              <a:gd name="connsiteY7" fmla="*/ 3350 h 14109"/>
              <a:gd name="connsiteX8" fmla="*/ 511 w 13474"/>
              <a:gd name="connsiteY8" fmla="*/ 3482 h 14109"/>
              <a:gd name="connsiteX9" fmla="*/ 506 w 13474"/>
              <a:gd name="connsiteY9" fmla="*/ 3893 h 14109"/>
              <a:gd name="connsiteX10" fmla="*/ 822 w 13474"/>
              <a:gd name="connsiteY10" fmla="*/ 4195 h 14109"/>
              <a:gd name="connsiteX11" fmla="*/ 1023 w 13474"/>
              <a:gd name="connsiteY11" fmla="*/ 4687 h 14109"/>
              <a:gd name="connsiteX12" fmla="*/ 1064 w 13474"/>
              <a:gd name="connsiteY12" fmla="*/ 5216 h 14109"/>
              <a:gd name="connsiteX13" fmla="*/ 613 w 13474"/>
              <a:gd name="connsiteY13" fmla="*/ 5285 h 14109"/>
              <a:gd name="connsiteX14" fmla="*/ 8 w 13474"/>
              <a:gd name="connsiteY14" fmla="*/ 5035 h 14109"/>
              <a:gd name="connsiteX15" fmla="*/ 171 w 13474"/>
              <a:gd name="connsiteY15" fmla="*/ 5960 h 14109"/>
              <a:gd name="connsiteX16" fmla="*/ 474 w 13474"/>
              <a:gd name="connsiteY16" fmla="*/ 6349 h 14109"/>
              <a:gd name="connsiteX17" fmla="*/ 267 w 13474"/>
              <a:gd name="connsiteY17" fmla="*/ 6862 h 14109"/>
              <a:gd name="connsiteX18" fmla="*/ 685 w 13474"/>
              <a:gd name="connsiteY18" fmla="*/ 7174 h 14109"/>
              <a:gd name="connsiteX19" fmla="*/ 129 w 13474"/>
              <a:gd name="connsiteY19" fmla="*/ 8301 h 14109"/>
              <a:gd name="connsiteX20" fmla="*/ 619 w 13474"/>
              <a:gd name="connsiteY20" fmla="*/ 8381 h 14109"/>
              <a:gd name="connsiteX21" fmla="*/ 1094 w 13474"/>
              <a:gd name="connsiteY21" fmla="*/ 8877 h 14109"/>
              <a:gd name="connsiteX22" fmla="*/ 1180 w 13474"/>
              <a:gd name="connsiteY22" fmla="*/ 9635 h 14109"/>
              <a:gd name="connsiteX23" fmla="*/ 1360 w 13474"/>
              <a:gd name="connsiteY23" fmla="*/ 9915 h 14109"/>
              <a:gd name="connsiteX24" fmla="*/ 1389 w 13474"/>
              <a:gd name="connsiteY24" fmla="*/ 10227 h 14109"/>
              <a:gd name="connsiteX25" fmla="*/ 1462 w 13474"/>
              <a:gd name="connsiteY25" fmla="*/ 10413 h 14109"/>
              <a:gd name="connsiteX26" fmla="*/ 1744 w 13474"/>
              <a:gd name="connsiteY26" fmla="*/ 10684 h 14109"/>
              <a:gd name="connsiteX27" fmla="*/ 1995 w 13474"/>
              <a:gd name="connsiteY27" fmla="*/ 8809 h 14109"/>
              <a:gd name="connsiteX28" fmla="*/ 2826 w 13474"/>
              <a:gd name="connsiteY28" fmla="*/ 8986 h 14109"/>
              <a:gd name="connsiteX29" fmla="*/ 3219 w 13474"/>
              <a:gd name="connsiteY29" fmla="*/ 10031 h 14109"/>
              <a:gd name="connsiteX30" fmla="*/ 4178 w 13474"/>
              <a:gd name="connsiteY30" fmla="*/ 10497 h 14109"/>
              <a:gd name="connsiteX31" fmla="*/ 4686 w 13474"/>
              <a:gd name="connsiteY31" fmla="*/ 11194 h 14109"/>
              <a:gd name="connsiteX32" fmla="*/ 5046 w 13474"/>
              <a:gd name="connsiteY32" fmla="*/ 11996 h 14109"/>
              <a:gd name="connsiteX33" fmla="*/ 5331 w 13474"/>
              <a:gd name="connsiteY33" fmla="*/ 12690 h 14109"/>
              <a:gd name="connsiteX34" fmla="*/ 5835 w 13474"/>
              <a:gd name="connsiteY34" fmla="*/ 12063 h 14109"/>
              <a:gd name="connsiteX35" fmla="*/ 6028 w 13474"/>
              <a:gd name="connsiteY35" fmla="*/ 11051 h 14109"/>
              <a:gd name="connsiteX36" fmla="*/ 6573 w 13474"/>
              <a:gd name="connsiteY36" fmla="*/ 11036 h 14109"/>
              <a:gd name="connsiteX37" fmla="*/ 6614 w 13474"/>
              <a:gd name="connsiteY37" fmla="*/ 10674 h 14109"/>
              <a:gd name="connsiteX38" fmla="*/ 6960 w 13474"/>
              <a:gd name="connsiteY38" fmla="*/ 10659 h 14109"/>
              <a:gd name="connsiteX39" fmla="*/ 7143 w 13474"/>
              <a:gd name="connsiteY39" fmla="*/ 10331 h 14109"/>
              <a:gd name="connsiteX40" fmla="*/ 7340 w 13474"/>
              <a:gd name="connsiteY40" fmla="*/ 10473 h 14109"/>
              <a:gd name="connsiteX41" fmla="*/ 7577 w 13474"/>
              <a:gd name="connsiteY41" fmla="*/ 10697 h 14109"/>
              <a:gd name="connsiteX42" fmla="*/ 7718 w 13474"/>
              <a:gd name="connsiteY42" fmla="*/ 11088 h 14109"/>
              <a:gd name="connsiteX43" fmla="*/ 7943 w 13474"/>
              <a:gd name="connsiteY43" fmla="*/ 11494 h 14109"/>
              <a:gd name="connsiteX44" fmla="*/ 8350 w 13474"/>
              <a:gd name="connsiteY44" fmla="*/ 11927 h 14109"/>
              <a:gd name="connsiteX45" fmla="*/ 8465 w 13474"/>
              <a:gd name="connsiteY45" fmla="*/ 12437 h 14109"/>
              <a:gd name="connsiteX46" fmla="*/ 8981 w 13474"/>
              <a:gd name="connsiteY46" fmla="*/ 13092 h 14109"/>
              <a:gd name="connsiteX47" fmla="*/ 9354 w 13474"/>
              <a:gd name="connsiteY47" fmla="*/ 14108 h 14109"/>
              <a:gd name="connsiteX48" fmla="*/ 9529 w 13474"/>
              <a:gd name="connsiteY48" fmla="*/ 13774 h 14109"/>
              <a:gd name="connsiteX49" fmla="*/ 9691 w 13474"/>
              <a:gd name="connsiteY49" fmla="*/ 13529 h 14109"/>
              <a:gd name="connsiteX50" fmla="*/ 9762 w 13474"/>
              <a:gd name="connsiteY50" fmla="*/ 12754 h 14109"/>
              <a:gd name="connsiteX51" fmla="*/ 9679 w 13474"/>
              <a:gd name="connsiteY51" fmla="*/ 12014 h 14109"/>
              <a:gd name="connsiteX52" fmla="*/ 9708 w 13474"/>
              <a:gd name="connsiteY52" fmla="*/ 11445 h 14109"/>
              <a:gd name="connsiteX53" fmla="*/ 10422 w 13474"/>
              <a:gd name="connsiteY53" fmla="*/ 11156 h 14109"/>
              <a:gd name="connsiteX54" fmla="*/ 11105 w 13474"/>
              <a:gd name="connsiteY54" fmla="*/ 10713 h 14109"/>
              <a:gd name="connsiteX55" fmla="*/ 11085 w 13474"/>
              <a:gd name="connsiteY55" fmla="*/ 9543 h 14109"/>
              <a:gd name="connsiteX56" fmla="*/ 11364 w 13474"/>
              <a:gd name="connsiteY56" fmla="*/ 9097 h 14109"/>
              <a:gd name="connsiteX57" fmla="*/ 11493 w 13474"/>
              <a:gd name="connsiteY57" fmla="*/ 8614 h 14109"/>
              <a:gd name="connsiteX58" fmla="*/ 11893 w 13474"/>
              <a:gd name="connsiteY58" fmla="*/ 8369 h 14109"/>
              <a:gd name="connsiteX59" fmla="*/ 12141 w 13474"/>
              <a:gd name="connsiteY59" fmla="*/ 8061 h 14109"/>
              <a:gd name="connsiteX60" fmla="*/ 12658 w 13474"/>
              <a:gd name="connsiteY60" fmla="*/ 8453 h 14109"/>
              <a:gd name="connsiteX61" fmla="*/ 12813 w 13474"/>
              <a:gd name="connsiteY61" fmla="*/ 7865 h 14109"/>
              <a:gd name="connsiteX62" fmla="*/ 12999 w 13474"/>
              <a:gd name="connsiteY62" fmla="*/ 7577 h 14109"/>
              <a:gd name="connsiteX63" fmla="*/ 13124 w 13474"/>
              <a:gd name="connsiteY63" fmla="*/ 7331 h 14109"/>
              <a:gd name="connsiteX64" fmla="*/ 13451 w 13474"/>
              <a:gd name="connsiteY64" fmla="*/ 7045 h 14109"/>
              <a:gd name="connsiteX65" fmla="*/ 12439 w 13474"/>
              <a:gd name="connsiteY65" fmla="*/ 6198 h 14109"/>
              <a:gd name="connsiteX66" fmla="*/ 11870 w 13474"/>
              <a:gd name="connsiteY66" fmla="*/ 6784 h 14109"/>
              <a:gd name="connsiteX67" fmla="*/ 11386 w 13474"/>
              <a:gd name="connsiteY67" fmla="*/ 7049 h 14109"/>
              <a:gd name="connsiteX68" fmla="*/ 10997 w 13474"/>
              <a:gd name="connsiteY68" fmla="*/ 7337 h 14109"/>
              <a:gd name="connsiteX69" fmla="*/ 10624 w 13474"/>
              <a:gd name="connsiteY69" fmla="*/ 7282 h 14109"/>
              <a:gd name="connsiteX70" fmla="*/ 10633 w 13474"/>
              <a:gd name="connsiteY70" fmla="*/ 7319 h 14109"/>
              <a:gd name="connsiteX71" fmla="*/ 10625 w 13474"/>
              <a:gd name="connsiteY71" fmla="*/ 7211 h 14109"/>
              <a:gd name="connsiteX72" fmla="*/ 10271 w 13474"/>
              <a:gd name="connsiteY72" fmla="*/ 7120 h 14109"/>
              <a:gd name="connsiteX73" fmla="*/ 10179 w 13474"/>
              <a:gd name="connsiteY73" fmla="*/ 6881 h 14109"/>
              <a:gd name="connsiteX74" fmla="*/ 10074 w 13474"/>
              <a:gd name="connsiteY74" fmla="*/ 6803 h 14109"/>
              <a:gd name="connsiteX75" fmla="*/ 9924 w 13474"/>
              <a:gd name="connsiteY75" fmla="*/ 6524 h 14109"/>
              <a:gd name="connsiteX76" fmla="*/ 9891 w 13474"/>
              <a:gd name="connsiteY76" fmla="*/ 6197 h 14109"/>
              <a:gd name="connsiteX77" fmla="*/ 9730 w 13474"/>
              <a:gd name="connsiteY77" fmla="*/ 6026 h 14109"/>
              <a:gd name="connsiteX78" fmla="*/ 9510 w 13474"/>
              <a:gd name="connsiteY78" fmla="*/ 5979 h 14109"/>
              <a:gd name="connsiteX79" fmla="*/ 9329 w 13474"/>
              <a:gd name="connsiteY79" fmla="*/ 5826 h 14109"/>
              <a:gd name="connsiteX80" fmla="*/ 9186 w 13474"/>
              <a:gd name="connsiteY80" fmla="*/ 5746 h 14109"/>
              <a:gd name="connsiteX81" fmla="*/ 9065 w 13474"/>
              <a:gd name="connsiteY81" fmla="*/ 5505 h 14109"/>
              <a:gd name="connsiteX82" fmla="*/ 8850 w 13474"/>
              <a:gd name="connsiteY82" fmla="*/ 5766 h 14109"/>
              <a:gd name="connsiteX83" fmla="*/ 8683 w 13474"/>
              <a:gd name="connsiteY83" fmla="*/ 5377 h 14109"/>
              <a:gd name="connsiteX84" fmla="*/ 8641 w 13474"/>
              <a:gd name="connsiteY84" fmla="*/ 4923 h 14109"/>
              <a:gd name="connsiteX85" fmla="*/ 8519 w 13474"/>
              <a:gd name="connsiteY85" fmla="*/ 4647 h 14109"/>
              <a:gd name="connsiteX86" fmla="*/ 8561 w 13474"/>
              <a:gd name="connsiteY86" fmla="*/ 3762 h 14109"/>
              <a:gd name="connsiteX87" fmla="*/ 8298 w 13474"/>
              <a:gd name="connsiteY87" fmla="*/ 3406 h 14109"/>
              <a:gd name="connsiteX88" fmla="*/ 8207 w 13474"/>
              <a:gd name="connsiteY88" fmla="*/ 2985 h 14109"/>
              <a:gd name="connsiteX89" fmla="*/ 8006 w 13474"/>
              <a:gd name="connsiteY89" fmla="*/ 2957 h 14109"/>
              <a:gd name="connsiteX90" fmla="*/ 7552 w 13474"/>
              <a:gd name="connsiteY90" fmla="*/ 3152 h 14109"/>
              <a:gd name="connsiteX91" fmla="*/ 7356 w 13474"/>
              <a:gd name="connsiteY91" fmla="*/ 2780 h 14109"/>
              <a:gd name="connsiteX92" fmla="*/ 6987 w 13474"/>
              <a:gd name="connsiteY92" fmla="*/ 2491 h 14109"/>
              <a:gd name="connsiteX93" fmla="*/ 6931 w 13474"/>
              <a:gd name="connsiteY93" fmla="*/ 2253 h 14109"/>
              <a:gd name="connsiteX94" fmla="*/ 6822 w 13474"/>
              <a:gd name="connsiteY94" fmla="*/ 1849 h 14109"/>
              <a:gd name="connsiteX95" fmla="*/ 6632 w 13474"/>
              <a:gd name="connsiteY95" fmla="*/ 1696 h 14109"/>
              <a:gd name="connsiteX96" fmla="*/ 6409 w 13474"/>
              <a:gd name="connsiteY96" fmla="*/ 1829 h 14109"/>
              <a:gd name="connsiteX97" fmla="*/ 6349 w 13474"/>
              <a:gd name="connsiteY97" fmla="*/ 1988 h 14109"/>
              <a:gd name="connsiteX98" fmla="*/ 6122 w 13474"/>
              <a:gd name="connsiteY98" fmla="*/ 1778 h 14109"/>
              <a:gd name="connsiteX99" fmla="*/ 5786 w 13474"/>
              <a:gd name="connsiteY99" fmla="*/ 1734 h 14109"/>
              <a:gd name="connsiteX100" fmla="*/ 5384 w 13474"/>
              <a:gd name="connsiteY100" fmla="*/ 1696 h 14109"/>
              <a:gd name="connsiteX101" fmla="*/ 4678 w 13474"/>
              <a:gd name="connsiteY101" fmla="*/ 1335 h 14109"/>
              <a:gd name="connsiteX102" fmla="*/ 4548 w 13474"/>
              <a:gd name="connsiteY102" fmla="*/ 1744 h 14109"/>
              <a:gd name="connsiteX103" fmla="*/ 4583 w 13474"/>
              <a:gd name="connsiteY103" fmla="*/ 1945 h 14109"/>
              <a:gd name="connsiteX104" fmla="*/ 4592 w 13474"/>
              <a:gd name="connsiteY104" fmla="*/ 2000 h 14109"/>
              <a:gd name="connsiteX105" fmla="*/ 4599 w 13474"/>
              <a:gd name="connsiteY105" fmla="*/ 2135 h 14109"/>
              <a:gd name="connsiteX106" fmla="*/ 3740 w 13474"/>
              <a:gd name="connsiteY106" fmla="*/ 2909 h 14109"/>
              <a:gd name="connsiteX107" fmla="*/ 3618 w 13474"/>
              <a:gd name="connsiteY107" fmla="*/ 2997 h 14109"/>
              <a:gd name="connsiteX108" fmla="*/ 3430 w 13474"/>
              <a:gd name="connsiteY108" fmla="*/ 2246 h 14109"/>
              <a:gd name="connsiteX109" fmla="*/ 2947 w 13474"/>
              <a:gd name="connsiteY109" fmla="*/ 1782 h 14109"/>
              <a:gd name="connsiteX110" fmla="*/ 2716 w 13474"/>
              <a:gd name="connsiteY110" fmla="*/ 1892 h 14109"/>
              <a:gd name="connsiteX111" fmla="*/ 2572 w 13474"/>
              <a:gd name="connsiteY111" fmla="*/ 1622 h 14109"/>
              <a:gd name="connsiteX112" fmla="*/ 2332 w 13474"/>
              <a:gd name="connsiteY112" fmla="*/ 1499 h 14109"/>
              <a:gd name="connsiteX113" fmla="*/ 2000 w 13474"/>
              <a:gd name="connsiteY113" fmla="*/ 576 h 14109"/>
              <a:gd name="connsiteX114" fmla="*/ 1882 w 13474"/>
              <a:gd name="connsiteY114" fmla="*/ 501 h 14109"/>
              <a:gd name="connsiteX115" fmla="*/ 999 w 13474"/>
              <a:gd name="connsiteY115" fmla="*/ 286 h 14109"/>
              <a:gd name="connsiteX116" fmla="*/ 844 w 13474"/>
              <a:gd name="connsiteY116" fmla="*/ 603 h 14109"/>
              <a:gd name="connsiteX117" fmla="*/ 639 w 13474"/>
              <a:gd name="connsiteY117" fmla="*/ 55 h 14109"/>
              <a:gd name="connsiteX118" fmla="*/ 438 w 13474"/>
              <a:gd name="connsiteY118" fmla="*/ 201 h 14109"/>
              <a:gd name="connsiteX119" fmla="*/ 310 w 13474"/>
              <a:gd name="connsiteY119" fmla="*/ 585 h 14109"/>
              <a:gd name="connsiteX120" fmla="*/ 146 w 13474"/>
              <a:gd name="connsiteY120" fmla="*/ 640 h 1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3474" h="14109">
                <a:moveTo>
                  <a:pt x="146" y="640"/>
                </a:moveTo>
                <a:cubicBezTo>
                  <a:pt x="-42" y="809"/>
                  <a:pt x="39" y="726"/>
                  <a:pt x="21" y="853"/>
                </a:cubicBezTo>
                <a:cubicBezTo>
                  <a:pt x="3" y="980"/>
                  <a:pt x="100" y="1203"/>
                  <a:pt x="39" y="1401"/>
                </a:cubicBezTo>
                <a:cubicBezTo>
                  <a:pt x="-87" y="1353"/>
                  <a:pt x="185" y="1620"/>
                  <a:pt x="209" y="1783"/>
                </a:cubicBezTo>
                <a:cubicBezTo>
                  <a:pt x="233" y="1946"/>
                  <a:pt x="194" y="2239"/>
                  <a:pt x="186" y="2382"/>
                </a:cubicBezTo>
                <a:cubicBezTo>
                  <a:pt x="178" y="2525"/>
                  <a:pt x="147" y="2417"/>
                  <a:pt x="125" y="2504"/>
                </a:cubicBezTo>
                <a:cubicBezTo>
                  <a:pt x="103" y="2591"/>
                  <a:pt x="44" y="2765"/>
                  <a:pt x="52" y="2906"/>
                </a:cubicBezTo>
                <a:cubicBezTo>
                  <a:pt x="60" y="3047"/>
                  <a:pt x="117" y="3152"/>
                  <a:pt x="172" y="3350"/>
                </a:cubicBezTo>
                <a:cubicBezTo>
                  <a:pt x="227" y="3548"/>
                  <a:pt x="480" y="3366"/>
                  <a:pt x="511" y="3482"/>
                </a:cubicBezTo>
                <a:cubicBezTo>
                  <a:pt x="542" y="3598"/>
                  <a:pt x="484" y="3688"/>
                  <a:pt x="506" y="3893"/>
                </a:cubicBezTo>
                <a:cubicBezTo>
                  <a:pt x="528" y="4098"/>
                  <a:pt x="746" y="4067"/>
                  <a:pt x="822" y="4195"/>
                </a:cubicBezTo>
                <a:cubicBezTo>
                  <a:pt x="898" y="4323"/>
                  <a:pt x="983" y="4517"/>
                  <a:pt x="1023" y="4687"/>
                </a:cubicBezTo>
                <a:cubicBezTo>
                  <a:pt x="1063" y="4857"/>
                  <a:pt x="1122" y="5112"/>
                  <a:pt x="1064" y="5216"/>
                </a:cubicBezTo>
                <a:cubicBezTo>
                  <a:pt x="1006" y="5320"/>
                  <a:pt x="789" y="5315"/>
                  <a:pt x="613" y="5285"/>
                </a:cubicBezTo>
                <a:cubicBezTo>
                  <a:pt x="437" y="5255"/>
                  <a:pt x="-72" y="4609"/>
                  <a:pt x="8" y="5035"/>
                </a:cubicBezTo>
                <a:cubicBezTo>
                  <a:pt x="76" y="5322"/>
                  <a:pt x="-12" y="5783"/>
                  <a:pt x="171" y="5960"/>
                </a:cubicBezTo>
                <a:cubicBezTo>
                  <a:pt x="252" y="6119"/>
                  <a:pt x="429" y="6172"/>
                  <a:pt x="474" y="6349"/>
                </a:cubicBezTo>
                <a:cubicBezTo>
                  <a:pt x="463" y="6476"/>
                  <a:pt x="290" y="6734"/>
                  <a:pt x="267" y="6862"/>
                </a:cubicBezTo>
                <a:cubicBezTo>
                  <a:pt x="256" y="6958"/>
                  <a:pt x="708" y="6934"/>
                  <a:pt x="685" y="7174"/>
                </a:cubicBezTo>
                <a:cubicBezTo>
                  <a:pt x="662" y="7414"/>
                  <a:pt x="140" y="8077"/>
                  <a:pt x="129" y="8301"/>
                </a:cubicBezTo>
                <a:cubicBezTo>
                  <a:pt x="118" y="8525"/>
                  <a:pt x="613" y="8243"/>
                  <a:pt x="619" y="8381"/>
                </a:cubicBezTo>
                <a:cubicBezTo>
                  <a:pt x="615" y="8646"/>
                  <a:pt x="1052" y="8762"/>
                  <a:pt x="1094" y="8877"/>
                </a:cubicBezTo>
                <a:cubicBezTo>
                  <a:pt x="1136" y="8992"/>
                  <a:pt x="1090" y="9574"/>
                  <a:pt x="1180" y="9635"/>
                </a:cubicBezTo>
                <a:cubicBezTo>
                  <a:pt x="1238" y="9811"/>
                  <a:pt x="1313" y="9723"/>
                  <a:pt x="1360" y="9915"/>
                </a:cubicBezTo>
                <a:cubicBezTo>
                  <a:pt x="1414" y="9934"/>
                  <a:pt x="1349" y="10170"/>
                  <a:pt x="1389" y="10227"/>
                </a:cubicBezTo>
                <a:cubicBezTo>
                  <a:pt x="1429" y="10284"/>
                  <a:pt x="1403" y="10337"/>
                  <a:pt x="1462" y="10413"/>
                </a:cubicBezTo>
                <a:cubicBezTo>
                  <a:pt x="1521" y="10489"/>
                  <a:pt x="1621" y="11056"/>
                  <a:pt x="1744" y="10684"/>
                </a:cubicBezTo>
                <a:cubicBezTo>
                  <a:pt x="1939" y="10411"/>
                  <a:pt x="1732" y="8840"/>
                  <a:pt x="1995" y="8809"/>
                </a:cubicBezTo>
                <a:cubicBezTo>
                  <a:pt x="2163" y="8510"/>
                  <a:pt x="2652" y="8971"/>
                  <a:pt x="2826" y="8986"/>
                </a:cubicBezTo>
                <a:cubicBezTo>
                  <a:pt x="3040" y="9249"/>
                  <a:pt x="3025" y="9935"/>
                  <a:pt x="3219" y="10031"/>
                </a:cubicBezTo>
                <a:cubicBezTo>
                  <a:pt x="3265" y="10128"/>
                  <a:pt x="4109" y="10432"/>
                  <a:pt x="4178" y="10497"/>
                </a:cubicBezTo>
                <a:cubicBezTo>
                  <a:pt x="4250" y="10254"/>
                  <a:pt x="4601" y="11188"/>
                  <a:pt x="4686" y="11194"/>
                </a:cubicBezTo>
                <a:cubicBezTo>
                  <a:pt x="4771" y="11200"/>
                  <a:pt x="4904" y="11875"/>
                  <a:pt x="5046" y="11996"/>
                </a:cubicBezTo>
                <a:cubicBezTo>
                  <a:pt x="5183" y="12060"/>
                  <a:pt x="5182" y="12625"/>
                  <a:pt x="5331" y="12690"/>
                </a:cubicBezTo>
                <a:cubicBezTo>
                  <a:pt x="5463" y="12701"/>
                  <a:pt x="5719" y="12336"/>
                  <a:pt x="5835" y="12063"/>
                </a:cubicBezTo>
                <a:cubicBezTo>
                  <a:pt x="5850" y="11836"/>
                  <a:pt x="5925" y="11238"/>
                  <a:pt x="6028" y="11051"/>
                </a:cubicBezTo>
                <a:cubicBezTo>
                  <a:pt x="6155" y="10827"/>
                  <a:pt x="6475" y="11099"/>
                  <a:pt x="6573" y="11036"/>
                </a:cubicBezTo>
                <a:cubicBezTo>
                  <a:pt x="6671" y="10973"/>
                  <a:pt x="6550" y="10737"/>
                  <a:pt x="6614" y="10674"/>
                </a:cubicBezTo>
                <a:cubicBezTo>
                  <a:pt x="6678" y="10611"/>
                  <a:pt x="6872" y="10716"/>
                  <a:pt x="6960" y="10659"/>
                </a:cubicBezTo>
                <a:cubicBezTo>
                  <a:pt x="7048" y="10602"/>
                  <a:pt x="7097" y="10275"/>
                  <a:pt x="7143" y="10331"/>
                </a:cubicBezTo>
                <a:cubicBezTo>
                  <a:pt x="7189" y="10387"/>
                  <a:pt x="7266" y="10416"/>
                  <a:pt x="7340" y="10473"/>
                </a:cubicBezTo>
                <a:cubicBezTo>
                  <a:pt x="7425" y="10563"/>
                  <a:pt x="7508" y="10610"/>
                  <a:pt x="7577" y="10697"/>
                </a:cubicBezTo>
                <a:cubicBezTo>
                  <a:pt x="7646" y="10784"/>
                  <a:pt x="7651" y="10966"/>
                  <a:pt x="7718" y="11088"/>
                </a:cubicBezTo>
                <a:cubicBezTo>
                  <a:pt x="7833" y="11224"/>
                  <a:pt x="7838" y="11354"/>
                  <a:pt x="7943" y="11494"/>
                </a:cubicBezTo>
                <a:cubicBezTo>
                  <a:pt x="8048" y="11634"/>
                  <a:pt x="8271" y="11751"/>
                  <a:pt x="8350" y="11927"/>
                </a:cubicBezTo>
                <a:cubicBezTo>
                  <a:pt x="8429" y="12103"/>
                  <a:pt x="8338" y="12227"/>
                  <a:pt x="8465" y="12437"/>
                </a:cubicBezTo>
                <a:cubicBezTo>
                  <a:pt x="8592" y="12647"/>
                  <a:pt x="8846" y="12776"/>
                  <a:pt x="8981" y="13092"/>
                </a:cubicBezTo>
                <a:cubicBezTo>
                  <a:pt x="9237" y="13625"/>
                  <a:pt x="9158" y="14081"/>
                  <a:pt x="9354" y="14108"/>
                </a:cubicBezTo>
                <a:cubicBezTo>
                  <a:pt x="9550" y="14135"/>
                  <a:pt x="9456" y="13805"/>
                  <a:pt x="9529" y="13774"/>
                </a:cubicBezTo>
                <a:cubicBezTo>
                  <a:pt x="9603" y="13743"/>
                  <a:pt x="9670" y="13719"/>
                  <a:pt x="9691" y="13529"/>
                </a:cubicBezTo>
                <a:cubicBezTo>
                  <a:pt x="9712" y="13339"/>
                  <a:pt x="9764" y="13006"/>
                  <a:pt x="9762" y="12754"/>
                </a:cubicBezTo>
                <a:cubicBezTo>
                  <a:pt x="9760" y="12502"/>
                  <a:pt x="9688" y="12232"/>
                  <a:pt x="9679" y="12014"/>
                </a:cubicBezTo>
                <a:cubicBezTo>
                  <a:pt x="9670" y="11796"/>
                  <a:pt x="9584" y="11588"/>
                  <a:pt x="9708" y="11445"/>
                </a:cubicBezTo>
                <a:cubicBezTo>
                  <a:pt x="9832" y="11302"/>
                  <a:pt x="10189" y="11278"/>
                  <a:pt x="10422" y="11156"/>
                </a:cubicBezTo>
                <a:cubicBezTo>
                  <a:pt x="10655" y="11034"/>
                  <a:pt x="10969" y="11068"/>
                  <a:pt x="11105" y="10713"/>
                </a:cubicBezTo>
                <a:cubicBezTo>
                  <a:pt x="11241" y="10358"/>
                  <a:pt x="10993" y="9837"/>
                  <a:pt x="11085" y="9543"/>
                </a:cubicBezTo>
                <a:cubicBezTo>
                  <a:pt x="11268" y="9113"/>
                  <a:pt x="11296" y="9252"/>
                  <a:pt x="11364" y="9097"/>
                </a:cubicBezTo>
                <a:cubicBezTo>
                  <a:pt x="11432" y="8942"/>
                  <a:pt x="11405" y="8735"/>
                  <a:pt x="11493" y="8614"/>
                </a:cubicBezTo>
                <a:cubicBezTo>
                  <a:pt x="11581" y="8493"/>
                  <a:pt x="11778" y="8423"/>
                  <a:pt x="11893" y="8369"/>
                </a:cubicBezTo>
                <a:cubicBezTo>
                  <a:pt x="12008" y="8315"/>
                  <a:pt x="12011" y="8058"/>
                  <a:pt x="12141" y="8061"/>
                </a:cubicBezTo>
                <a:cubicBezTo>
                  <a:pt x="12271" y="8064"/>
                  <a:pt x="12535" y="8550"/>
                  <a:pt x="12658" y="8453"/>
                </a:cubicBezTo>
                <a:cubicBezTo>
                  <a:pt x="12781" y="8356"/>
                  <a:pt x="12732" y="7983"/>
                  <a:pt x="12813" y="7865"/>
                </a:cubicBezTo>
                <a:cubicBezTo>
                  <a:pt x="12894" y="7747"/>
                  <a:pt x="12941" y="7651"/>
                  <a:pt x="12999" y="7577"/>
                </a:cubicBezTo>
                <a:cubicBezTo>
                  <a:pt x="13057" y="7504"/>
                  <a:pt x="13049" y="7420"/>
                  <a:pt x="13124" y="7331"/>
                </a:cubicBezTo>
                <a:cubicBezTo>
                  <a:pt x="13199" y="7242"/>
                  <a:pt x="13571" y="7249"/>
                  <a:pt x="13451" y="7045"/>
                </a:cubicBezTo>
                <a:cubicBezTo>
                  <a:pt x="13544" y="7031"/>
                  <a:pt x="12346" y="6212"/>
                  <a:pt x="12439" y="6198"/>
                </a:cubicBezTo>
                <a:cubicBezTo>
                  <a:pt x="12129" y="5797"/>
                  <a:pt x="12042" y="6627"/>
                  <a:pt x="11870" y="6784"/>
                </a:cubicBezTo>
                <a:cubicBezTo>
                  <a:pt x="11698" y="6941"/>
                  <a:pt x="11530" y="6936"/>
                  <a:pt x="11386" y="7049"/>
                </a:cubicBezTo>
                <a:cubicBezTo>
                  <a:pt x="11232" y="7096"/>
                  <a:pt x="11151" y="7290"/>
                  <a:pt x="10997" y="7337"/>
                </a:cubicBezTo>
                <a:lnTo>
                  <a:pt x="10624" y="7282"/>
                </a:lnTo>
                <a:cubicBezTo>
                  <a:pt x="10701" y="7274"/>
                  <a:pt x="10614" y="7396"/>
                  <a:pt x="10633" y="7319"/>
                </a:cubicBezTo>
                <a:cubicBezTo>
                  <a:pt x="10600" y="7305"/>
                  <a:pt x="10685" y="7244"/>
                  <a:pt x="10625" y="7211"/>
                </a:cubicBezTo>
                <a:cubicBezTo>
                  <a:pt x="10565" y="7178"/>
                  <a:pt x="10312" y="7173"/>
                  <a:pt x="10271" y="7120"/>
                </a:cubicBezTo>
                <a:cubicBezTo>
                  <a:pt x="10230" y="7067"/>
                  <a:pt x="10220" y="6919"/>
                  <a:pt x="10179" y="6881"/>
                </a:cubicBezTo>
                <a:cubicBezTo>
                  <a:pt x="10138" y="6843"/>
                  <a:pt x="10116" y="6862"/>
                  <a:pt x="10074" y="6803"/>
                </a:cubicBezTo>
                <a:cubicBezTo>
                  <a:pt x="10032" y="6744"/>
                  <a:pt x="9960" y="6604"/>
                  <a:pt x="9924" y="6524"/>
                </a:cubicBezTo>
                <a:cubicBezTo>
                  <a:pt x="9888" y="6444"/>
                  <a:pt x="9927" y="6271"/>
                  <a:pt x="9891" y="6197"/>
                </a:cubicBezTo>
                <a:cubicBezTo>
                  <a:pt x="9855" y="6123"/>
                  <a:pt x="9794" y="6062"/>
                  <a:pt x="9730" y="6026"/>
                </a:cubicBezTo>
                <a:cubicBezTo>
                  <a:pt x="9666" y="5990"/>
                  <a:pt x="9573" y="6021"/>
                  <a:pt x="9510" y="5979"/>
                </a:cubicBezTo>
                <a:cubicBezTo>
                  <a:pt x="9447" y="5937"/>
                  <a:pt x="9383" y="5856"/>
                  <a:pt x="9329" y="5826"/>
                </a:cubicBezTo>
                <a:cubicBezTo>
                  <a:pt x="9408" y="5580"/>
                  <a:pt x="9201" y="5822"/>
                  <a:pt x="9186" y="5746"/>
                </a:cubicBezTo>
                <a:cubicBezTo>
                  <a:pt x="9245" y="5460"/>
                  <a:pt x="9088" y="5566"/>
                  <a:pt x="9065" y="5505"/>
                </a:cubicBezTo>
                <a:cubicBezTo>
                  <a:pt x="9042" y="5444"/>
                  <a:pt x="8871" y="5885"/>
                  <a:pt x="8850" y="5766"/>
                </a:cubicBezTo>
                <a:cubicBezTo>
                  <a:pt x="8829" y="5647"/>
                  <a:pt x="8718" y="5517"/>
                  <a:pt x="8683" y="5377"/>
                </a:cubicBezTo>
                <a:cubicBezTo>
                  <a:pt x="8648" y="5237"/>
                  <a:pt x="8681" y="5039"/>
                  <a:pt x="8641" y="4923"/>
                </a:cubicBezTo>
                <a:cubicBezTo>
                  <a:pt x="8601" y="4807"/>
                  <a:pt x="8521" y="4852"/>
                  <a:pt x="8519" y="4647"/>
                </a:cubicBezTo>
                <a:cubicBezTo>
                  <a:pt x="8547" y="4385"/>
                  <a:pt x="8467" y="3766"/>
                  <a:pt x="8561" y="3762"/>
                </a:cubicBezTo>
                <a:cubicBezTo>
                  <a:pt x="8655" y="3758"/>
                  <a:pt x="8204" y="3483"/>
                  <a:pt x="8298" y="3406"/>
                </a:cubicBezTo>
                <a:cubicBezTo>
                  <a:pt x="8392" y="3329"/>
                  <a:pt x="8162" y="3031"/>
                  <a:pt x="8207" y="2985"/>
                </a:cubicBezTo>
                <a:cubicBezTo>
                  <a:pt x="8273" y="2866"/>
                  <a:pt x="8015" y="3015"/>
                  <a:pt x="8006" y="2957"/>
                </a:cubicBezTo>
                <a:cubicBezTo>
                  <a:pt x="7997" y="2899"/>
                  <a:pt x="7660" y="3181"/>
                  <a:pt x="7552" y="3152"/>
                </a:cubicBezTo>
                <a:cubicBezTo>
                  <a:pt x="7444" y="3123"/>
                  <a:pt x="7460" y="2836"/>
                  <a:pt x="7356" y="2780"/>
                </a:cubicBezTo>
                <a:cubicBezTo>
                  <a:pt x="7252" y="2724"/>
                  <a:pt x="7058" y="2579"/>
                  <a:pt x="6987" y="2491"/>
                </a:cubicBezTo>
                <a:cubicBezTo>
                  <a:pt x="6916" y="2403"/>
                  <a:pt x="6909" y="2345"/>
                  <a:pt x="6931" y="2253"/>
                </a:cubicBezTo>
                <a:cubicBezTo>
                  <a:pt x="6953" y="2161"/>
                  <a:pt x="6872" y="1942"/>
                  <a:pt x="6822" y="1849"/>
                </a:cubicBezTo>
                <a:cubicBezTo>
                  <a:pt x="6772" y="1756"/>
                  <a:pt x="6688" y="1711"/>
                  <a:pt x="6632" y="1696"/>
                </a:cubicBezTo>
                <a:cubicBezTo>
                  <a:pt x="6576" y="1681"/>
                  <a:pt x="6456" y="1780"/>
                  <a:pt x="6409" y="1829"/>
                </a:cubicBezTo>
                <a:cubicBezTo>
                  <a:pt x="6362" y="1878"/>
                  <a:pt x="6400" y="1997"/>
                  <a:pt x="6349" y="1988"/>
                </a:cubicBezTo>
                <a:cubicBezTo>
                  <a:pt x="6298" y="1979"/>
                  <a:pt x="6204" y="1775"/>
                  <a:pt x="6122" y="1778"/>
                </a:cubicBezTo>
                <a:cubicBezTo>
                  <a:pt x="6040" y="1781"/>
                  <a:pt x="5907" y="1757"/>
                  <a:pt x="5786" y="1734"/>
                </a:cubicBezTo>
                <a:cubicBezTo>
                  <a:pt x="5627" y="1785"/>
                  <a:pt x="5553" y="1834"/>
                  <a:pt x="5384" y="1696"/>
                </a:cubicBezTo>
                <a:cubicBezTo>
                  <a:pt x="5215" y="1558"/>
                  <a:pt x="4766" y="1331"/>
                  <a:pt x="4678" y="1335"/>
                </a:cubicBezTo>
                <a:cubicBezTo>
                  <a:pt x="4590" y="1340"/>
                  <a:pt x="4552" y="1645"/>
                  <a:pt x="4548" y="1744"/>
                </a:cubicBezTo>
                <a:cubicBezTo>
                  <a:pt x="4544" y="1843"/>
                  <a:pt x="4565" y="1905"/>
                  <a:pt x="4583" y="1945"/>
                </a:cubicBezTo>
                <a:cubicBezTo>
                  <a:pt x="4601" y="1985"/>
                  <a:pt x="4589" y="1968"/>
                  <a:pt x="4592" y="2000"/>
                </a:cubicBezTo>
                <a:cubicBezTo>
                  <a:pt x="4595" y="2032"/>
                  <a:pt x="4752" y="1981"/>
                  <a:pt x="4599" y="2135"/>
                </a:cubicBezTo>
                <a:cubicBezTo>
                  <a:pt x="4329" y="2513"/>
                  <a:pt x="4123" y="3053"/>
                  <a:pt x="3740" y="2909"/>
                </a:cubicBezTo>
                <a:cubicBezTo>
                  <a:pt x="3671" y="2861"/>
                  <a:pt x="3676" y="3062"/>
                  <a:pt x="3618" y="2997"/>
                </a:cubicBezTo>
                <a:cubicBezTo>
                  <a:pt x="3312" y="2686"/>
                  <a:pt x="3542" y="2448"/>
                  <a:pt x="3430" y="2246"/>
                </a:cubicBezTo>
                <a:cubicBezTo>
                  <a:pt x="3318" y="2044"/>
                  <a:pt x="3039" y="2149"/>
                  <a:pt x="2947" y="1782"/>
                </a:cubicBezTo>
                <a:cubicBezTo>
                  <a:pt x="2786" y="1861"/>
                  <a:pt x="2888" y="1939"/>
                  <a:pt x="2716" y="1892"/>
                </a:cubicBezTo>
                <a:cubicBezTo>
                  <a:pt x="2555" y="1555"/>
                  <a:pt x="2636" y="1687"/>
                  <a:pt x="2572" y="1622"/>
                </a:cubicBezTo>
                <a:cubicBezTo>
                  <a:pt x="2508" y="1557"/>
                  <a:pt x="2457" y="1674"/>
                  <a:pt x="2332" y="1499"/>
                </a:cubicBezTo>
                <a:cubicBezTo>
                  <a:pt x="2263" y="1115"/>
                  <a:pt x="2205" y="480"/>
                  <a:pt x="2000" y="576"/>
                </a:cubicBezTo>
                <a:cubicBezTo>
                  <a:pt x="1850" y="896"/>
                  <a:pt x="2191" y="549"/>
                  <a:pt x="1882" y="501"/>
                </a:cubicBezTo>
                <a:cubicBezTo>
                  <a:pt x="1704" y="-514"/>
                  <a:pt x="1697" y="334"/>
                  <a:pt x="999" y="286"/>
                </a:cubicBezTo>
                <a:cubicBezTo>
                  <a:pt x="896" y="63"/>
                  <a:pt x="901" y="859"/>
                  <a:pt x="844" y="603"/>
                </a:cubicBezTo>
                <a:cubicBezTo>
                  <a:pt x="793" y="464"/>
                  <a:pt x="785" y="36"/>
                  <a:pt x="639" y="55"/>
                </a:cubicBezTo>
                <a:cubicBezTo>
                  <a:pt x="544" y="67"/>
                  <a:pt x="449" y="217"/>
                  <a:pt x="438" y="201"/>
                </a:cubicBezTo>
                <a:cubicBezTo>
                  <a:pt x="415" y="169"/>
                  <a:pt x="359" y="512"/>
                  <a:pt x="310" y="585"/>
                </a:cubicBezTo>
                <a:cubicBezTo>
                  <a:pt x="261" y="658"/>
                  <a:pt x="122" y="672"/>
                  <a:pt x="146" y="640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solidFill>
                <a:prstClr val="black"/>
              </a:solidFill>
            </a:endParaRPr>
          </a:p>
        </p:txBody>
      </p:sp>
      <p:sp>
        <p:nvSpPr>
          <p:cNvPr id="156" name="Freeform 121"/>
          <p:cNvSpPr>
            <a:spLocks/>
          </p:cNvSpPr>
          <p:nvPr/>
        </p:nvSpPr>
        <p:spPr bwMode="gray">
          <a:xfrm>
            <a:off x="1057450" y="4157822"/>
            <a:ext cx="299568" cy="348301"/>
          </a:xfrm>
          <a:custGeom>
            <a:avLst/>
            <a:gdLst>
              <a:gd name="T0" fmla="*/ 116 w 198"/>
              <a:gd name="T1" fmla="*/ 0 h 245"/>
              <a:gd name="T2" fmla="*/ 152 w 198"/>
              <a:gd name="T3" fmla="*/ 15 h 245"/>
              <a:gd name="T4" fmla="*/ 144 w 198"/>
              <a:gd name="T5" fmla="*/ 24 h 245"/>
              <a:gd name="T6" fmla="*/ 176 w 198"/>
              <a:gd name="T7" fmla="*/ 39 h 245"/>
              <a:gd name="T8" fmla="*/ 188 w 198"/>
              <a:gd name="T9" fmla="*/ 48 h 245"/>
              <a:gd name="T10" fmla="*/ 174 w 198"/>
              <a:gd name="T11" fmla="*/ 81 h 245"/>
              <a:gd name="T12" fmla="*/ 188 w 198"/>
              <a:gd name="T13" fmla="*/ 96 h 245"/>
              <a:gd name="T14" fmla="*/ 194 w 198"/>
              <a:gd name="T15" fmla="*/ 123 h 245"/>
              <a:gd name="T16" fmla="*/ 198 w 198"/>
              <a:gd name="T17" fmla="*/ 137 h 245"/>
              <a:gd name="T18" fmla="*/ 186 w 198"/>
              <a:gd name="T19" fmla="*/ 144 h 245"/>
              <a:gd name="T20" fmla="*/ 165 w 198"/>
              <a:gd name="T21" fmla="*/ 150 h 245"/>
              <a:gd name="T22" fmla="*/ 159 w 198"/>
              <a:gd name="T23" fmla="*/ 174 h 245"/>
              <a:gd name="T24" fmla="*/ 150 w 198"/>
              <a:gd name="T25" fmla="*/ 216 h 245"/>
              <a:gd name="T26" fmla="*/ 143 w 198"/>
              <a:gd name="T27" fmla="*/ 227 h 245"/>
              <a:gd name="T28" fmla="*/ 126 w 198"/>
              <a:gd name="T29" fmla="*/ 237 h 245"/>
              <a:gd name="T30" fmla="*/ 98 w 198"/>
              <a:gd name="T31" fmla="*/ 225 h 245"/>
              <a:gd name="T32" fmla="*/ 72 w 198"/>
              <a:gd name="T33" fmla="*/ 234 h 245"/>
              <a:gd name="T34" fmla="*/ 51 w 198"/>
              <a:gd name="T35" fmla="*/ 224 h 245"/>
              <a:gd name="T36" fmla="*/ 39 w 198"/>
              <a:gd name="T37" fmla="*/ 215 h 245"/>
              <a:gd name="T38" fmla="*/ 27 w 198"/>
              <a:gd name="T39" fmla="*/ 143 h 245"/>
              <a:gd name="T40" fmla="*/ 17 w 198"/>
              <a:gd name="T41" fmla="*/ 129 h 245"/>
              <a:gd name="T42" fmla="*/ 2 w 198"/>
              <a:gd name="T43" fmla="*/ 80 h 245"/>
              <a:gd name="T44" fmla="*/ 6 w 198"/>
              <a:gd name="T45" fmla="*/ 68 h 245"/>
              <a:gd name="T46" fmla="*/ 0 w 198"/>
              <a:gd name="T47" fmla="*/ 35 h 245"/>
              <a:gd name="T48" fmla="*/ 17 w 198"/>
              <a:gd name="T49" fmla="*/ 38 h 245"/>
              <a:gd name="T50" fmla="*/ 41 w 198"/>
              <a:gd name="T51" fmla="*/ 65 h 245"/>
              <a:gd name="T52" fmla="*/ 51 w 198"/>
              <a:gd name="T53" fmla="*/ 54 h 245"/>
              <a:gd name="T54" fmla="*/ 66 w 198"/>
              <a:gd name="T55" fmla="*/ 42 h 245"/>
              <a:gd name="T56" fmla="*/ 86 w 198"/>
              <a:gd name="T57" fmla="*/ 44 h 245"/>
              <a:gd name="T58" fmla="*/ 104 w 198"/>
              <a:gd name="T59" fmla="*/ 50 h 245"/>
              <a:gd name="T60" fmla="*/ 105 w 198"/>
              <a:gd name="T61" fmla="*/ 29 h 245"/>
              <a:gd name="T62" fmla="*/ 104 w 198"/>
              <a:gd name="T63" fmla="*/ 12 h 245"/>
              <a:gd name="T64" fmla="*/ 116 w 198"/>
              <a:gd name="T65" fmla="*/ 0 h 24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98" h="245">
                <a:moveTo>
                  <a:pt x="116" y="0"/>
                </a:moveTo>
                <a:cubicBezTo>
                  <a:pt x="128" y="6"/>
                  <a:pt x="137" y="12"/>
                  <a:pt x="152" y="15"/>
                </a:cubicBezTo>
                <a:cubicBezTo>
                  <a:pt x="153" y="22"/>
                  <a:pt x="151" y="23"/>
                  <a:pt x="144" y="24"/>
                </a:cubicBezTo>
                <a:cubicBezTo>
                  <a:pt x="149" y="37"/>
                  <a:pt x="164" y="37"/>
                  <a:pt x="176" y="39"/>
                </a:cubicBezTo>
                <a:cubicBezTo>
                  <a:pt x="181" y="42"/>
                  <a:pt x="185" y="43"/>
                  <a:pt x="188" y="48"/>
                </a:cubicBezTo>
                <a:cubicBezTo>
                  <a:pt x="186" y="69"/>
                  <a:pt x="189" y="72"/>
                  <a:pt x="174" y="81"/>
                </a:cubicBezTo>
                <a:cubicBezTo>
                  <a:pt x="168" y="92"/>
                  <a:pt x="179" y="94"/>
                  <a:pt x="188" y="96"/>
                </a:cubicBezTo>
                <a:cubicBezTo>
                  <a:pt x="189" y="105"/>
                  <a:pt x="190" y="115"/>
                  <a:pt x="194" y="123"/>
                </a:cubicBezTo>
                <a:cubicBezTo>
                  <a:pt x="195" y="128"/>
                  <a:pt x="197" y="132"/>
                  <a:pt x="198" y="137"/>
                </a:cubicBezTo>
                <a:cubicBezTo>
                  <a:pt x="194" y="142"/>
                  <a:pt x="192" y="143"/>
                  <a:pt x="186" y="144"/>
                </a:cubicBezTo>
                <a:cubicBezTo>
                  <a:pt x="179" y="148"/>
                  <a:pt x="172" y="146"/>
                  <a:pt x="165" y="150"/>
                </a:cubicBezTo>
                <a:cubicBezTo>
                  <a:pt x="163" y="158"/>
                  <a:pt x="162" y="167"/>
                  <a:pt x="159" y="174"/>
                </a:cubicBezTo>
                <a:cubicBezTo>
                  <a:pt x="156" y="189"/>
                  <a:pt x="160" y="203"/>
                  <a:pt x="150" y="216"/>
                </a:cubicBezTo>
                <a:cubicBezTo>
                  <a:pt x="149" y="222"/>
                  <a:pt x="149" y="224"/>
                  <a:pt x="143" y="227"/>
                </a:cubicBezTo>
                <a:cubicBezTo>
                  <a:pt x="139" y="232"/>
                  <a:pt x="132" y="236"/>
                  <a:pt x="126" y="237"/>
                </a:cubicBezTo>
                <a:cubicBezTo>
                  <a:pt x="110" y="245"/>
                  <a:pt x="108" y="232"/>
                  <a:pt x="98" y="225"/>
                </a:cubicBezTo>
                <a:cubicBezTo>
                  <a:pt x="85" y="227"/>
                  <a:pt x="83" y="232"/>
                  <a:pt x="72" y="234"/>
                </a:cubicBezTo>
                <a:cubicBezTo>
                  <a:pt x="61" y="240"/>
                  <a:pt x="60" y="226"/>
                  <a:pt x="51" y="224"/>
                </a:cubicBezTo>
                <a:cubicBezTo>
                  <a:pt x="40" y="218"/>
                  <a:pt x="43" y="222"/>
                  <a:pt x="39" y="215"/>
                </a:cubicBezTo>
                <a:cubicBezTo>
                  <a:pt x="39" y="201"/>
                  <a:pt x="48" y="155"/>
                  <a:pt x="27" y="143"/>
                </a:cubicBezTo>
                <a:cubicBezTo>
                  <a:pt x="22" y="137"/>
                  <a:pt x="18" y="137"/>
                  <a:pt x="17" y="129"/>
                </a:cubicBezTo>
                <a:cubicBezTo>
                  <a:pt x="16" y="111"/>
                  <a:pt x="18" y="92"/>
                  <a:pt x="2" y="80"/>
                </a:cubicBezTo>
                <a:cubicBezTo>
                  <a:pt x="7" y="76"/>
                  <a:pt x="9" y="74"/>
                  <a:pt x="6" y="68"/>
                </a:cubicBezTo>
                <a:cubicBezTo>
                  <a:pt x="12" y="54"/>
                  <a:pt x="6" y="47"/>
                  <a:pt x="0" y="35"/>
                </a:cubicBezTo>
                <a:cubicBezTo>
                  <a:pt x="4" y="20"/>
                  <a:pt x="12" y="30"/>
                  <a:pt x="17" y="38"/>
                </a:cubicBezTo>
                <a:cubicBezTo>
                  <a:pt x="19" y="52"/>
                  <a:pt x="28" y="60"/>
                  <a:pt x="41" y="65"/>
                </a:cubicBezTo>
                <a:cubicBezTo>
                  <a:pt x="48" y="62"/>
                  <a:pt x="50" y="62"/>
                  <a:pt x="51" y="54"/>
                </a:cubicBezTo>
                <a:cubicBezTo>
                  <a:pt x="43" y="43"/>
                  <a:pt x="58" y="44"/>
                  <a:pt x="66" y="42"/>
                </a:cubicBezTo>
                <a:cubicBezTo>
                  <a:pt x="76" y="46"/>
                  <a:pt x="76" y="46"/>
                  <a:pt x="86" y="44"/>
                </a:cubicBezTo>
                <a:cubicBezTo>
                  <a:pt x="95" y="45"/>
                  <a:pt x="97" y="46"/>
                  <a:pt x="104" y="50"/>
                </a:cubicBezTo>
                <a:cubicBezTo>
                  <a:pt x="115" y="46"/>
                  <a:pt x="109" y="37"/>
                  <a:pt x="105" y="29"/>
                </a:cubicBezTo>
                <a:cubicBezTo>
                  <a:pt x="104" y="23"/>
                  <a:pt x="101" y="18"/>
                  <a:pt x="104" y="12"/>
                </a:cubicBezTo>
                <a:cubicBezTo>
                  <a:pt x="106" y="8"/>
                  <a:pt x="116" y="1"/>
                  <a:pt x="116" y="0"/>
                </a:cubicBezTo>
                <a:close/>
              </a:path>
            </a:pathLst>
          </a:custGeom>
          <a:solidFill>
            <a:schemeClr val="bg2"/>
          </a:solidFill>
          <a:ln w="3175" cap="flat" cmpd="sng">
            <a:solidFill>
              <a:schemeClr val="bg2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none" lIns="0" tIns="0" rIns="0" bIns="0"/>
          <a:lstStyle/>
          <a:p>
            <a:endParaRPr lang="ru-RU" kern="0">
              <a:solidFill>
                <a:prstClr val="black"/>
              </a:solidFill>
            </a:endParaRPr>
          </a:p>
        </p:txBody>
      </p:sp>
      <p:pic>
        <p:nvPicPr>
          <p:cNvPr id="163" name="Рисунок 1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59" y="1433378"/>
            <a:ext cx="1392365" cy="1412477"/>
          </a:xfrm>
          <a:prstGeom prst="rect">
            <a:avLst/>
          </a:prstGeom>
        </p:spPr>
      </p:pic>
      <p:pic>
        <p:nvPicPr>
          <p:cNvPr id="164" name="Рисунок 1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809" y="4031253"/>
            <a:ext cx="339582" cy="374193"/>
          </a:xfrm>
          <a:prstGeom prst="rect">
            <a:avLst/>
          </a:prstGeom>
        </p:spPr>
      </p:pic>
      <p:pic>
        <p:nvPicPr>
          <p:cNvPr id="165" name="Рисунок 1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30" y="4073387"/>
            <a:ext cx="289885" cy="332059"/>
          </a:xfrm>
          <a:prstGeom prst="rect">
            <a:avLst/>
          </a:prstGeom>
        </p:spPr>
      </p:pic>
      <p:sp>
        <p:nvSpPr>
          <p:cNvPr id="166" name="Прямоугольник 165"/>
          <p:cNvSpPr/>
          <p:nvPr/>
        </p:nvSpPr>
        <p:spPr>
          <a:xfrm>
            <a:off x="1199172" y="4335462"/>
            <a:ext cx="954463" cy="27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Краснодар</a:t>
            </a:r>
          </a:p>
        </p:txBody>
      </p:sp>
      <p:pic>
        <p:nvPicPr>
          <p:cNvPr id="167" name="Рисунок 1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44" y="4842550"/>
            <a:ext cx="350033" cy="385711"/>
          </a:xfrm>
          <a:prstGeom prst="rect">
            <a:avLst/>
          </a:prstGeom>
        </p:spPr>
      </p:pic>
      <p:pic>
        <p:nvPicPr>
          <p:cNvPr id="168" name="Рисунок 1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980" y="4869374"/>
            <a:ext cx="289885" cy="332059"/>
          </a:xfrm>
          <a:prstGeom prst="rect">
            <a:avLst/>
          </a:prstGeom>
        </p:spPr>
      </p:pic>
      <p:sp>
        <p:nvSpPr>
          <p:cNvPr id="169" name="Прямоугольник 168"/>
          <p:cNvSpPr/>
          <p:nvPr/>
        </p:nvSpPr>
        <p:spPr>
          <a:xfrm>
            <a:off x="2912196" y="5201434"/>
            <a:ext cx="954463" cy="27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Алма-Ата</a:t>
            </a:r>
          </a:p>
        </p:txBody>
      </p:sp>
      <p:pic>
        <p:nvPicPr>
          <p:cNvPr id="170" name="Рисунок 1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544" y="4406410"/>
            <a:ext cx="339339" cy="373927"/>
          </a:xfrm>
          <a:prstGeom prst="rect">
            <a:avLst/>
          </a:prstGeom>
        </p:spPr>
      </p:pic>
      <p:pic>
        <p:nvPicPr>
          <p:cNvPr id="171" name="Рисунок 17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544" y="3977369"/>
            <a:ext cx="276183" cy="316365"/>
          </a:xfrm>
          <a:prstGeom prst="rect">
            <a:avLst/>
          </a:prstGeom>
        </p:spPr>
      </p:pic>
      <p:sp>
        <p:nvSpPr>
          <p:cNvPr id="172" name="Прямоугольник 171"/>
          <p:cNvSpPr/>
          <p:nvPr/>
        </p:nvSpPr>
        <p:spPr>
          <a:xfrm>
            <a:off x="4535903" y="3711423"/>
            <a:ext cx="954463" cy="27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Красноярск</a:t>
            </a:r>
          </a:p>
        </p:txBody>
      </p:sp>
      <p:sp>
        <p:nvSpPr>
          <p:cNvPr id="173" name="Прямоугольник 172"/>
          <p:cNvSpPr/>
          <p:nvPr/>
        </p:nvSpPr>
        <p:spPr>
          <a:xfrm>
            <a:off x="4760836" y="4293127"/>
            <a:ext cx="954463" cy="274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Дивногорск</a:t>
            </a:r>
          </a:p>
        </p:txBody>
      </p:sp>
      <p:cxnSp>
        <p:nvCxnSpPr>
          <p:cNvPr id="181" name="Соединительная линия уступом 180"/>
          <p:cNvCxnSpPr>
            <a:endCxn id="139" idx="6"/>
          </p:cNvCxnSpPr>
          <p:nvPr/>
        </p:nvCxnSpPr>
        <p:spPr>
          <a:xfrm rot="16200000" flipH="1">
            <a:off x="1151740" y="2961243"/>
            <a:ext cx="1001405" cy="353321"/>
          </a:xfrm>
          <a:prstGeom prst="bentConnector4">
            <a:avLst>
              <a:gd name="adj1" fmla="val 43970"/>
              <a:gd name="adj2" fmla="val 16843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Овал 183"/>
          <p:cNvSpPr/>
          <p:nvPr/>
        </p:nvSpPr>
        <p:spPr>
          <a:xfrm>
            <a:off x="1604443" y="3398650"/>
            <a:ext cx="542813" cy="529828"/>
          </a:xfrm>
          <a:prstGeom prst="ellipse">
            <a:avLst/>
          </a:prstGeom>
          <a:solidFill>
            <a:schemeClr val="bg2">
              <a:alpha val="61000"/>
            </a:schemeClr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Пятиугольник 206"/>
          <p:cNvSpPr/>
          <p:nvPr/>
        </p:nvSpPr>
        <p:spPr>
          <a:xfrm flipH="1">
            <a:off x="6450741" y="5241841"/>
            <a:ext cx="5737555" cy="1299947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   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08" name="Объект 2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631440"/>
              </p:ext>
            </p:extLst>
          </p:nvPr>
        </p:nvGraphicFramePr>
        <p:xfrm>
          <a:off x="7058631" y="5347382"/>
          <a:ext cx="985240" cy="9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CorelDRAW" r:id="rId8" imgW="13669920" imgH="13662000" progId="CorelDraw.Graphic.17">
                  <p:embed/>
                </p:oleObj>
              </mc:Choice>
              <mc:Fallback>
                <p:oleObj name="CorelDRAW" r:id="rId8" imgW="13669920" imgH="13662000" progId="CorelDraw.Graphic.17">
                  <p:embed/>
                  <p:pic>
                    <p:nvPicPr>
                      <p:cNvPr id="2" name="Объект 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58631" y="5347382"/>
                        <a:ext cx="985240" cy="9858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" name="Заголовок 1"/>
          <p:cNvSpPr txBox="1">
            <a:spLocks/>
          </p:cNvSpPr>
          <p:nvPr/>
        </p:nvSpPr>
        <p:spPr>
          <a:xfrm>
            <a:off x="8008966" y="5203312"/>
            <a:ext cx="3862212" cy="1421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ЛОГИСТИЧЕСКАЯ ДОСТУПНОСТЬ</a:t>
            </a:r>
          </a:p>
          <a:p>
            <a:pPr algn="r"/>
            <a:r>
              <a:rPr lang="ru-RU" sz="1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ЗАСЧЁТ РАСПОЛОЖЕНИЯ ГОЛОВНОГО ОФИСА И ПРОЗВОДСТВЕННЫХ МОЖНОСТЕЙ В ЦЕНТРЕ СТРАНЫ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5" name="Пятиугольник 214"/>
          <p:cNvSpPr/>
          <p:nvPr/>
        </p:nvSpPr>
        <p:spPr>
          <a:xfrm flipH="1">
            <a:off x="9720848" y="1351196"/>
            <a:ext cx="2471151" cy="1133567"/>
          </a:xfrm>
          <a:prstGeom prst="homePlate">
            <a:avLst/>
          </a:prstGeom>
          <a:solidFill>
            <a:schemeClr val="bg1"/>
          </a:solidFill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   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1" name="Рисунок 19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080" y="1497975"/>
            <a:ext cx="350033" cy="385711"/>
          </a:xfrm>
          <a:prstGeom prst="rect">
            <a:avLst/>
          </a:prstGeom>
        </p:spPr>
      </p:pic>
      <p:pic>
        <p:nvPicPr>
          <p:cNvPr id="192" name="Рисунок 19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548" y="1962346"/>
            <a:ext cx="289885" cy="332059"/>
          </a:xfrm>
          <a:prstGeom prst="rect">
            <a:avLst/>
          </a:prstGeom>
        </p:spPr>
      </p:pic>
      <p:sp>
        <p:nvSpPr>
          <p:cNvPr id="193" name="Прямоугольник 192"/>
          <p:cNvSpPr/>
          <p:nvPr/>
        </p:nvSpPr>
        <p:spPr>
          <a:xfrm>
            <a:off x="11023114" y="1575236"/>
            <a:ext cx="954463" cy="25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Завод</a:t>
            </a:r>
          </a:p>
        </p:txBody>
      </p:sp>
      <p:sp>
        <p:nvSpPr>
          <p:cNvPr id="194" name="Прямоугольник 193"/>
          <p:cNvSpPr/>
          <p:nvPr/>
        </p:nvSpPr>
        <p:spPr>
          <a:xfrm>
            <a:off x="11023114" y="2000582"/>
            <a:ext cx="954463" cy="25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bg2">
                    <a:lumMod val="50000"/>
                  </a:schemeClr>
                </a:solidFill>
              </a:rPr>
              <a:t>Офис</a:t>
            </a:r>
          </a:p>
        </p:txBody>
      </p:sp>
    </p:spTree>
    <p:extLst>
      <p:ext uri="{BB962C8B-B14F-4D97-AF65-F5344CB8AC3E}">
        <p14:creationId xmlns:p14="http://schemas.microsoft.com/office/powerpoint/2010/main" val="398099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7707" y="1255107"/>
            <a:ext cx="11544944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dirty="0">
                <a:latin typeface="+mj-lt"/>
              </a:rPr>
              <a:t>Полимерные ударопрочные плиты со специальными замковыми соединениями</a:t>
            </a:r>
            <a:r>
              <a:rPr lang="ru-RU" sz="1700" dirty="0" smtClean="0">
                <a:latin typeface="+mj-lt"/>
              </a:rPr>
              <a:t>.</a:t>
            </a:r>
            <a:endParaRPr lang="ru-RU" sz="17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ru-RU" sz="1700" dirty="0">
                <a:latin typeface="+mj-lt"/>
              </a:rPr>
              <a:t>Обеспечение оперативного проезда колесной и гусеничной техники в условиях бездорожья. </a:t>
            </a:r>
            <a:endParaRPr lang="ru-RU" sz="1700" dirty="0" smtClean="0">
              <a:latin typeface="+mj-lt"/>
            </a:endParaRPr>
          </a:p>
          <a:p>
            <a:pPr>
              <a:spcAft>
                <a:spcPts val="600"/>
              </a:spcAft>
            </a:pPr>
            <a:endParaRPr lang="ru-RU" sz="17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ru-RU" b="1" dirty="0">
                <a:solidFill>
                  <a:srgbClr val="00B0F0"/>
                </a:solidFill>
              </a:rPr>
              <a:t>МДП </a:t>
            </a:r>
            <a:r>
              <a:rPr lang="ru-RU" b="1" dirty="0" smtClean="0">
                <a:solidFill>
                  <a:srgbClr val="00B0F0"/>
                </a:solidFill>
              </a:rPr>
              <a:t>ТехПолимер-1                                     МДП ТехПолимер-2                                        МДП </a:t>
            </a:r>
            <a:r>
              <a:rPr lang="ru-RU" b="1" dirty="0">
                <a:solidFill>
                  <a:srgbClr val="00B0F0"/>
                </a:solidFill>
              </a:rPr>
              <a:t>Техполимер-3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>
              <a:solidFill>
                <a:srgbClr val="00B0F0"/>
              </a:solidFill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ru-RU" b="1" dirty="0" smtClean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728" y="2709845"/>
            <a:ext cx="5280587" cy="20971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8371" y="2982147"/>
            <a:ext cx="4739088" cy="15525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1400" y="2895809"/>
            <a:ext cx="4573107" cy="172524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2782" y="253642"/>
            <a:ext cx="1142526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E5F4FB"/>
                </a:solidFill>
                <a:latin typeface="+mj-lt"/>
              </a:rPr>
              <a:t>Типы выпускаемых покрытий</a:t>
            </a:r>
          </a:p>
          <a:p>
            <a:pPr>
              <a:spcAft>
                <a:spcPts val="600"/>
              </a:spcAft>
            </a:pPr>
            <a:endParaRPr lang="ru-RU" sz="2500" dirty="0">
              <a:solidFill>
                <a:srgbClr val="E5F4FB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15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483" y="1325104"/>
            <a:ext cx="1144759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Легкость </a:t>
            </a:r>
            <a:r>
              <a:rPr lang="ru-RU" sz="1200" dirty="0" smtClean="0"/>
              <a:t>не более 500 </a:t>
            </a:r>
            <a:r>
              <a:rPr lang="ru-RU" sz="1200" dirty="0"/>
              <a:t>кг, при большой площади </a:t>
            </a:r>
            <a:r>
              <a:rPr lang="ru-RU" sz="1200" dirty="0" smtClean="0"/>
              <a:t>изделия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Высокая погонная изгибная </a:t>
            </a:r>
            <a:r>
              <a:rPr lang="ru-RU" sz="1200" dirty="0" smtClean="0"/>
              <a:t>жесткость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Положительная </a:t>
            </a:r>
            <a:r>
              <a:rPr lang="ru-RU" sz="1200" dirty="0" smtClean="0"/>
              <a:t>плавучесть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Мобильность (монтаж/демонтаж плиты 3 минуты) – 1км проезда шириной 4-6 метров монтируется за двое </a:t>
            </a:r>
            <a:r>
              <a:rPr lang="ru-RU" sz="1200" dirty="0" smtClean="0"/>
              <a:t>суток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Минимальная подготовка </a:t>
            </a:r>
            <a:r>
              <a:rPr lang="ru-RU" sz="1200" dirty="0" smtClean="0"/>
              <a:t>основания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Модульная </a:t>
            </a:r>
            <a:r>
              <a:rPr lang="ru-RU" sz="1200" dirty="0" smtClean="0"/>
              <a:t>концепция</a:t>
            </a:r>
            <a:endParaRPr lang="ru-RU" sz="1200" dirty="0"/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ru-RU" sz="1200" dirty="0"/>
              <a:t>Возможность многократного </a:t>
            </a:r>
            <a:r>
              <a:rPr lang="ru-RU" sz="1200" dirty="0" smtClean="0"/>
              <a:t>использования(20-ти кратная </a:t>
            </a:r>
            <a:r>
              <a:rPr lang="ru-RU" sz="1200" dirty="0" err="1" smtClean="0"/>
              <a:t>оборочиваемость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2782" y="253642"/>
            <a:ext cx="1142526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E5F4FB"/>
                </a:solidFill>
                <a:latin typeface="+mj-lt"/>
              </a:rPr>
              <a:t>Преимущества</a:t>
            </a:r>
            <a:endParaRPr lang="ru-RU" sz="2500" dirty="0">
              <a:solidFill>
                <a:srgbClr val="E5F4FB"/>
              </a:solidFill>
              <a:latin typeface="+mj-lt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529" y="3699949"/>
            <a:ext cx="2193853" cy="310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382" y="3680818"/>
            <a:ext cx="2291817" cy="313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31" y="3728485"/>
            <a:ext cx="2189998" cy="304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8707" y="3171763"/>
            <a:ext cx="10709344" cy="368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Отзывы партнеров</a:t>
            </a:r>
            <a:endParaRPr lang="ru-RU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85321" y="3540642"/>
            <a:ext cx="44763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Референс</a:t>
            </a:r>
            <a:r>
              <a:rPr lang="ru-RU" dirty="0" smtClean="0"/>
              <a:t> лист</a:t>
            </a:r>
            <a:r>
              <a:rPr lang="en-US" dirty="0" smtClean="0"/>
              <a:t>: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ГБУ МО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smtClean="0">
                <a:latin typeface="+mj-lt"/>
              </a:rPr>
              <a:t>МОСАВТОДОР</a:t>
            </a:r>
            <a:r>
              <a:rPr lang="en-US" dirty="0" smtClean="0">
                <a:latin typeface="+mj-lt"/>
              </a:rPr>
              <a:t>”</a:t>
            </a:r>
            <a:endParaRPr lang="ru-RU" dirty="0" smtClean="0">
              <a:latin typeface="+mj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ПАО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smtClean="0">
                <a:latin typeface="+mj-lt"/>
              </a:rPr>
              <a:t>ФСК ЕЭС</a:t>
            </a:r>
            <a:r>
              <a:rPr lang="en-US" dirty="0" smtClean="0">
                <a:latin typeface="+mj-lt"/>
              </a:rPr>
              <a:t>”</a:t>
            </a:r>
            <a:endParaRPr lang="ru-RU" dirty="0" smtClean="0">
              <a:latin typeface="+mj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ГК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err="1" smtClean="0">
                <a:latin typeface="+mj-lt"/>
              </a:rPr>
              <a:t>Русагро</a:t>
            </a:r>
            <a:r>
              <a:rPr lang="en-US" dirty="0" smtClean="0">
                <a:latin typeface="+mj-lt"/>
              </a:rPr>
              <a:t>”</a:t>
            </a:r>
            <a:endParaRPr lang="ru-RU" dirty="0" smtClean="0">
              <a:latin typeface="+mj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ПАО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err="1" smtClean="0">
                <a:latin typeface="+mj-lt"/>
              </a:rPr>
              <a:t>Транснефть</a:t>
            </a:r>
            <a:r>
              <a:rPr lang="en-US" dirty="0" smtClean="0">
                <a:latin typeface="+mj-lt"/>
              </a:rPr>
              <a:t>”</a:t>
            </a:r>
            <a:endParaRPr lang="ru-RU" dirty="0" smtClean="0">
              <a:latin typeface="+mj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ООО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smtClean="0">
                <a:latin typeface="+mj-lt"/>
              </a:rPr>
              <a:t>Газпром Бурение</a:t>
            </a:r>
            <a:r>
              <a:rPr lang="en-US" dirty="0" smtClean="0">
                <a:latin typeface="+mj-lt"/>
              </a:rPr>
              <a:t>”</a:t>
            </a:r>
            <a:endParaRPr lang="ru-RU" dirty="0" smtClean="0">
              <a:latin typeface="+mj-lt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НК </a:t>
            </a:r>
            <a:r>
              <a:rPr lang="en-US" dirty="0" smtClean="0">
                <a:latin typeface="+mj-lt"/>
              </a:rPr>
              <a:t>“</a:t>
            </a:r>
            <a:r>
              <a:rPr lang="ru-RU" dirty="0" smtClean="0">
                <a:latin typeface="+mj-lt"/>
              </a:rPr>
              <a:t>Роснефть</a:t>
            </a:r>
            <a:r>
              <a:rPr lang="en-US" dirty="0" smtClean="0">
                <a:latin typeface="+mj-lt"/>
              </a:rPr>
              <a:t>”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25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56" y="688075"/>
            <a:ext cx="7227887" cy="601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11021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 smtClean="0">
                <a:solidFill>
                  <a:srgbClr val="E5F4FB"/>
                </a:solidFill>
              </a:rPr>
              <a:t>Технические параметры</a:t>
            </a:r>
            <a:endParaRPr lang="ru-RU" sz="2500" b="1" dirty="0">
              <a:solidFill>
                <a:srgbClr val="E5F4F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148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</a:rPr>
              <a:t>Мобильные дорожные покрытия МДП </a:t>
            </a:r>
            <a:r>
              <a:rPr lang="ru-RU" sz="2500" b="1" dirty="0" err="1">
                <a:solidFill>
                  <a:srgbClr val="E5F4FB"/>
                </a:solidFill>
              </a:rPr>
              <a:t>ТехПолимер</a:t>
            </a:r>
            <a:r>
              <a:rPr lang="ru-RU" sz="2500" b="1" dirty="0">
                <a:solidFill>
                  <a:srgbClr val="E5F4FB"/>
                </a:solidFill>
              </a:rPr>
              <a:t> -1</a:t>
            </a:r>
            <a:endParaRPr lang="ru-RU" sz="2500" dirty="0">
              <a:solidFill>
                <a:srgbClr val="E5F4FB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3365" y="1267743"/>
            <a:ext cx="11425269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dirty="0" smtClean="0">
                <a:solidFill>
                  <a:srgbClr val="00B0F0"/>
                </a:solidFill>
                <a:latin typeface="+mj-lt"/>
              </a:rPr>
              <a:t>Габариты </a:t>
            </a:r>
            <a:r>
              <a:rPr lang="ru-RU" sz="1700" dirty="0" smtClean="0">
                <a:latin typeface="+mj-lt"/>
              </a:rPr>
              <a:t>                                  </a:t>
            </a:r>
            <a:r>
              <a:rPr lang="ru-RU" sz="1700" dirty="0" smtClean="0">
                <a:solidFill>
                  <a:srgbClr val="00B0F0"/>
                </a:solidFill>
                <a:latin typeface="+mj-lt"/>
              </a:rPr>
              <a:t>Вес</a:t>
            </a:r>
          </a:p>
          <a:p>
            <a:pPr>
              <a:spcAft>
                <a:spcPts val="600"/>
              </a:spcAft>
            </a:pPr>
            <a:r>
              <a:rPr lang="ru-RU" sz="1700" dirty="0" smtClean="0">
                <a:latin typeface="+mj-lt"/>
              </a:rPr>
              <a:t>2000х4000х100мм               </a:t>
            </a:r>
            <a:r>
              <a:rPr lang="ru-RU" sz="1700" dirty="0" smtClean="0">
                <a:latin typeface="+mj-lt"/>
              </a:rPr>
              <a:t>400 кг</a:t>
            </a:r>
            <a:endParaRPr lang="ru-RU" sz="17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5944" y="2376234"/>
            <a:ext cx="57126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+mj-lt"/>
              </a:rPr>
              <a:t>Легкая плита, выполненная </a:t>
            </a:r>
            <a:r>
              <a:rPr lang="ru-RU" sz="1600" dirty="0">
                <a:latin typeface="+mj-lt"/>
              </a:rPr>
              <a:t>из высокомолекулярного полиэтилена высокой плотности методом </a:t>
            </a:r>
            <a:r>
              <a:rPr lang="ru-RU" sz="1600" dirty="0" smtClean="0">
                <a:latin typeface="+mj-lt"/>
              </a:rPr>
              <a:t>прессования.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+mj-lt"/>
              </a:rPr>
              <a:t>Плита </a:t>
            </a:r>
            <a:r>
              <a:rPr lang="ru-RU" sz="1600" dirty="0">
                <a:latin typeface="+mj-lt"/>
              </a:rPr>
              <a:t>имеет внутреннюю сотовую </a:t>
            </a:r>
            <a:r>
              <a:rPr lang="ru-RU" sz="1600" dirty="0" smtClean="0">
                <a:latin typeface="+mj-lt"/>
              </a:rPr>
              <a:t>структуру.</a:t>
            </a:r>
            <a:endParaRPr lang="ru-RU" b="1" dirty="0">
              <a:solidFill>
                <a:srgbClr val="00B0F0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844824"/>
            <a:ext cx="5988213" cy="27248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0941" y="3757539"/>
            <a:ext cx="5882643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itchFamily="34" charset="0"/>
              <a:buChar char="•"/>
            </a:pPr>
            <a:r>
              <a:rPr lang="ru-RU" sz="1600" dirty="0">
                <a:latin typeface="+mj-lt"/>
              </a:rPr>
              <a:t>Плиты </a:t>
            </a:r>
            <a:r>
              <a:rPr lang="ru-RU" sz="1600" b="1" u="sng" dirty="0">
                <a:latin typeface="+mj-lt"/>
              </a:rPr>
              <a:t>МДП ТехПолимер-1</a:t>
            </a:r>
            <a:r>
              <a:rPr lang="ru-RU" sz="1600" dirty="0">
                <a:latin typeface="+mj-lt"/>
              </a:rPr>
              <a:t> позволяют обеспечить оперативный доступ (проезд) к месту производства работ колесной и гусеничной техники весом до 150 тонн в условиях бездорожья, в местности преобладания болот I и II типов, без предварительной подготовки основания.</a:t>
            </a:r>
          </a:p>
          <a:p>
            <a:pPr marL="285750" indent="-285750" algn="just">
              <a:spcBef>
                <a:spcPts val="600"/>
              </a:spcBef>
              <a:buFont typeface="Arial" pitchFamily="34" charset="0"/>
              <a:buChar char="•"/>
            </a:pPr>
            <a:r>
              <a:rPr lang="ru-RU" sz="1600" dirty="0" smtClean="0">
                <a:latin typeface="+mj-lt"/>
              </a:rPr>
              <a:t>Плиты </a:t>
            </a:r>
            <a:r>
              <a:rPr lang="ru-RU" sz="1600" dirty="0">
                <a:latin typeface="+mj-lt"/>
              </a:rPr>
              <a:t>обладают положительной плавучестью с высокими показателями износостойкости и погонной изгибной жесткости, обеспечивающей беспрепятственную работу вышеуказанной техники в любое время года. </a:t>
            </a:r>
          </a:p>
        </p:txBody>
      </p:sp>
    </p:spTree>
    <p:extLst>
      <p:ext uri="{BB962C8B-B14F-4D97-AF65-F5344CB8AC3E}">
        <p14:creationId xmlns:p14="http://schemas.microsoft.com/office/powerpoint/2010/main" val="204579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148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  <a:latin typeface="+mj-lt"/>
              </a:rPr>
              <a:t>Мобильные дорожные покрытия МДП </a:t>
            </a:r>
            <a:r>
              <a:rPr lang="ru-RU" sz="2500" b="1" dirty="0" err="1">
                <a:solidFill>
                  <a:srgbClr val="E5F4FB"/>
                </a:solidFill>
                <a:latin typeface="+mj-lt"/>
              </a:rPr>
              <a:t>ТехПолимер</a:t>
            </a:r>
            <a:r>
              <a:rPr lang="ru-RU" sz="2500" b="1" dirty="0">
                <a:solidFill>
                  <a:srgbClr val="E5F4FB"/>
                </a:solidFill>
                <a:latin typeface="+mj-lt"/>
              </a:rPr>
              <a:t> -1</a:t>
            </a:r>
            <a:endParaRPr lang="ru-RU" sz="2500" dirty="0">
              <a:solidFill>
                <a:srgbClr val="E5F4FB"/>
              </a:solidFill>
              <a:latin typeface="+mj-lt"/>
            </a:endParaRPr>
          </a:p>
        </p:txBody>
      </p:sp>
      <p:pic>
        <p:nvPicPr>
          <p:cNvPr id="4" name="Picture 2" descr="F:\ОБЩАЯ\Фото\ФОТОГРАФИИ ОБЪЕКТОВ\НАШИ ОБЪЕКТЫ\Мобильные дорожные покрытия\2018\Ель кремлевская\IMG_52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5" y="1929466"/>
            <a:ext cx="3693806" cy="277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ОБЩАЯ\Фото\ФОТОГРАФИИ ОБЪЕКТОВ\НАШИ ОБЪЕКТЫ\Мобильные дорожные покрытия\2017\МДП_Испытания\Испытания МДП_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29" y="1929466"/>
            <a:ext cx="3897011" cy="2770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:\ОБЩАЯ\Фото\ФОТОГРАФИИ ОБЪЕКТОВ\НАШИ ОБЪЕКТЫ\Мобильные дорожные покрытия\2017\МДП_Испытания\Испытания МДП_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938" y="1929466"/>
            <a:ext cx="2481262" cy="366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4924425"/>
            <a:ext cx="210502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58681" y="811767"/>
            <a:ext cx="979370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Наименование объектов</a:t>
            </a:r>
            <a:r>
              <a:rPr lang="en-US" sz="1600" dirty="0" smtClean="0">
                <a:solidFill>
                  <a:srgbClr val="00B0F0"/>
                </a:solidFill>
                <a:latin typeface="+mj-lt"/>
              </a:rPr>
              <a:t>: </a:t>
            </a:r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 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1.Организация проезда автоколонны при перемещении Кремлевской Ели.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2. ОПИ на объектах  ГОК Норильский Никель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3. ОПИ </a:t>
            </a:r>
            <a:r>
              <a:rPr lang="ru-RU" sz="1600" dirty="0" err="1" smtClean="0">
                <a:solidFill>
                  <a:srgbClr val="00B0F0"/>
                </a:solidFill>
                <a:latin typeface="+mj-lt"/>
              </a:rPr>
              <a:t>Башнефть</a:t>
            </a:r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 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168477" y="4740794"/>
            <a:ext cx="979370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B0F0"/>
                </a:solidFill>
                <a:latin typeface="+mj-lt"/>
              </a:rPr>
              <a:t>Внешний вид замкового соединения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22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148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  <a:latin typeface="+mj-lt"/>
              </a:rPr>
              <a:t>Мобильные дорожные покрытия МДП </a:t>
            </a:r>
            <a:r>
              <a:rPr lang="ru-RU" sz="2500" b="1" dirty="0" err="1">
                <a:solidFill>
                  <a:srgbClr val="E5F4FB"/>
                </a:solidFill>
                <a:latin typeface="+mj-lt"/>
              </a:rPr>
              <a:t>ТехПолимер</a:t>
            </a:r>
            <a:r>
              <a:rPr lang="ru-RU" sz="2500" b="1" dirty="0">
                <a:solidFill>
                  <a:srgbClr val="E5F4FB"/>
                </a:solidFill>
                <a:latin typeface="+mj-lt"/>
              </a:rPr>
              <a:t> -1</a:t>
            </a:r>
            <a:endParaRPr lang="ru-RU" sz="2500" dirty="0">
              <a:solidFill>
                <a:srgbClr val="E5F4FB"/>
              </a:solidFill>
              <a:latin typeface="+mj-lt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033" y="843261"/>
            <a:ext cx="4903852" cy="77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73" y="1853738"/>
            <a:ext cx="4625897" cy="420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071" y="1910950"/>
            <a:ext cx="6928929" cy="115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Картинки по запросу &quot;фото разрушения дорожных плит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379" y="2943197"/>
            <a:ext cx="3302156" cy="246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&quot;фото разрушения дорожных плит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950" y="2943197"/>
            <a:ext cx="314325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serverad\DATA\МЕНЕДЖМЕНТ\Слободчиков М.Е\!X-FILES\- Фотографии объектов\Разрушение плит ПДН\149996918915259966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950" y="4275309"/>
            <a:ext cx="3143250" cy="23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794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148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</a:rPr>
              <a:t>Мобильные дорожные покрытия МДП </a:t>
            </a:r>
            <a:r>
              <a:rPr lang="ru-RU" sz="2500" b="1" dirty="0" err="1">
                <a:solidFill>
                  <a:srgbClr val="E5F4FB"/>
                </a:solidFill>
              </a:rPr>
              <a:t>ТехПолимер</a:t>
            </a:r>
            <a:r>
              <a:rPr lang="ru-RU" sz="2500" b="1" dirty="0">
                <a:solidFill>
                  <a:srgbClr val="E5F4FB"/>
                </a:solidFill>
              </a:rPr>
              <a:t> </a:t>
            </a:r>
            <a:r>
              <a:rPr lang="ru-RU" sz="2500" b="1" dirty="0" smtClean="0">
                <a:solidFill>
                  <a:srgbClr val="E5F4FB"/>
                </a:solidFill>
              </a:rPr>
              <a:t>-2</a:t>
            </a:r>
            <a:endParaRPr lang="ru-RU" sz="2500" dirty="0">
              <a:solidFill>
                <a:srgbClr val="E5F4FB"/>
              </a:solidFill>
            </a:endParaRPr>
          </a:p>
        </p:txBody>
      </p:sp>
      <p:pic>
        <p:nvPicPr>
          <p:cNvPr id="16386" name="Picture 2" descr="F:\ОБЩАЯ\Фото\ФОТОГРАФИИ ОБЪЕКТОВ\НАШИ ОБЪЕКТЫ\Мобильные дорожные покрытия\2018\Сборка плит\IMG_4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1" y="1565036"/>
            <a:ext cx="3007895" cy="225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F:\ОБЩАЯ\Фото\ФОТОГРАФИИ ОБЪЕКТОВ\НАШИ ОБЪЕКТЫ\Мобильные дорожные покрытия\2018\Сборка плит\IMG_46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106" y="1565035"/>
            <a:ext cx="3007895" cy="225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F:\ОБЩАЯ\Фото\ФОТОГРАФИИ ОБЪЕКТОВ\НАШИ ОБЪЕКТЫ\Мобильные дорожные покрытия\2018\Сборка плит\IMG_46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561" y="1547949"/>
            <a:ext cx="3020444" cy="226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F:\ОБЩАЯ\Фото\ФОТОГРАФИИ ОБЪЕКТОВ\НАШИ ОБЪЕКТЫ\Мобильные дорожные покрытия\2018\Плиты МДП-2 РН Краснодарнефтегаз\2018-05-04 17.53.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1" y="3820957"/>
            <a:ext cx="3901986" cy="292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Пользователь\Downloads\PHOTO-2020-02-20-23-52-26 (1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775" y="3820956"/>
            <a:ext cx="3879230" cy="290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15300" y="716952"/>
            <a:ext cx="97937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B0F0"/>
                </a:solidFill>
              </a:rPr>
              <a:t>Наименование объектов</a:t>
            </a:r>
            <a:r>
              <a:rPr lang="en-US" sz="1600" dirty="0" smtClean="0">
                <a:solidFill>
                  <a:srgbClr val="00B0F0"/>
                </a:solidFill>
              </a:rPr>
              <a:t>: </a:t>
            </a:r>
            <a:r>
              <a:rPr lang="ru-RU" sz="1600" dirty="0" smtClean="0">
                <a:solidFill>
                  <a:srgbClr val="00B0F0"/>
                </a:solidFill>
              </a:rPr>
              <a:t> 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</a:rPr>
              <a:t>1.РН Краснодарнефтегаз</a:t>
            </a:r>
          </a:p>
          <a:p>
            <a:pPr algn="ctr"/>
            <a:r>
              <a:rPr lang="ru-RU" sz="1600" dirty="0" smtClean="0">
                <a:solidFill>
                  <a:srgbClr val="00B0F0"/>
                </a:solidFill>
              </a:rPr>
              <a:t>2. ПАО </a:t>
            </a:r>
            <a:r>
              <a:rPr lang="ru-RU" sz="1600" dirty="0">
                <a:solidFill>
                  <a:srgbClr val="00B0F0"/>
                </a:solidFill>
              </a:rPr>
              <a:t>"ФСК ЕЭС" - </a:t>
            </a:r>
            <a:r>
              <a:rPr lang="ru-RU" sz="1600" dirty="0" err="1">
                <a:solidFill>
                  <a:srgbClr val="00B0F0"/>
                </a:solidFill>
              </a:rPr>
              <a:t>Приокское</a:t>
            </a:r>
            <a:r>
              <a:rPr lang="ru-RU" sz="1600" dirty="0">
                <a:solidFill>
                  <a:srgbClr val="00B0F0"/>
                </a:solidFill>
              </a:rPr>
              <a:t> ПМЭС (опоры №18-19 ВЛ 220 </a:t>
            </a:r>
            <a:r>
              <a:rPr lang="ru-RU" sz="1600" dirty="0" err="1">
                <a:solidFill>
                  <a:srgbClr val="00B0F0"/>
                </a:solidFill>
              </a:rPr>
              <a:t>кВ</a:t>
            </a:r>
            <a:r>
              <a:rPr lang="ru-RU" sz="1600" dirty="0">
                <a:solidFill>
                  <a:srgbClr val="00B0F0"/>
                </a:solidFill>
              </a:rPr>
              <a:t> </a:t>
            </a:r>
            <a:r>
              <a:rPr lang="ru-RU" sz="1600" dirty="0" err="1">
                <a:solidFill>
                  <a:srgbClr val="00B0F0"/>
                </a:solidFill>
              </a:rPr>
              <a:t>Парская</a:t>
            </a:r>
            <a:r>
              <a:rPr lang="ru-RU" sz="1600" dirty="0">
                <a:solidFill>
                  <a:srgbClr val="00B0F0"/>
                </a:solidFill>
              </a:rPr>
              <a:t>-Глебово).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169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04"/>
            <a:ext cx="12192000" cy="14243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9148"/>
            <a:ext cx="118872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500" b="1" dirty="0">
                <a:solidFill>
                  <a:srgbClr val="E5F4FB"/>
                </a:solidFill>
              </a:rPr>
              <a:t>Мобильные дорожные покрытия МДП </a:t>
            </a:r>
            <a:r>
              <a:rPr lang="ru-RU" sz="2500" b="1" dirty="0" err="1">
                <a:solidFill>
                  <a:srgbClr val="E5F4FB"/>
                </a:solidFill>
              </a:rPr>
              <a:t>ТехПолимер</a:t>
            </a:r>
            <a:r>
              <a:rPr lang="ru-RU" sz="2500" b="1" dirty="0">
                <a:solidFill>
                  <a:srgbClr val="E5F4FB"/>
                </a:solidFill>
              </a:rPr>
              <a:t> </a:t>
            </a:r>
            <a:r>
              <a:rPr lang="ru-RU" sz="2500" b="1" dirty="0" smtClean="0">
                <a:solidFill>
                  <a:srgbClr val="E5F4FB"/>
                </a:solidFill>
              </a:rPr>
              <a:t>-2</a:t>
            </a:r>
            <a:endParaRPr lang="ru-RU" sz="2500" dirty="0">
              <a:solidFill>
                <a:srgbClr val="E5F4FB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439" y="971453"/>
            <a:ext cx="4621121" cy="82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9" y="1734324"/>
            <a:ext cx="5752451" cy="503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850" y="1866051"/>
            <a:ext cx="6147676" cy="101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\\serverad\DATA\МЕНЕДЖМЕНТ\Слободчиков М.Е\!X-FILES\- Фотографии объектов\Разрушение плит ПДН\sostoyaniye_betonnogo_pokrytiya_do_remonta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850" y="2915368"/>
            <a:ext cx="3967621" cy="222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Картинки по запросу &quot;фото разрушения дорожных плит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950" y="5145171"/>
            <a:ext cx="314325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9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9" t="-417" b="8472"/>
          <a:stretch/>
        </p:blipFill>
        <p:spPr>
          <a:xfrm>
            <a:off x="0" y="-62384"/>
            <a:ext cx="12192000" cy="69101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070"/>
            <a:ext cx="12192000" cy="68852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097" y="1487979"/>
            <a:ext cx="5069642" cy="1113905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381093" y="1487979"/>
            <a:ext cx="5581650" cy="258062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Спасибо за внимание</a:t>
            </a:r>
            <a:endParaRPr lang="ru-RU" sz="2000" dirty="0">
              <a:solidFill>
                <a:sysClr val="windowText" lastClr="00000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09098" y="5766520"/>
            <a:ext cx="3838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ООО </a:t>
            </a:r>
            <a:r>
              <a:rPr lang="en-US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“</a:t>
            </a:r>
            <a:r>
              <a:rPr lang="ru-RU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ТехПолимер</a:t>
            </a:r>
            <a:r>
              <a:rPr lang="en-US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”</a:t>
            </a: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/>
            </a:r>
            <a:b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</a:br>
            <a:r>
              <a:rPr lang="ru-RU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Адъякимов</a:t>
            </a:r>
            <a:r>
              <a:rPr lang="ru-RU" sz="1400" dirty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Алексей </a:t>
            </a:r>
            <a:r>
              <a:rPr lang="ru-RU" sz="14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Николаевич</a:t>
            </a:r>
          </a:p>
          <a:p>
            <a:r>
              <a:rPr lang="ru-RU" sz="1400" dirty="0" err="1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т</a:t>
            </a:r>
            <a:r>
              <a:rPr lang="ru-RU" sz="1400" dirty="0" err="1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.с</a:t>
            </a:r>
            <a:r>
              <a:rPr lang="ru-RU" sz="1400" dirty="0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. +7(906)911 9178</a:t>
            </a:r>
          </a:p>
          <a:p>
            <a:r>
              <a:rPr lang="ru-RU" sz="1400" dirty="0" err="1" smtClean="0">
                <a:solidFill>
                  <a:sysClr val="windowText" lastClr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Г.Красноярск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4324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/>
          </p:cNvSpPr>
          <p:nvPr/>
        </p:nvSpPr>
        <p:spPr bwMode="auto">
          <a:xfrm>
            <a:off x="161644" y="1265292"/>
            <a:ext cx="60486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 marL="146050" indent="-146050"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lvl="1"/>
            <a:r>
              <a:rPr lang="ru-RU" sz="1600" dirty="0" smtClean="0">
                <a:latin typeface="+mn-lt"/>
                <a:cs typeface="Segoe UI Semilight" panose="020B0402040204020203" pitchFamily="34" charset="0"/>
              </a:rPr>
              <a:t>Предприятие располагает полностью оборудованно</a:t>
            </a:r>
            <a:r>
              <a:rPr lang="ru-RU" sz="1600" dirty="0">
                <a:latin typeface="+mn-lt"/>
                <a:cs typeface="Segoe UI Semilight" panose="020B0402040204020203" pitchFamily="34" charset="0"/>
              </a:rPr>
              <a:t>й</a:t>
            </a:r>
            <a:r>
              <a:rPr lang="ru-RU" sz="1600" dirty="0" smtClean="0">
                <a:latin typeface="+mn-lt"/>
                <a:cs typeface="Segoe UI Semilight" panose="020B0402040204020203" pitchFamily="34" charset="0"/>
              </a:rPr>
              <a:t> аккредитованной лабораторией.</a:t>
            </a:r>
          </a:p>
          <a:p>
            <a:pPr lvl="1"/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r>
              <a:rPr lang="ru-RU" altLang="ru-RU" sz="1600" dirty="0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Испытания проводятся на разрывные характеристики</a:t>
            </a:r>
            <a:r>
              <a:rPr lang="ru-RU" altLang="ru-RU" sz="1600" dirty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, </a:t>
            </a:r>
            <a:r>
              <a:rPr lang="ru-RU" altLang="ru-RU" sz="1600" dirty="0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продавливание шариком</a:t>
            </a:r>
            <a:r>
              <a:rPr lang="ru-RU" altLang="ru-RU" sz="1600" dirty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, </a:t>
            </a:r>
            <a:r>
              <a:rPr lang="ru-RU" altLang="ru-RU" sz="1600" dirty="0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водопропускную способность</a:t>
            </a:r>
            <a:r>
              <a:rPr lang="ru-RU" altLang="ru-RU" sz="1600" dirty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 </a:t>
            </a:r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r>
              <a:rPr lang="ru-RU" altLang="ru-RU" sz="1600" dirty="0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и </a:t>
            </a:r>
            <a:r>
              <a:rPr lang="ru-RU" altLang="ru-RU" sz="1600" dirty="0" err="1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тд</a:t>
            </a:r>
            <a:r>
              <a:rPr lang="ru-RU" altLang="ru-RU" sz="1600" dirty="0" smtClean="0"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.</a:t>
            </a:r>
            <a:endParaRPr lang="ru-RU" altLang="ru-RU" sz="1600" dirty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r="25850"/>
          <a:stretch/>
        </p:blipFill>
        <p:spPr>
          <a:xfrm rot="5400000">
            <a:off x="7337767" y="804405"/>
            <a:ext cx="4032447" cy="49469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t="14557" r="31100" b="14556"/>
          <a:stretch/>
        </p:blipFill>
        <p:spPr>
          <a:xfrm rot="5400000">
            <a:off x="1054788" y="3190362"/>
            <a:ext cx="1869416" cy="23929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r="23750"/>
          <a:stretch/>
        </p:blipFill>
        <p:spPr>
          <a:xfrm rot="5400000">
            <a:off x="4105335" y="3165367"/>
            <a:ext cx="1869418" cy="2442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09"/>
            <a:ext cx="12192000" cy="1424354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726702" y="548681"/>
            <a:ext cx="3932767" cy="308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chemeClr val="bg1"/>
                </a:solidFill>
                <a:cs typeface="Segoe UI Semilight" panose="020B0402040204020203" pitchFamily="34" charset="0"/>
              </a:rPr>
              <a:t>Лаборатория</a:t>
            </a:r>
            <a:endParaRPr lang="ru-RU" sz="2400" b="1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8" name="Rectangle 3"/>
          <p:cNvSpPr>
            <a:spLocks/>
          </p:cNvSpPr>
          <p:nvPr/>
        </p:nvSpPr>
        <p:spPr bwMode="auto">
          <a:xfrm>
            <a:off x="2992698" y="5832858"/>
            <a:ext cx="6048672" cy="830997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 marL="146050" indent="-146050"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lvl="1"/>
            <a:r>
              <a:rPr lang="ru-RU" altLang="ru-RU" sz="1600" dirty="0" smtClean="0">
                <a:solidFill>
                  <a:srgbClr val="00B0F0"/>
                </a:solidFill>
                <a:latin typeface="+mj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Обладает всем перечнем оборудования необходимым для проведения входного и приемо-сдаточного контроля.</a:t>
            </a:r>
          </a:p>
          <a:p>
            <a:pPr lvl="1"/>
            <a:endParaRPr lang="ru-RU" altLang="ru-RU" sz="1600" dirty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</p:txBody>
      </p:sp>
      <p:sp>
        <p:nvSpPr>
          <p:cNvPr id="10" name="Rectangle 3"/>
          <p:cNvSpPr>
            <a:spLocks/>
          </p:cNvSpPr>
          <p:nvPr/>
        </p:nvSpPr>
        <p:spPr bwMode="auto">
          <a:xfrm>
            <a:off x="6673606" y="449418"/>
            <a:ext cx="6048672" cy="830997"/>
          </a:xfrm>
          <a:prstGeom prst="rect">
            <a:avLst/>
          </a:prstGeom>
          <a:noFill/>
          <a:ln w="12700" cap="flat" cmpd="sng">
            <a:noFill/>
            <a:prstDash val="solid"/>
            <a:miter lim="400000"/>
            <a:headEnd type="none" w="med" len="med"/>
            <a:tailEnd type="none" w="med" len="med"/>
          </a:ln>
          <a:effectLst/>
          <a:extLst/>
        </p:spPr>
        <p:txBody>
          <a:bodyPr wrap="square" lIns="45720" rIns="45720">
            <a:spAutoFit/>
          </a:bodyPr>
          <a:lstStyle>
            <a:lvl1pPr marL="146050" indent="-146050"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lvl="1" algn="ctr"/>
            <a:r>
              <a:rPr lang="ru-RU" altLang="ru-RU" sz="1600" dirty="0" smtClean="0">
                <a:solidFill>
                  <a:srgbClr val="00B0F0"/>
                </a:solidFill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Разрывная машина</a:t>
            </a:r>
          </a:p>
          <a:p>
            <a:pPr lvl="1"/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endParaRPr lang="ru-RU" altLang="ru-RU" sz="1600" dirty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</p:txBody>
      </p:sp>
      <p:sp>
        <p:nvSpPr>
          <p:cNvPr id="11" name="Rectangle 3"/>
          <p:cNvSpPr>
            <a:spLocks/>
          </p:cNvSpPr>
          <p:nvPr/>
        </p:nvSpPr>
        <p:spPr bwMode="auto">
          <a:xfrm>
            <a:off x="726702" y="2834952"/>
            <a:ext cx="2265996" cy="1323439"/>
          </a:xfrm>
          <a:prstGeom prst="rect">
            <a:avLst/>
          </a:prstGeom>
          <a:noFill/>
          <a:ln w="12700" cap="flat" cmpd="sng">
            <a:noFill/>
            <a:prstDash val="solid"/>
            <a:miter lim="400000"/>
            <a:headEnd type="none" w="med" len="med"/>
            <a:tailEnd type="none" w="med" len="med"/>
          </a:ln>
          <a:effectLst/>
          <a:extLst/>
        </p:spPr>
        <p:txBody>
          <a:bodyPr wrap="square" lIns="45720" rIns="45720">
            <a:spAutoFit/>
          </a:bodyPr>
          <a:lstStyle>
            <a:lvl1pPr marL="146050" indent="-146050"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lvl="1"/>
            <a:r>
              <a:rPr lang="ru-RU" altLang="ru-RU" sz="1600" dirty="0" smtClean="0">
                <a:solidFill>
                  <a:srgbClr val="00B0F0"/>
                </a:solidFill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Испытание на прокол</a:t>
            </a:r>
          </a:p>
          <a:p>
            <a:pPr lvl="1"/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endParaRPr lang="ru-RU" altLang="ru-RU" sz="1600" dirty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</p:txBody>
      </p:sp>
      <p:sp>
        <p:nvSpPr>
          <p:cNvPr id="12" name="Rectangle 3"/>
          <p:cNvSpPr>
            <a:spLocks/>
          </p:cNvSpPr>
          <p:nvPr/>
        </p:nvSpPr>
        <p:spPr bwMode="auto">
          <a:xfrm>
            <a:off x="3818565" y="2862386"/>
            <a:ext cx="2265996" cy="830997"/>
          </a:xfrm>
          <a:prstGeom prst="rect">
            <a:avLst/>
          </a:prstGeom>
          <a:noFill/>
          <a:ln w="12700" cap="flat" cmpd="sng">
            <a:noFill/>
            <a:prstDash val="solid"/>
            <a:miter lim="400000"/>
            <a:headEnd type="none" w="med" len="med"/>
            <a:tailEnd type="none" w="med" len="med"/>
          </a:ln>
          <a:effectLst/>
          <a:extLst/>
        </p:spPr>
        <p:txBody>
          <a:bodyPr wrap="square" lIns="45720" rIns="45720">
            <a:spAutoFit/>
          </a:bodyPr>
          <a:lstStyle>
            <a:lvl1pPr marL="146050" indent="-146050"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lvl="1"/>
            <a:r>
              <a:rPr lang="en-US" altLang="ru-RU" sz="1600" dirty="0" smtClean="0">
                <a:solidFill>
                  <a:srgbClr val="00B0F0"/>
                </a:solidFill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UV </a:t>
            </a:r>
            <a:r>
              <a:rPr lang="ru-RU" altLang="ru-RU" sz="1600" dirty="0" smtClean="0">
                <a:solidFill>
                  <a:srgbClr val="00B0F0"/>
                </a:solidFill>
                <a:latin typeface="+mn-lt"/>
                <a:ea typeface="DINPro-Regular" charset="0"/>
                <a:cs typeface="Segoe UI Semilight" panose="020B0402040204020203" pitchFamily="34" charset="0"/>
                <a:sym typeface="DINPro-Regular" charset="0"/>
              </a:rPr>
              <a:t>стойкость</a:t>
            </a:r>
          </a:p>
          <a:p>
            <a:pPr lvl="1"/>
            <a:endParaRPr lang="ru-RU" altLang="ru-RU" sz="1600" dirty="0" smtClean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  <a:p>
            <a:pPr lvl="1"/>
            <a:endParaRPr lang="ru-RU" altLang="ru-RU" sz="1600" dirty="0">
              <a:latin typeface="+mn-lt"/>
              <a:ea typeface="DINPro-Regular" charset="0"/>
              <a:cs typeface="Segoe UI Semilight" panose="020B0402040204020203" pitchFamily="34" charset="0"/>
              <a:sym typeface="DINPr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39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7" b="9003"/>
          <a:stretch/>
        </p:blipFill>
        <p:spPr bwMode="auto">
          <a:xfrm>
            <a:off x="3253246" y="1147462"/>
            <a:ext cx="8331890" cy="43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2651" y="1541720"/>
            <a:ext cx="3136605" cy="398570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ru-RU" sz="1100" b="1" i="1" dirty="0" smtClean="0">
                <a:latin typeface="+mj-lt"/>
              </a:rPr>
              <a:t>Согласование РОСАВТОДОР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СТО </a:t>
            </a:r>
            <a:r>
              <a:rPr lang="ru-RU" sz="1100" i="1" dirty="0">
                <a:latin typeface="+mj-lt"/>
              </a:rPr>
              <a:t>56910145-002-2011 </a:t>
            </a:r>
            <a:r>
              <a:rPr lang="ru-RU" sz="1100" i="1" dirty="0" err="1">
                <a:latin typeface="+mj-lt"/>
              </a:rPr>
              <a:t>Геосотовый</a:t>
            </a:r>
            <a:r>
              <a:rPr lang="ru-RU" sz="1100" i="1" dirty="0">
                <a:latin typeface="+mj-lt"/>
              </a:rPr>
              <a:t> материал </a:t>
            </a:r>
            <a:r>
              <a:rPr lang="ru-RU" sz="1100" i="1" dirty="0" err="1">
                <a:latin typeface="+mj-lt"/>
              </a:rPr>
              <a:t>Техполимер</a:t>
            </a:r>
            <a:r>
              <a:rPr lang="ru-RU" sz="1100" i="1" dirty="0">
                <a:latin typeface="+mj-lt"/>
              </a:rPr>
              <a:t> с </a:t>
            </a:r>
            <a:r>
              <a:rPr lang="ru-RU" sz="1100" i="1" dirty="0" smtClean="0">
                <a:latin typeface="+mj-lt"/>
              </a:rPr>
              <a:t>изм.1 Согласование №3/47-12(на </a:t>
            </a:r>
            <a:r>
              <a:rPr lang="ru-RU" sz="1100" i="1" dirty="0" err="1" smtClean="0">
                <a:latin typeface="+mj-lt"/>
              </a:rPr>
              <a:t>эспертизе</a:t>
            </a:r>
            <a:r>
              <a:rPr lang="ru-RU" sz="1100" i="1" dirty="0" smtClean="0">
                <a:latin typeface="+mj-lt"/>
              </a:rPr>
              <a:t> в ТК 418)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Лист анкерный </a:t>
            </a:r>
            <a:r>
              <a:rPr lang="en-US" sz="1100" i="1" dirty="0" smtClean="0">
                <a:latin typeface="+mj-lt"/>
              </a:rPr>
              <a:t>T-LOCK</a:t>
            </a:r>
            <a:r>
              <a:rPr lang="ru-RU" sz="1100" i="1" dirty="0" smtClean="0">
                <a:latin typeface="+mj-lt"/>
              </a:rPr>
              <a:t>, </a:t>
            </a:r>
            <a:r>
              <a:rPr lang="en-US" sz="1100" i="1" dirty="0" smtClean="0">
                <a:latin typeface="+mj-lt"/>
              </a:rPr>
              <a:t>V-LOCK</a:t>
            </a:r>
            <a:r>
              <a:rPr lang="ru-RU" sz="1100" i="1" dirty="0" smtClean="0">
                <a:latin typeface="+mj-lt"/>
              </a:rPr>
              <a:t> ТУ 2246-003-56910145-2014(готовится в печать ГОСТ )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СТО </a:t>
            </a:r>
            <a:r>
              <a:rPr lang="ru-RU" sz="1100" i="1" dirty="0">
                <a:latin typeface="+mj-lt"/>
              </a:rPr>
              <a:t>56910145-005-2011 Дренажный </a:t>
            </a:r>
            <a:r>
              <a:rPr lang="ru-RU" sz="1100" i="1" dirty="0" err="1">
                <a:latin typeface="+mj-lt"/>
              </a:rPr>
              <a:t>геокомпозитный</a:t>
            </a:r>
            <a:r>
              <a:rPr lang="ru-RU" sz="1100" i="1" dirty="0">
                <a:latin typeface="+mj-lt"/>
              </a:rPr>
              <a:t> мат </a:t>
            </a:r>
            <a:r>
              <a:rPr lang="ru-RU" sz="1100" i="1" dirty="0" err="1">
                <a:latin typeface="+mj-lt"/>
              </a:rPr>
              <a:t>Гидромат</a:t>
            </a:r>
            <a:r>
              <a:rPr lang="ru-RU" sz="1100" i="1" dirty="0">
                <a:latin typeface="+mj-lt"/>
              </a:rPr>
              <a:t> с изм.1-6, </a:t>
            </a:r>
            <a:r>
              <a:rPr lang="ru-RU" sz="1100" i="1" dirty="0" err="1" smtClean="0">
                <a:latin typeface="+mj-lt"/>
              </a:rPr>
              <a:t>попр</a:t>
            </a:r>
            <a:r>
              <a:rPr lang="ru-RU" sz="1100" i="1" dirty="0" smtClean="0">
                <a:latin typeface="+mj-lt"/>
              </a:rPr>
              <a:t> №01-29/4909</a:t>
            </a:r>
            <a:r>
              <a:rPr lang="ru-RU" sz="1100" i="1" dirty="0">
                <a:latin typeface="+mj-lt"/>
              </a:rPr>
              <a:t>3/47-12(на </a:t>
            </a:r>
            <a:r>
              <a:rPr lang="ru-RU" sz="1100" i="1" dirty="0" err="1">
                <a:latin typeface="+mj-lt"/>
              </a:rPr>
              <a:t>эспертизе</a:t>
            </a:r>
            <a:r>
              <a:rPr lang="ru-RU" sz="1100" i="1" dirty="0">
                <a:latin typeface="+mj-lt"/>
              </a:rPr>
              <a:t> в ТК </a:t>
            </a:r>
            <a:r>
              <a:rPr lang="ru-RU" sz="1100" i="1" dirty="0" smtClean="0">
                <a:latin typeface="+mj-lt"/>
              </a:rPr>
              <a:t>418)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СТО </a:t>
            </a:r>
            <a:r>
              <a:rPr lang="ru-RU" sz="1100" i="1" dirty="0">
                <a:latin typeface="+mj-lt"/>
              </a:rPr>
              <a:t>30478650-001-2012 изм. от </a:t>
            </a:r>
            <a:r>
              <a:rPr lang="ru-RU" sz="1100" i="1" dirty="0" smtClean="0">
                <a:latin typeface="+mj-lt"/>
              </a:rPr>
              <a:t>30.03.15</a:t>
            </a:r>
            <a:r>
              <a:rPr lang="ru-RU" sz="1100" i="1" dirty="0">
                <a:latin typeface="+mj-lt"/>
              </a:rPr>
              <a:t>попр №</a:t>
            </a:r>
            <a:r>
              <a:rPr lang="ru-RU" sz="1100" i="1" dirty="0" smtClean="0">
                <a:latin typeface="+mj-lt"/>
              </a:rPr>
              <a:t>01-29/4909</a:t>
            </a:r>
            <a:r>
              <a:rPr lang="ru-RU" sz="1100" i="1" dirty="0">
                <a:latin typeface="+mj-lt"/>
              </a:rPr>
              <a:t>3/47-12(на </a:t>
            </a:r>
            <a:r>
              <a:rPr lang="ru-RU" sz="1100" i="1" dirty="0" err="1">
                <a:latin typeface="+mj-lt"/>
              </a:rPr>
              <a:t>эспертизе</a:t>
            </a:r>
            <a:r>
              <a:rPr lang="ru-RU" sz="1100" i="1" dirty="0">
                <a:latin typeface="+mj-lt"/>
              </a:rPr>
              <a:t> в ТК </a:t>
            </a:r>
            <a:r>
              <a:rPr lang="ru-RU" sz="1100" i="1" dirty="0" smtClean="0">
                <a:latin typeface="+mj-lt"/>
              </a:rPr>
              <a:t>418)</a:t>
            </a:r>
          </a:p>
          <a:p>
            <a:pPr marL="228600" indent="-228600">
              <a:buAutoNum type="arabicPeriod"/>
            </a:pPr>
            <a:r>
              <a:rPr lang="ru-RU" sz="1100" i="1" dirty="0" err="1" smtClean="0">
                <a:latin typeface="+mj-lt"/>
              </a:rPr>
              <a:t>Георешетки</a:t>
            </a:r>
            <a:r>
              <a:rPr lang="ru-RU" sz="1100" i="1" dirty="0" smtClean="0">
                <a:latin typeface="+mj-lt"/>
              </a:rPr>
              <a:t> </a:t>
            </a:r>
            <a:r>
              <a:rPr lang="ru-RU" sz="1100" i="1" dirty="0">
                <a:latin typeface="+mj-lt"/>
              </a:rPr>
              <a:t>ориентированные СТО 56910145-016-2015 по </a:t>
            </a:r>
            <a:r>
              <a:rPr lang="ru-RU" sz="1100" i="1" dirty="0" smtClean="0">
                <a:latin typeface="+mj-lt"/>
              </a:rPr>
              <a:t>28.06.2021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СТО </a:t>
            </a:r>
            <a:r>
              <a:rPr lang="ru-RU" sz="1100" i="1" dirty="0">
                <a:latin typeface="+mj-lt"/>
              </a:rPr>
              <a:t>56910145-018-2015 </a:t>
            </a:r>
            <a:r>
              <a:rPr lang="ru-RU" sz="1100" i="1" dirty="0" err="1">
                <a:latin typeface="+mj-lt"/>
              </a:rPr>
              <a:t>Георешетка</a:t>
            </a:r>
            <a:r>
              <a:rPr lang="ru-RU" sz="1100" i="1" dirty="0">
                <a:latin typeface="+mj-lt"/>
              </a:rPr>
              <a:t> полиэфирная тканая </a:t>
            </a:r>
            <a:r>
              <a:rPr lang="ru-RU" sz="1100" i="1" dirty="0" err="1">
                <a:latin typeface="+mj-lt"/>
              </a:rPr>
              <a:t>Армосет</a:t>
            </a:r>
            <a:r>
              <a:rPr lang="ru-RU" sz="1100" i="1" dirty="0">
                <a:latin typeface="+mj-lt"/>
              </a:rPr>
              <a:t> с изм.1СТО 56910145-019-2015 </a:t>
            </a:r>
            <a:r>
              <a:rPr lang="ru-RU" sz="1100" i="1" dirty="0" smtClean="0">
                <a:latin typeface="+mj-lt"/>
              </a:rPr>
              <a:t>01-29/27033</a:t>
            </a:r>
          </a:p>
          <a:p>
            <a:pPr marL="228600" indent="-228600">
              <a:buAutoNum type="arabicPeriod"/>
            </a:pPr>
            <a:r>
              <a:rPr lang="ru-RU" sz="1100" i="1" dirty="0" smtClean="0">
                <a:latin typeface="+mj-lt"/>
              </a:rPr>
              <a:t>Маты </a:t>
            </a:r>
            <a:r>
              <a:rPr lang="ru-RU" sz="1100" i="1" dirty="0">
                <a:latin typeface="+mj-lt"/>
              </a:rPr>
              <a:t>противоэрозионные </a:t>
            </a:r>
            <a:r>
              <a:rPr lang="ru-RU" sz="1100" i="1" dirty="0" err="1">
                <a:latin typeface="+mj-lt"/>
              </a:rPr>
              <a:t>Геосклон</a:t>
            </a:r>
            <a:r>
              <a:rPr lang="ru-RU" sz="1100" i="1" dirty="0">
                <a:latin typeface="+mj-lt"/>
              </a:rPr>
              <a:t> </a:t>
            </a:r>
            <a:endParaRPr lang="ru-RU" sz="1100" i="1" dirty="0" smtClean="0">
              <a:latin typeface="+mj-lt"/>
            </a:endParaRPr>
          </a:p>
          <a:p>
            <a:r>
              <a:rPr lang="ru-RU" sz="1100" i="1" dirty="0">
                <a:latin typeface="+mj-lt"/>
              </a:rPr>
              <a:t>СТО 56910145-029-2018 </a:t>
            </a:r>
            <a:r>
              <a:rPr lang="ru-RU" sz="1100" i="1" dirty="0" err="1">
                <a:latin typeface="+mj-lt"/>
              </a:rPr>
              <a:t>Геомат</a:t>
            </a:r>
            <a:endParaRPr lang="ru-RU" sz="11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13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707" y="1907828"/>
            <a:ext cx="11425269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7200" b="1" dirty="0" smtClean="0">
                <a:solidFill>
                  <a:srgbClr val="00B0F0"/>
                </a:solidFill>
                <a:latin typeface="+mj-lt"/>
              </a:rPr>
              <a:t>Бетонное полотно</a:t>
            </a:r>
          </a:p>
          <a:p>
            <a:pPr algn="ctr">
              <a:spcAft>
                <a:spcPts val="600"/>
              </a:spcAft>
            </a:pPr>
            <a:r>
              <a:rPr lang="ru-RU" sz="2800" b="1" dirty="0" smtClean="0">
                <a:solidFill>
                  <a:srgbClr val="00B0F0"/>
                </a:solidFill>
                <a:latin typeface="+mj-lt"/>
              </a:rPr>
              <a:t>СТО 56910145-025-2017</a:t>
            </a: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  <a:p>
            <a:pPr algn="ctr">
              <a:spcAft>
                <a:spcPts val="600"/>
              </a:spcAft>
            </a:pPr>
            <a:endParaRPr lang="ru-RU" sz="1700" dirty="0" smtClean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1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6535" y="1716193"/>
            <a:ext cx="1107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+mj-lt"/>
              </a:rPr>
              <a:t>Геокомпозитный</a:t>
            </a:r>
            <a:r>
              <a:rPr lang="ru-RU" dirty="0" smtClean="0">
                <a:latin typeface="+mj-lt"/>
              </a:rPr>
              <a:t> материал, состоящий из прошитых между собой полотен нетканого </a:t>
            </a:r>
            <a:r>
              <a:rPr lang="ru-RU" dirty="0" err="1" smtClean="0">
                <a:latin typeface="+mj-lt"/>
              </a:rPr>
              <a:t>геотекстиля</a:t>
            </a:r>
            <a:r>
              <a:rPr lang="ru-RU" dirty="0" smtClean="0">
                <a:latin typeface="+mj-lt"/>
              </a:rPr>
              <a:t>, заполненных сухой бетонной смесью. При увлажнении и последующем высыхании, материал формирует прочное гидроизолирующее покрытие. </a:t>
            </a:r>
            <a:endParaRPr lang="ru-RU" dirty="0">
              <a:latin typeface="+mj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3014840"/>
            <a:ext cx="5689600" cy="322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14840"/>
            <a:ext cx="5791200" cy="3224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35123"/>
            <a:ext cx="94487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latin typeface="+mj-lt"/>
              </a:rPr>
              <a:t>Бетонное полотно </a:t>
            </a:r>
            <a:r>
              <a:rPr lang="ru-RU" sz="2500" b="1" dirty="0" err="1">
                <a:solidFill>
                  <a:schemeClr val="bg1"/>
                </a:solidFill>
                <a:latin typeface="+mj-lt"/>
              </a:rPr>
              <a:t>ТехПолимер</a:t>
            </a:r>
            <a:endParaRPr lang="ru-RU" sz="2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8015" y="2537931"/>
            <a:ext cx="1168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+mj-lt"/>
              </a:rPr>
              <a:t>Фото гидратированного бетонного полотна  </a:t>
            </a:r>
            <a:endParaRPr lang="ru-RU" dirty="0">
              <a:solidFill>
                <a:srgbClr val="00B0F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4325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5" y="458303"/>
            <a:ext cx="5323033" cy="3300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5709" y="1681479"/>
            <a:ext cx="7039337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>
                <a:solidFill>
                  <a:srgbClr val="00B0F0"/>
                </a:solidFill>
                <a:latin typeface="+mj-lt"/>
              </a:rPr>
              <a:t>Водонепроницаемость</a:t>
            </a:r>
            <a:endParaRPr lang="ru-RU" sz="2400" dirty="0">
              <a:solidFill>
                <a:srgbClr val="00B0F0"/>
              </a:solidFill>
              <a:latin typeface="+mj-lt"/>
            </a:endParaRPr>
          </a:p>
          <a:p>
            <a:pPr fontAlgn="base"/>
            <a:r>
              <a:rPr lang="ru-RU" sz="1600" dirty="0">
                <a:latin typeface="+mj-lt"/>
              </a:rPr>
              <a:t>После отвердевания бетонная смесь в составе материала обеспечивает его гидроизолирующие свойства</a:t>
            </a:r>
          </a:p>
          <a:p>
            <a:pPr fontAlgn="base"/>
            <a:endParaRPr lang="ru-RU" sz="1600" dirty="0">
              <a:latin typeface="+mj-lt"/>
            </a:endParaRPr>
          </a:p>
          <a:p>
            <a:pPr fontAlgn="base"/>
            <a:r>
              <a:rPr lang="ru-RU" sz="2400" dirty="0" smtClean="0">
                <a:solidFill>
                  <a:srgbClr val="00B0F0"/>
                </a:solidFill>
                <a:latin typeface="+mj-lt"/>
              </a:rPr>
              <a:t>Прочность </a:t>
            </a:r>
            <a:endParaRPr lang="ru-RU" sz="2400" dirty="0">
              <a:solidFill>
                <a:srgbClr val="00B0F0"/>
              </a:solidFill>
              <a:latin typeface="+mj-lt"/>
            </a:endParaRPr>
          </a:p>
          <a:p>
            <a:pPr fontAlgn="base"/>
            <a:r>
              <a:rPr lang="ru-RU" sz="1600" dirty="0">
                <a:latin typeface="+mj-lt"/>
              </a:rPr>
              <a:t>Волокна тканевой матрицы армируют отвердевшую бетонную смесь, предотвращая растрескивание материала </a:t>
            </a:r>
          </a:p>
          <a:p>
            <a:pPr fontAlgn="base"/>
            <a:endParaRPr lang="ru-RU" sz="1600" dirty="0">
              <a:latin typeface="+mj-lt"/>
            </a:endParaRPr>
          </a:p>
          <a:p>
            <a:pPr fontAlgn="base"/>
            <a:r>
              <a:rPr lang="ru-RU" sz="2400" dirty="0" smtClean="0">
                <a:solidFill>
                  <a:srgbClr val="00B0F0"/>
                </a:solidFill>
                <a:latin typeface="+mj-lt"/>
              </a:rPr>
              <a:t>Долговечность</a:t>
            </a:r>
            <a:endParaRPr lang="ru-RU" sz="2400" dirty="0">
              <a:solidFill>
                <a:srgbClr val="00B0F0"/>
              </a:solidFill>
              <a:latin typeface="+mj-lt"/>
            </a:endParaRPr>
          </a:p>
          <a:p>
            <a:pPr fontAlgn="base"/>
            <a:r>
              <a:rPr lang="ru-RU" sz="1600" dirty="0">
                <a:latin typeface="+mj-lt"/>
              </a:rPr>
              <a:t>Бетонное полотно устойчиво к воздействию химических веществ, ультрафиолета и температурным перепадам</a:t>
            </a:r>
          </a:p>
          <a:p>
            <a:pPr fontAlgn="base"/>
            <a:endParaRPr lang="ru-RU" sz="1600" dirty="0">
              <a:latin typeface="+mj-lt"/>
            </a:endParaRPr>
          </a:p>
          <a:p>
            <a:pPr fontAlgn="base"/>
            <a:r>
              <a:rPr lang="ru-RU" sz="2400" dirty="0" smtClean="0">
                <a:solidFill>
                  <a:srgbClr val="00B0F0"/>
                </a:solidFill>
                <a:latin typeface="+mj-lt"/>
              </a:rPr>
              <a:t>Гибкость</a:t>
            </a:r>
            <a:endParaRPr lang="ru-RU" sz="2400" dirty="0">
              <a:solidFill>
                <a:srgbClr val="00B0F0"/>
              </a:solidFill>
              <a:latin typeface="+mj-lt"/>
            </a:endParaRPr>
          </a:p>
          <a:p>
            <a:pPr lvl="0" fontAlgn="base"/>
            <a:r>
              <a:rPr lang="ru-RU" sz="1600" dirty="0">
                <a:solidFill>
                  <a:prstClr val="black"/>
                </a:solidFill>
                <a:latin typeface="+mj-lt"/>
              </a:rPr>
              <a:t>Повторяет форму основания, на которое производится укладка, допускает крутые изгибы, легко складывается и режется </a:t>
            </a:r>
          </a:p>
          <a:p>
            <a:endParaRPr lang="ru-RU" sz="2400" dirty="0"/>
          </a:p>
          <a:p>
            <a:pPr>
              <a:spcBef>
                <a:spcPts val="1200"/>
              </a:spcBef>
              <a:spcAft>
                <a:spcPts val="0"/>
              </a:spcAft>
            </a:pPr>
            <a:endParaRPr lang="ru-RU" sz="1700" dirty="0">
              <a:latin typeface="+mj-lt"/>
              <a:sym typeface="Symbo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1162" y="219776"/>
            <a:ext cx="1132665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latin typeface="+mj-lt"/>
              </a:rPr>
              <a:t>Характеристики</a:t>
            </a:r>
            <a:endParaRPr lang="ru-RU" sz="2800" b="1" i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84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serverad\profiles$\Man\Potcepnya_KI\Рабочий стол\imag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12242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243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1972" y="139849"/>
            <a:ext cx="33456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E5F4FB"/>
                </a:solidFill>
                <a:latin typeface="+mj-lt"/>
              </a:rPr>
              <a:t>Технические характеристики</a:t>
            </a:r>
            <a:endParaRPr lang="ru-RU" sz="2500" dirty="0">
              <a:solidFill>
                <a:srgbClr val="E5F4FB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099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B0F0"/>
      </a:accent1>
      <a:accent2>
        <a:srgbClr val="00B0F0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</TotalTime>
  <Words>953</Words>
  <Application>Microsoft Office PowerPoint</Application>
  <PresentationFormat>Произвольный</PresentationFormat>
  <Paragraphs>232</Paragraphs>
  <Slides>38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CorelDRAW</vt:lpstr>
      <vt:lpstr>Тема доклада:  Современные, отечественные конструкции для дорожных работ: Бетонное полотно Геошпунт Мобильные дорожные покрытия  </vt:lpstr>
      <vt:lpstr>ГК ТехПолимер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Прохорова Елизавета Александровна</dc:creator>
  <cp:lastModifiedBy>Пользователь</cp:lastModifiedBy>
  <cp:revision>111</cp:revision>
  <dcterms:created xsi:type="dcterms:W3CDTF">2019-09-26T03:31:15Z</dcterms:created>
  <dcterms:modified xsi:type="dcterms:W3CDTF">2020-03-02T08:48:43Z</dcterms:modified>
</cp:coreProperties>
</file>