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962CD-B9AA-49ED-8262-27C24CAE65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0606FF7-A6FF-4F7E-ABC4-999CC6002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16E263-3D6D-44C6-A8B0-4062CCD16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747B4A-50C5-43C3-8FB7-3E5AE62C3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3258DC-2A98-4B1C-8FF0-A60AC90E0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214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CEFEEA-583A-4E95-8387-6A0645F5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178731-C345-44AE-96B5-A75159CF5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346CA5-5B9F-46ED-83BC-A9A037555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997C6D-F922-4F3E-8057-60DB1E98D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E3338C-B233-4359-9941-4E6DE8C44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83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2536E79-329F-4361-9D14-87FEB8660E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38B0FE-6F01-461A-A072-8BD2FF9FCA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6E8A36-C11F-4F6E-B576-AC89B7C62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AB096B-E94B-489C-A4E3-28B41513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C60C2E-D05C-4086-9B63-76F5A447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15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E98CB-F335-46B5-B0E2-DCC6C731D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E860F1-E004-4973-A50B-E8B3184A4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F963F2-FE0A-4596-92C2-ECD9727AB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C69C2B-66F9-441C-A05D-8A91CF486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E30B82-4454-462F-BD78-DA24364FE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266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FF939-CEEF-46AA-B5AA-6CFBBBEA9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05E07F-D52D-4E4F-9783-B2FBB5B70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B8FABCA-4E69-45A3-8E1A-C34FDA222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24E6B9-7E30-4562-A792-9FBF00F86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ECEB59-10F5-41FD-A7B9-10AADCD49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01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618CFB-5D54-45E9-A509-8B4D6B944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1F8328-2A99-4853-9C98-2B2ABD5B42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9475D64-E858-4620-B3CB-12DF693FD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B72444-6943-4190-9FF2-AB7F349B9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46669E-BAD8-47CE-83F8-A62390C4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8E2D94-C5E6-4F4D-B8B1-08B3726F7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567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5F60C4-36F5-40DF-92C3-0A626C51B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2218AB-6D9F-4547-9151-7027F69645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760C1D-834C-4ED0-8934-101E92507C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297450F-5090-4699-9870-8B07D2063D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F760518-B9ED-4131-80D4-60C4C70929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6E4AF7-AA83-4EC5-9780-114C7FE0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248E29-642A-4962-9CA5-80E12BC6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594B943-A2DF-400D-A550-F9AB7741E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366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C0FBC6-CCCF-42B1-9035-E403F8ACA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98A333-7652-4DD8-AD2E-E80BFEDE1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76D6547-00F2-4A37-92B2-B6CFB624C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7A9D375-810D-4913-8713-1849394B1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0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A0F473-C34D-44C6-8BF8-C86098143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91F85D7-FAF3-4BC8-B7EF-82D1EA602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27EE8FC-AEE5-40C7-A3A9-D459E83B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6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522F25-D9A3-4830-9EF8-52B0620AB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ACC509-6769-42DF-8925-803300AB1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37681E-0DC0-4823-8E9C-038E6847B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B157A1-435B-42A8-B7B4-820FCB75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081D08-FDAB-4FC7-BD92-3896B99BB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C4C317-E52F-4343-8014-893384870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988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DC227E-4293-44DE-9654-712AA1168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A71DB80-5730-4C54-9424-7550028BAA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8E56B8-0F32-4782-9AAB-E30E54CDA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C06AB8-0F3C-41C3-8D8A-04989A423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A106F4-8ED1-4E1A-92A9-353949AE0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9D3C0D-2EEC-4AEA-A2BB-7BF218E98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47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5722FD-448F-441A-BD45-9CDDE0DFA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42F6BB2-318D-4467-AE6D-BC723249F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E351F2-345F-437B-BEE7-FD386095C3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2AA1E-E998-48F5-92DF-83EE649CC18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C059A52-B70F-4071-A09C-52FE7B491F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77A799-1EE6-400A-AE9C-3E6623C496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86238-60F7-4AC0-A783-6416D0BECA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136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895172-67C8-42B2-AE29-40C32929CC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5843" y="258179"/>
            <a:ext cx="11336977" cy="4919464"/>
          </a:xfrm>
        </p:spPr>
        <p:txBody>
          <a:bodyPr>
            <a:noAutofit/>
          </a:bodyPr>
          <a:lstStyle/>
          <a:p>
            <a:r>
              <a:rPr lang="ru-RU" sz="6600" b="1" dirty="0"/>
              <a:t>Использование ГНСС систем   на участке реконструкции автомобильной дороги Р-256 «Чуйский тракт» км 173-183</a:t>
            </a:r>
          </a:p>
        </p:txBody>
      </p:sp>
    </p:spTree>
    <p:extLst>
      <p:ext uri="{BB962C8B-B14F-4D97-AF65-F5344CB8AC3E}">
        <p14:creationId xmlns:p14="http://schemas.microsoft.com/office/powerpoint/2010/main" val="24113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94894"/>
            <a:ext cx="4836942" cy="4507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7. Джойстики управления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3" t="8049" r="16909" b="9717"/>
          <a:stretch/>
        </p:blipFill>
        <p:spPr>
          <a:xfrm>
            <a:off x="7160819" y="1987969"/>
            <a:ext cx="4836942" cy="3830940"/>
          </a:xfrm>
        </p:spPr>
      </p:pic>
    </p:spTree>
    <p:extLst>
      <p:ext uri="{BB962C8B-B14F-4D97-AF65-F5344CB8AC3E}">
        <p14:creationId xmlns:p14="http://schemas.microsoft.com/office/powerpoint/2010/main" val="2107647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94894"/>
            <a:ext cx="4836942" cy="4507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8. Электромагнитный клапан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8" t="11902" r="21926" b="9847"/>
          <a:stretch/>
        </p:blipFill>
        <p:spPr>
          <a:xfrm>
            <a:off x="7160819" y="1842148"/>
            <a:ext cx="4555538" cy="3976762"/>
          </a:xfrm>
        </p:spPr>
      </p:pic>
    </p:spTree>
    <p:extLst>
      <p:ext uri="{BB962C8B-B14F-4D97-AF65-F5344CB8AC3E}">
        <p14:creationId xmlns:p14="http://schemas.microsoft.com/office/powerpoint/2010/main" val="3899796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94894"/>
            <a:ext cx="4836942" cy="45077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9. Радиоантенна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5" t="-1170" r="15540" b="4191"/>
          <a:stretch/>
        </p:blipFill>
        <p:spPr>
          <a:xfrm>
            <a:off x="7160819" y="1654928"/>
            <a:ext cx="4555538" cy="4163981"/>
          </a:xfrm>
        </p:spPr>
      </p:pic>
    </p:spTree>
    <p:extLst>
      <p:ext uri="{BB962C8B-B14F-4D97-AF65-F5344CB8AC3E}">
        <p14:creationId xmlns:p14="http://schemas.microsoft.com/office/powerpoint/2010/main" val="688176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F19B1-F136-4A47-A9D3-D7AEEB4DD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1.	Принципиальная схема размещения элементов 3D систем нивелирования на базе ГНСС систем, устанавливаемых на грейдер      (на примере 3D системы компании TOPCON)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3CB880-AA30-4155-B33F-668DDF48E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255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B6644-633C-41E0-A81A-91B57883D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949" y="281177"/>
            <a:ext cx="9296101" cy="830071"/>
          </a:xfrm>
        </p:spPr>
        <p:txBody>
          <a:bodyPr>
            <a:normAutofit/>
          </a:bodyPr>
          <a:lstStyle/>
          <a:p>
            <a:r>
              <a:rPr lang="ru-RU" sz="4400" b="1" dirty="0"/>
              <a:t>Система 3D ГНСС для автогрейдера</a:t>
            </a:r>
            <a:endParaRPr lang="ru-RU" sz="44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06973F6-3BB4-4EE5-8BD2-5F875E60FB3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6" b="-776"/>
          <a:stretch/>
        </p:blipFill>
        <p:spPr>
          <a:xfrm>
            <a:off x="2349325" y="1301254"/>
            <a:ext cx="7493350" cy="5085563"/>
          </a:xfrm>
        </p:spPr>
      </p:pic>
    </p:spTree>
    <p:extLst>
      <p:ext uri="{BB962C8B-B14F-4D97-AF65-F5344CB8AC3E}">
        <p14:creationId xmlns:p14="http://schemas.microsoft.com/office/powerpoint/2010/main" val="121213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57332"/>
            <a:ext cx="4836942" cy="605023"/>
          </a:xfrm>
        </p:spPr>
        <p:txBody>
          <a:bodyPr/>
          <a:lstStyle/>
          <a:p>
            <a:r>
              <a:rPr lang="ru-RU" dirty="0"/>
              <a:t>1. Панель управления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5" t="17587" r="18572" b="17754"/>
          <a:stretch/>
        </p:blipFill>
        <p:spPr>
          <a:xfrm>
            <a:off x="7160819" y="2279683"/>
            <a:ext cx="4836942" cy="3539226"/>
          </a:xfrm>
        </p:spPr>
      </p:pic>
    </p:spTree>
    <p:extLst>
      <p:ext uri="{BB962C8B-B14F-4D97-AF65-F5344CB8AC3E}">
        <p14:creationId xmlns:p14="http://schemas.microsoft.com/office/powerpoint/2010/main" val="2114254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57332"/>
            <a:ext cx="4836942" cy="605023"/>
          </a:xfrm>
        </p:spPr>
        <p:txBody>
          <a:bodyPr/>
          <a:lstStyle/>
          <a:p>
            <a:r>
              <a:rPr lang="ru-RU" dirty="0"/>
              <a:t>2. Блок управления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0" t="18076" r="12106" b="11021"/>
          <a:stretch/>
        </p:blipFill>
        <p:spPr>
          <a:xfrm>
            <a:off x="7160819" y="2884706"/>
            <a:ext cx="4697766" cy="2934203"/>
          </a:xfrm>
        </p:spPr>
      </p:pic>
    </p:spTree>
    <p:extLst>
      <p:ext uri="{BB962C8B-B14F-4D97-AF65-F5344CB8AC3E}">
        <p14:creationId xmlns:p14="http://schemas.microsoft.com/office/powerpoint/2010/main" val="2423415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57332"/>
            <a:ext cx="4836942" cy="605023"/>
          </a:xfrm>
        </p:spPr>
        <p:txBody>
          <a:bodyPr/>
          <a:lstStyle/>
          <a:p>
            <a:r>
              <a:rPr lang="ru-RU" dirty="0"/>
              <a:t>3. ГНСС антенна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9" t="15009" r="12890" b="17808"/>
          <a:stretch/>
        </p:blipFill>
        <p:spPr>
          <a:xfrm>
            <a:off x="7160819" y="2884706"/>
            <a:ext cx="4896230" cy="2934203"/>
          </a:xfrm>
        </p:spPr>
      </p:pic>
    </p:spTree>
    <p:extLst>
      <p:ext uri="{BB962C8B-B14F-4D97-AF65-F5344CB8AC3E}">
        <p14:creationId xmlns:p14="http://schemas.microsoft.com/office/powerpoint/2010/main" val="2505771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57332"/>
            <a:ext cx="4836942" cy="9861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4. Датчик продольного наклона машины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1" t="18550" r="21101" b="15380"/>
          <a:stretch/>
        </p:blipFill>
        <p:spPr>
          <a:xfrm>
            <a:off x="7160819" y="2243468"/>
            <a:ext cx="4555538" cy="3575442"/>
          </a:xfrm>
        </p:spPr>
      </p:pic>
    </p:spTree>
    <p:extLst>
      <p:ext uri="{BB962C8B-B14F-4D97-AF65-F5344CB8AC3E}">
        <p14:creationId xmlns:p14="http://schemas.microsoft.com/office/powerpoint/2010/main" val="1148877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94894"/>
            <a:ext cx="4836942" cy="45550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5. Датчик поворота отвала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5" t="17445" r="15801" b="20534"/>
          <a:stretch/>
        </p:blipFill>
        <p:spPr>
          <a:xfrm>
            <a:off x="7160819" y="2991432"/>
            <a:ext cx="4836942" cy="2827477"/>
          </a:xfrm>
        </p:spPr>
      </p:pic>
    </p:spTree>
    <p:extLst>
      <p:ext uri="{BB962C8B-B14F-4D97-AF65-F5344CB8AC3E}">
        <p14:creationId xmlns:p14="http://schemas.microsoft.com/office/powerpoint/2010/main" val="3358992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7352F-0CFD-4613-9AFF-F00388DD1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757" y="234981"/>
            <a:ext cx="10515600" cy="1022351"/>
          </a:xfrm>
        </p:spPr>
        <p:txBody>
          <a:bodyPr/>
          <a:lstStyle/>
          <a:p>
            <a:r>
              <a:rPr lang="ru-RU" b="1" dirty="0"/>
              <a:t>Система 3D ГНСС для автогрейдера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950EF8C-D45A-4DCE-9D30-B868668D973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52" y="1257332"/>
            <a:ext cx="6825717" cy="4561577"/>
          </a:xfr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5D3981F6-BB73-48C5-9FD4-3D67E5865C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160819" y="1294894"/>
            <a:ext cx="4836942" cy="79516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6. Датчик поперечного наклона отвала 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C5B7A615-A755-475A-ACC2-483A542B4A3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5" t="15477" r="24642" b="17220"/>
          <a:stretch/>
        </p:blipFill>
        <p:spPr>
          <a:xfrm>
            <a:off x="7160819" y="2212630"/>
            <a:ext cx="4073238" cy="3606279"/>
          </a:xfrm>
        </p:spPr>
      </p:pic>
    </p:spTree>
    <p:extLst>
      <p:ext uri="{BB962C8B-B14F-4D97-AF65-F5344CB8AC3E}">
        <p14:creationId xmlns:p14="http://schemas.microsoft.com/office/powerpoint/2010/main" val="39191325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131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Использование ГНСС систем   на участке реконструкции автомобильной дороги Р-256 «Чуйский тракт» км 173-183</vt:lpstr>
      <vt:lpstr>1. Принципиальная схема размещения элементов 3D систем нивелирования на базе ГНСС систем, устанавливаемых на грейдер      (на примере 3D системы компании TOPCON)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  <vt:lpstr>Система 3D ГНСС для автогрейдера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Геодезист</dc:creator>
  <cp:lastModifiedBy>Геодезист</cp:lastModifiedBy>
  <cp:revision>8</cp:revision>
  <dcterms:created xsi:type="dcterms:W3CDTF">2019-11-26T00:48:22Z</dcterms:created>
  <dcterms:modified xsi:type="dcterms:W3CDTF">2019-11-26T08:27:22Z</dcterms:modified>
</cp:coreProperties>
</file>