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</p:sldMasterIdLst>
  <p:sldIdLst>
    <p:sldId id="256" r:id="rId2"/>
    <p:sldId id="258" r:id="rId3"/>
    <p:sldId id="259" r:id="rId4"/>
    <p:sldId id="261" r:id="rId5"/>
    <p:sldId id="262" r:id="rId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BEB"/>
    <a:srgbClr val="F0F1F1"/>
    <a:srgbClr val="E6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8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31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81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27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85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845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845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068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52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2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06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17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20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63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378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8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99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1EF11E3-4E64-4186-8588-4F34651B3AEE}" type="datetimeFigureOut">
              <a:rPr lang="ru-RU" smtClean="0"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9D67FE1-4C57-4A2B-B1B3-C4E85D011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3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780280" y="614148"/>
            <a:ext cx="8915399" cy="1529214"/>
          </a:xfrm>
        </p:spPr>
        <p:txBody>
          <a:bodyPr/>
          <a:lstStyle/>
          <a:p>
            <a:pPr algn="ctr"/>
            <a:r>
              <a:rPr lang="ru-RU" dirty="0" smtClean="0"/>
              <a:t>ТР ТС 014/2011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780280" y="2389021"/>
            <a:ext cx="8915399" cy="16780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dirty="0" smtClean="0"/>
              <a:t>Особенности применения инертных дорожно-строительных материалов в рамках </a:t>
            </a:r>
          </a:p>
          <a:p>
            <a:pPr algn="ctr"/>
            <a:r>
              <a:rPr lang="ru-RU" sz="3200" dirty="0" smtClean="0"/>
              <a:t>ТР ТС 014/2011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9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/>
          </p:cNvPicPr>
          <p:nvPr/>
        </p:nvPicPr>
        <p:blipFill>
          <a:blip r:embed="rId2" cstate="print"/>
          <a:srcRect l="19346" t="9422" r="14533" b="4283"/>
          <a:stretch>
            <a:fillRect/>
          </a:stretch>
        </p:blipFill>
        <p:spPr bwMode="auto">
          <a:xfrm>
            <a:off x="2306470" y="327547"/>
            <a:ext cx="9785446" cy="597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9758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/>
          <p:cNvPicPr>
            <a:picLocks/>
          </p:cNvPicPr>
          <p:nvPr/>
        </p:nvPicPr>
        <p:blipFill>
          <a:blip r:embed="rId2" cstate="print"/>
          <a:srcRect l="17225" r="16188" b="15071"/>
          <a:stretch>
            <a:fillRect/>
          </a:stretch>
        </p:blipFill>
        <p:spPr bwMode="auto">
          <a:xfrm>
            <a:off x="2306470" y="218365"/>
            <a:ext cx="9703560" cy="615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1734081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9153" y="191069"/>
            <a:ext cx="9884273" cy="6482685"/>
          </a:xfrm>
        </p:spPr>
        <p:txBody>
          <a:bodyPr>
            <a:norm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b="1" dirty="0"/>
              <a:t>Организация </a:t>
            </a:r>
            <a:r>
              <a:rPr lang="ru-RU" b="1" dirty="0" smtClean="0"/>
              <a:t>складских запасов инертных материалов.</a:t>
            </a:r>
          </a:p>
          <a:p>
            <a:pPr lvl="0" algn="just"/>
            <a:r>
              <a:rPr lang="ru-RU" dirty="0" smtClean="0"/>
              <a:t>      Организация специализированных мест хранения узких фракций (т.к. без специализированных мест хранения площади складирования увеличатся в 6 раз).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b="1" dirty="0" smtClean="0"/>
              <a:t>Заблаговременное планирование и завозка инертных материалов на последующий период. </a:t>
            </a:r>
          </a:p>
          <a:p>
            <a:pPr lvl="0" algn="just"/>
            <a:r>
              <a:rPr lang="ru-RU" dirty="0" smtClean="0"/>
              <a:t>      При производстве узких фракций </a:t>
            </a:r>
            <a:r>
              <a:rPr lang="ru-RU" dirty="0" smtClean="0"/>
              <a:t>производительность </a:t>
            </a:r>
            <a:r>
              <a:rPr lang="ru-RU" dirty="0" smtClean="0"/>
              <a:t>снижается в 4-5 </a:t>
            </a:r>
            <a:r>
              <a:rPr lang="ru-RU" dirty="0" smtClean="0"/>
              <a:t>раза </a:t>
            </a:r>
            <a:r>
              <a:rPr lang="ru-RU" dirty="0" smtClean="0"/>
              <a:t>и делает невозможным быстрое выполнение </a:t>
            </a:r>
            <a:r>
              <a:rPr lang="ru-RU" dirty="0" smtClean="0"/>
              <a:t>внеплановых заказов</a:t>
            </a:r>
            <a:r>
              <a:rPr lang="ru-RU" dirty="0" smtClean="0"/>
              <a:t>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b="1" dirty="0" smtClean="0"/>
              <a:t>Сбалансированное </a:t>
            </a:r>
            <a:r>
              <a:rPr lang="ru-RU" b="1" dirty="0"/>
              <a:t>формирование потребностей в узких фракциях в зоне работы </a:t>
            </a:r>
            <a:r>
              <a:rPr lang="ru-RU" b="1" dirty="0" smtClean="0"/>
              <a:t>карьеров </a:t>
            </a:r>
            <a:r>
              <a:rPr lang="ru-RU" b="1" dirty="0"/>
              <a:t>в целях </a:t>
            </a:r>
            <a:r>
              <a:rPr lang="ru-RU" b="1" dirty="0" smtClean="0"/>
              <a:t>предотвращения </a:t>
            </a:r>
            <a:r>
              <a:rPr lang="ru-RU" b="1" dirty="0" err="1"/>
              <a:t>затоварки</a:t>
            </a:r>
            <a:r>
              <a:rPr lang="ru-RU" b="1" dirty="0"/>
              <a:t> на складах ДСФ невостребованными </a:t>
            </a:r>
            <a:r>
              <a:rPr lang="ru-RU" b="1" dirty="0" smtClean="0"/>
              <a:t>фракциями.</a:t>
            </a:r>
          </a:p>
          <a:p>
            <a:pPr lvl="0" algn="just"/>
            <a:r>
              <a:rPr lang="ru-RU" dirty="0" smtClean="0"/>
              <a:t>      В дальнейшем </a:t>
            </a:r>
            <a:r>
              <a:rPr lang="ru-RU" dirty="0"/>
              <a:t>не </a:t>
            </a:r>
            <a:r>
              <a:rPr lang="ru-RU" dirty="0" smtClean="0"/>
              <a:t>допущение </a:t>
            </a:r>
            <a:r>
              <a:rPr lang="ru-RU" dirty="0"/>
              <a:t>перекладывания себестоимости затрат с</a:t>
            </a:r>
            <a:r>
              <a:rPr lang="ru-RU" dirty="0" smtClean="0"/>
              <a:t> неиспользованных фракций на </a:t>
            </a:r>
            <a:r>
              <a:rPr lang="ru-RU" dirty="0"/>
              <a:t>фракции, применяемые </a:t>
            </a:r>
            <a:r>
              <a:rPr lang="ru-RU" dirty="0" smtClean="0"/>
              <a:t>в асфальтобетонных смесях.</a:t>
            </a:r>
            <a:endParaRPr lang="ru-RU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b="1" dirty="0"/>
              <a:t>Разработка унифицированных асфальтобетонных смесей с целью сокращения большого количества номенклатурных групп узких фракций.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/>
              <a:t>Подготовка оборудования </a:t>
            </a:r>
            <a:r>
              <a:rPr lang="ru-RU" b="1" dirty="0" smtClean="0"/>
              <a:t>ДСФ </a:t>
            </a:r>
            <a:r>
              <a:rPr lang="ru-RU" b="1" dirty="0"/>
              <a:t>и асфальтобетонных заводов для </a:t>
            </a:r>
            <a:r>
              <a:rPr lang="ru-RU" b="1" dirty="0" smtClean="0"/>
              <a:t>выпуска и работы </a:t>
            </a:r>
            <a:r>
              <a:rPr lang="ru-RU" b="1" dirty="0"/>
              <a:t>на узких фракциях</a:t>
            </a:r>
            <a:r>
              <a:rPr lang="ru-RU" b="1" dirty="0" smtClean="0"/>
              <a:t>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08703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154" y="74061"/>
            <a:ext cx="10018709" cy="3501652"/>
          </a:xfrm>
        </p:spPr>
        <p:txBody>
          <a:bodyPr>
            <a:normAutofit/>
          </a:bodyPr>
          <a:lstStyle/>
          <a:p>
            <a:pPr algn="l"/>
            <a:r>
              <a:rPr lang="ru-RU" sz="6000" dirty="0" smtClean="0">
                <a:latin typeface="+mn-lt"/>
              </a:rPr>
              <a:t>	СПАСИБО ЗА ВНИМАНИЕ!</a:t>
            </a:r>
            <a:endParaRPr lang="ru-RU" sz="6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711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191</TotalTime>
  <Words>135</Words>
  <Application>Microsoft Office PowerPoint</Application>
  <PresentationFormat>Широкоэкранный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Corbel</vt:lpstr>
      <vt:lpstr>Параллакс</vt:lpstr>
      <vt:lpstr>ТР ТС 014/2011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 ТС 014/2011</dc:title>
  <dc:creator>Отдел реализации</dc:creator>
  <cp:lastModifiedBy>Колерт Эдуард Владимирович</cp:lastModifiedBy>
  <cp:revision>18</cp:revision>
  <cp:lastPrinted>2016-12-13T06:48:14Z</cp:lastPrinted>
  <dcterms:created xsi:type="dcterms:W3CDTF">2016-12-12T09:47:38Z</dcterms:created>
  <dcterms:modified xsi:type="dcterms:W3CDTF">2016-12-13T07:00:50Z</dcterms:modified>
</cp:coreProperties>
</file>