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quickStyle8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732" r:id="rId1"/>
  </p:sldMasterIdLst>
  <p:notesMasterIdLst>
    <p:notesMasterId r:id="rId19"/>
  </p:notesMasterIdLst>
  <p:sldIdLst>
    <p:sldId id="263" r:id="rId2"/>
    <p:sldId id="265" r:id="rId3"/>
    <p:sldId id="266" r:id="rId4"/>
    <p:sldId id="267" r:id="rId5"/>
    <p:sldId id="270" r:id="rId6"/>
    <p:sldId id="268" r:id="rId7"/>
    <p:sldId id="271" r:id="rId8"/>
    <p:sldId id="258" r:id="rId9"/>
    <p:sldId id="259" r:id="rId10"/>
    <p:sldId id="257" r:id="rId11"/>
    <p:sldId id="262" r:id="rId12"/>
    <p:sldId id="273" r:id="rId13"/>
    <p:sldId id="264" r:id="rId14"/>
    <p:sldId id="272" r:id="rId15"/>
    <p:sldId id="274" r:id="rId16"/>
    <p:sldId id="261" r:id="rId17"/>
    <p:sldId id="26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94686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15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22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hyperlink" Target="http://meganorm.ru/Data2/1/4294847/4294847959.htm" TargetMode="External"/><Relationship Id="rId1" Type="http://schemas.openxmlformats.org/officeDocument/2006/relationships/image" Target="../media/image5.png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hyperlink" Target="http://meganorm.ru/Data2/1/4294847/4294847959.htm" TargetMode="External"/><Relationship Id="rId1" Type="http://schemas.openxmlformats.org/officeDocument/2006/relationships/image" Target="../media/image9.pn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hyperlink" Target="http://meganorm.ru/Data2/1/4294847/4294847959.htm" TargetMode="External"/><Relationship Id="rId1" Type="http://schemas.openxmlformats.org/officeDocument/2006/relationships/image" Target="../media/image5.png"/></Relationships>
</file>

<file path=ppt/diagrams/_rels/drawing5.xml.rels><?xml version="1.0" encoding="UTF-8" standalone="yes"?>
<Relationships xmlns="http://schemas.openxmlformats.org/package/2006/relationships"><Relationship Id="rId2" Type="http://schemas.openxmlformats.org/officeDocument/2006/relationships/hyperlink" Target="http://meganorm.ru/Data2/1/4294847/4294847959.htm" TargetMode="External"/><Relationship Id="rId1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861B70-49E1-4559-B998-7EF374A9C36B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80050B2-34ED-4B1C-A645-2D9412F4A5D1}">
      <dgm:prSet phldrT="[Текст]" custT="1"/>
      <dgm:spPr>
        <a:gradFill rotWithShape="0">
          <a:gsLst>
            <a:gs pos="0">
              <a:schemeClr val="bg2">
                <a:lumMod val="75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</a:gradFill>
      </dgm:spPr>
      <dgm:t>
        <a:bodyPr/>
        <a:lstStyle/>
        <a:p>
          <a:r>
            <a:rPr lang="ru-RU" sz="1000" dirty="0" smtClean="0"/>
            <a:t>Расчет дорожной одежды</a:t>
          </a:r>
          <a:endParaRPr lang="ru-RU" sz="1000" dirty="0"/>
        </a:p>
      </dgm:t>
    </dgm:pt>
    <dgm:pt modelId="{E8201068-A4B9-4189-B6C5-225B5C133961}" type="parTrans" cxnId="{0412D45F-040E-4DB5-A543-5386853C7309}">
      <dgm:prSet/>
      <dgm:spPr/>
      <dgm:t>
        <a:bodyPr/>
        <a:lstStyle/>
        <a:p>
          <a:endParaRPr lang="ru-RU"/>
        </a:p>
      </dgm:t>
    </dgm:pt>
    <dgm:pt modelId="{60DED943-3E0E-4709-85BA-7D270BEBDD59}" type="sibTrans" cxnId="{0412D45F-040E-4DB5-A543-5386853C7309}">
      <dgm:prSet/>
      <dgm:spPr/>
      <dgm:t>
        <a:bodyPr/>
        <a:lstStyle/>
        <a:p>
          <a:endParaRPr lang="ru-RU"/>
        </a:p>
      </dgm:t>
    </dgm:pt>
    <dgm:pt modelId="{3ECFB5D5-D5DB-4E3F-B575-1CA1368FB538}">
      <dgm:prSet phldrT="[Текст]" custT="1"/>
      <dgm:spPr/>
      <dgm:t>
        <a:bodyPr/>
        <a:lstStyle/>
        <a:p>
          <a:r>
            <a:rPr lang="ru-RU" sz="1000" dirty="0" smtClean="0"/>
            <a:t>Расчет дорожной одежды на прочность</a:t>
          </a:r>
          <a:endParaRPr lang="ru-RU" sz="1000" dirty="0"/>
        </a:p>
      </dgm:t>
    </dgm:pt>
    <dgm:pt modelId="{4B401A75-0F4C-46DD-9EA8-16A8085F142B}" type="parTrans" cxnId="{BE6E489E-D462-4960-BF30-C88CB06E7D31}">
      <dgm:prSet/>
      <dgm:spPr/>
      <dgm:t>
        <a:bodyPr/>
        <a:lstStyle/>
        <a:p>
          <a:endParaRPr lang="ru-RU" sz="1000"/>
        </a:p>
      </dgm:t>
    </dgm:pt>
    <dgm:pt modelId="{3B0991F4-7C0C-4FAE-B636-5CF76CDA5102}" type="sibTrans" cxnId="{BE6E489E-D462-4960-BF30-C88CB06E7D31}">
      <dgm:prSet/>
      <dgm:spPr/>
      <dgm:t>
        <a:bodyPr/>
        <a:lstStyle/>
        <a:p>
          <a:endParaRPr lang="ru-RU"/>
        </a:p>
      </dgm:t>
    </dgm:pt>
    <dgm:pt modelId="{431BBC74-4D95-4A3F-991B-DE312CDFB050}">
      <dgm:prSet phldrT="[Текст]" custT="1"/>
      <dgm:spPr/>
      <dgm:t>
        <a:bodyPr/>
        <a:lstStyle/>
        <a:p>
          <a:r>
            <a:rPr lang="ru-RU" sz="1000" dirty="0" smtClean="0"/>
            <a:t>Определение суммарного количества приложений расчетной нагрузки за срок службы дорожной одежды</a:t>
          </a:r>
          <a:endParaRPr lang="ru-RU" sz="1000" dirty="0"/>
        </a:p>
      </dgm:t>
    </dgm:pt>
    <dgm:pt modelId="{29236763-5009-41AF-B144-E0381ABF988C}" type="parTrans" cxnId="{60C2ACDB-806F-46BA-B651-6DD51C3FF372}">
      <dgm:prSet/>
      <dgm:spPr/>
      <dgm:t>
        <a:bodyPr/>
        <a:lstStyle/>
        <a:p>
          <a:endParaRPr lang="ru-RU" sz="1000"/>
        </a:p>
      </dgm:t>
    </dgm:pt>
    <dgm:pt modelId="{ECF5C1AC-0CC7-47F6-97B7-803521FF408F}" type="sibTrans" cxnId="{60C2ACDB-806F-46BA-B651-6DD51C3FF372}">
      <dgm:prSet/>
      <dgm:spPr/>
      <dgm:t>
        <a:bodyPr/>
        <a:lstStyle/>
        <a:p>
          <a:endParaRPr lang="ru-RU"/>
        </a:p>
      </dgm:t>
    </dgm:pt>
    <dgm:pt modelId="{6C43AD7C-C5B1-41E6-90D3-CA2F743AEC68}">
      <dgm:prSet phldrT="[Текст]" custT="1"/>
      <dgm:spPr>
        <a:gradFill rotWithShape="0">
          <a:gsLst>
            <a:gs pos="0">
              <a:schemeClr val="bg2">
                <a:lumMod val="75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</a:gradFill>
      </dgm:spPr>
      <dgm:t>
        <a:bodyPr/>
        <a:lstStyle/>
        <a:p>
          <a:r>
            <a:rPr lang="ru-RU" sz="1000" dirty="0" smtClean="0"/>
            <a:t>Расчет на морозоустойчивость по методике п. 4.3–4.7 ОДН</a:t>
          </a:r>
          <a:endParaRPr lang="ru-RU" sz="1000" dirty="0"/>
        </a:p>
      </dgm:t>
    </dgm:pt>
    <dgm:pt modelId="{40CC9ACE-1AF6-4DB0-A486-9270D022D2C0}" type="parTrans" cxnId="{7619BB8B-B64C-493E-981C-D20477F97337}">
      <dgm:prSet/>
      <dgm:spPr/>
      <dgm:t>
        <a:bodyPr/>
        <a:lstStyle/>
        <a:p>
          <a:endParaRPr lang="ru-RU" sz="1000"/>
        </a:p>
      </dgm:t>
    </dgm:pt>
    <dgm:pt modelId="{EF38E917-2AE7-43E2-9B96-F86C91BF95BD}" type="sibTrans" cxnId="{7619BB8B-B64C-493E-981C-D20477F97337}">
      <dgm:prSet/>
      <dgm:spPr/>
      <dgm:t>
        <a:bodyPr/>
        <a:lstStyle/>
        <a:p>
          <a:endParaRPr lang="ru-RU"/>
        </a:p>
      </dgm:t>
    </dgm:pt>
    <dgm:pt modelId="{C4C76806-FF56-4462-A5D4-984FB8D90EE6}">
      <dgm:prSet phldrT="[Текст]" custT="1"/>
      <dgm:spPr/>
      <dgm:t>
        <a:bodyPr/>
        <a:lstStyle/>
        <a:p>
          <a:r>
            <a:rPr lang="ru-RU" sz="1000" dirty="0" smtClean="0"/>
            <a:t>Расчет на морозоустойчивость выполняется для грунтов:</a:t>
          </a:r>
          <a:endParaRPr lang="ru-RU" sz="1000" dirty="0"/>
        </a:p>
      </dgm:t>
    </dgm:pt>
    <dgm:pt modelId="{B6666477-ACA9-411C-950A-E6AB61F7AC6C}" type="parTrans" cxnId="{91859836-BC8A-46A5-9C3B-04F452A46099}">
      <dgm:prSet/>
      <dgm:spPr/>
      <dgm:t>
        <a:bodyPr/>
        <a:lstStyle/>
        <a:p>
          <a:endParaRPr lang="ru-RU" sz="1000"/>
        </a:p>
      </dgm:t>
    </dgm:pt>
    <dgm:pt modelId="{F32F31A2-B5E0-4714-A84C-DC78F0207195}" type="sibTrans" cxnId="{91859836-BC8A-46A5-9C3B-04F452A46099}">
      <dgm:prSet/>
      <dgm:spPr/>
      <dgm:t>
        <a:bodyPr/>
        <a:lstStyle/>
        <a:p>
          <a:endParaRPr lang="ru-RU"/>
        </a:p>
      </dgm:t>
    </dgm:pt>
    <dgm:pt modelId="{C7BEE56D-6056-42B1-8A48-B03044E8B23F}">
      <dgm:prSet custT="1"/>
      <dgm:spPr/>
      <dgm:t>
        <a:bodyPr/>
        <a:lstStyle/>
        <a:p>
          <a:r>
            <a:rPr lang="ru-RU" sz="1000" dirty="0" smtClean="0"/>
            <a:t>Определение расчетных характеристик грунта и материала (песка) дренирующего слоя, зависящих </a:t>
          </a:r>
          <a:r>
            <a:rPr lang="ru-RU" sz="1000" dirty="0" err="1" smtClean="0"/>
            <a:t>отΣ Nр</a:t>
          </a:r>
          <a:endParaRPr lang="ru-RU" sz="1000" dirty="0"/>
        </a:p>
      </dgm:t>
    </dgm:pt>
    <dgm:pt modelId="{7E147580-913F-4A88-81B5-BD36F894404B}" type="parTrans" cxnId="{E6C79874-B1DE-4EF3-9252-7D2D35D396EB}">
      <dgm:prSet/>
      <dgm:spPr/>
      <dgm:t>
        <a:bodyPr/>
        <a:lstStyle/>
        <a:p>
          <a:endParaRPr lang="ru-RU" sz="1000"/>
        </a:p>
      </dgm:t>
    </dgm:pt>
    <dgm:pt modelId="{3FF0063B-7CF1-4C8F-A181-D66FA8D51A13}" type="sibTrans" cxnId="{E6C79874-B1DE-4EF3-9252-7D2D35D396EB}">
      <dgm:prSet/>
      <dgm:spPr/>
      <dgm:t>
        <a:bodyPr/>
        <a:lstStyle/>
        <a:p>
          <a:endParaRPr lang="ru-RU"/>
        </a:p>
      </dgm:t>
    </dgm:pt>
    <dgm:pt modelId="{12EE30EA-A227-460C-85B8-10596C21539F}">
      <dgm:prSet custT="1"/>
      <dgm:spPr/>
      <dgm:t>
        <a:bodyPr/>
        <a:lstStyle/>
        <a:p>
          <a:r>
            <a:rPr lang="ru-RU" sz="1000" dirty="0" smtClean="0"/>
            <a:t>Расчет на прочность на подвижную нагрузку выполняется по четырем критериям:</a:t>
          </a:r>
          <a:endParaRPr lang="ru-RU" sz="1000" dirty="0"/>
        </a:p>
      </dgm:t>
    </dgm:pt>
    <dgm:pt modelId="{4382D2BF-E0D7-4637-ABDF-F20029D7F41B}" type="parTrans" cxnId="{7E487C06-81E8-4816-B74E-71F7A436C9D7}">
      <dgm:prSet/>
      <dgm:spPr/>
      <dgm:t>
        <a:bodyPr/>
        <a:lstStyle/>
        <a:p>
          <a:endParaRPr lang="ru-RU" sz="1000"/>
        </a:p>
      </dgm:t>
    </dgm:pt>
    <dgm:pt modelId="{13B2A8F7-C796-4C81-B9B1-92E1A4B29447}" type="sibTrans" cxnId="{7E487C06-81E8-4816-B74E-71F7A436C9D7}">
      <dgm:prSet/>
      <dgm:spPr/>
      <dgm:t>
        <a:bodyPr/>
        <a:lstStyle/>
        <a:p>
          <a:endParaRPr lang="ru-RU"/>
        </a:p>
      </dgm:t>
    </dgm:pt>
    <dgm:pt modelId="{0339109C-104C-4F7D-87AD-6F75E98FD363}">
      <dgm:prSet custT="1"/>
      <dgm:spPr/>
      <dgm:t>
        <a:bodyPr/>
        <a:lstStyle/>
        <a:p>
          <a:r>
            <a:rPr lang="ru-RU" sz="1000" dirty="0" smtClean="0"/>
            <a:t>Допускаемому упругому прогибу</a:t>
          </a:r>
          <a:endParaRPr lang="ru-RU" sz="1000" dirty="0"/>
        </a:p>
      </dgm:t>
    </dgm:pt>
    <dgm:pt modelId="{105CF2AD-98C3-42E4-BE3C-CC502EDF685B}" type="parTrans" cxnId="{43ACF7CE-D1B6-4F05-845C-411F1FEDE6FE}">
      <dgm:prSet/>
      <dgm:spPr/>
      <dgm:t>
        <a:bodyPr/>
        <a:lstStyle/>
        <a:p>
          <a:endParaRPr lang="ru-RU" sz="1000"/>
        </a:p>
      </dgm:t>
    </dgm:pt>
    <dgm:pt modelId="{3B5FFDE1-D6D3-46AC-8C4C-CF9D33481CA3}" type="sibTrans" cxnId="{43ACF7CE-D1B6-4F05-845C-411F1FEDE6FE}">
      <dgm:prSet/>
      <dgm:spPr/>
      <dgm:t>
        <a:bodyPr/>
        <a:lstStyle/>
        <a:p>
          <a:endParaRPr lang="ru-RU"/>
        </a:p>
      </dgm:t>
    </dgm:pt>
    <dgm:pt modelId="{8FBFB727-BB98-4A9A-AB3F-382972A38F0C}">
      <dgm:prSet custT="1"/>
      <dgm:spPr/>
      <dgm:t>
        <a:bodyPr/>
        <a:lstStyle/>
        <a:p>
          <a:pPr algn="ctr"/>
          <a:r>
            <a:rPr lang="ru-RU" sz="1000" dirty="0" smtClean="0"/>
            <a:t>Условию </a:t>
          </a:r>
          <a:r>
            <a:rPr lang="ru-RU" sz="1000" dirty="0" err="1" smtClean="0"/>
            <a:t>сдвигоустойчивости</a:t>
          </a:r>
          <a:r>
            <a:rPr lang="ru-RU" sz="1000" dirty="0" smtClean="0"/>
            <a:t> подстилающего грунта и </a:t>
          </a:r>
          <a:r>
            <a:rPr lang="ru-RU" sz="1000" dirty="0" err="1" smtClean="0"/>
            <a:t>малосвязных</a:t>
          </a:r>
          <a:r>
            <a:rPr lang="ru-RU" sz="1000" dirty="0" smtClean="0"/>
            <a:t> конструктивных слоев</a:t>
          </a:r>
          <a:endParaRPr lang="ru-RU" sz="1000" dirty="0"/>
        </a:p>
      </dgm:t>
    </dgm:pt>
    <dgm:pt modelId="{EBB12824-2DB9-4325-9166-C86CE1DDC10F}" type="parTrans" cxnId="{846E136A-37F0-41FB-A379-450CBA3754C0}">
      <dgm:prSet/>
      <dgm:spPr/>
      <dgm:t>
        <a:bodyPr/>
        <a:lstStyle/>
        <a:p>
          <a:endParaRPr lang="ru-RU" sz="1000"/>
        </a:p>
      </dgm:t>
    </dgm:pt>
    <dgm:pt modelId="{567FCFDA-F5C0-40ED-A3D4-2B274412E9D4}" type="sibTrans" cxnId="{846E136A-37F0-41FB-A379-450CBA3754C0}">
      <dgm:prSet/>
      <dgm:spPr/>
      <dgm:t>
        <a:bodyPr/>
        <a:lstStyle/>
        <a:p>
          <a:endParaRPr lang="ru-RU"/>
        </a:p>
      </dgm:t>
    </dgm:pt>
    <dgm:pt modelId="{896A23B8-095B-4327-B22D-D88108C9FE68}">
      <dgm:prSet custT="1"/>
      <dgm:spPr/>
      <dgm:t>
        <a:bodyPr/>
        <a:lstStyle/>
        <a:p>
          <a:r>
            <a:rPr lang="ru-RU" sz="1000" dirty="0" smtClean="0"/>
            <a:t>На сопротивление монолитных слоев усталостному разрушению при изгибе</a:t>
          </a:r>
          <a:endParaRPr lang="ru-RU" sz="1000" dirty="0"/>
        </a:p>
      </dgm:t>
    </dgm:pt>
    <dgm:pt modelId="{3F8D85C8-C086-4824-B298-C0826D188175}" type="parTrans" cxnId="{FCDB7FF1-DD4E-4307-B9D4-755A97F9B9DF}">
      <dgm:prSet/>
      <dgm:spPr/>
      <dgm:t>
        <a:bodyPr/>
        <a:lstStyle/>
        <a:p>
          <a:endParaRPr lang="ru-RU" sz="1000"/>
        </a:p>
      </dgm:t>
    </dgm:pt>
    <dgm:pt modelId="{B919351F-10DB-474B-996E-92294B1B5388}" type="sibTrans" cxnId="{FCDB7FF1-DD4E-4307-B9D4-755A97F9B9DF}">
      <dgm:prSet/>
      <dgm:spPr/>
      <dgm:t>
        <a:bodyPr/>
        <a:lstStyle/>
        <a:p>
          <a:endParaRPr lang="ru-RU"/>
        </a:p>
      </dgm:t>
    </dgm:pt>
    <dgm:pt modelId="{ED3DD3A6-6FB9-4752-8893-88C64BFB389E}">
      <dgm:prSet custT="1"/>
      <dgm:spPr/>
      <dgm:t>
        <a:bodyPr/>
        <a:lstStyle/>
        <a:p>
          <a:r>
            <a:rPr lang="ru-RU" sz="1000" dirty="0" smtClean="0"/>
            <a:t>Расчет на статическую нагрузку</a:t>
          </a:r>
          <a:endParaRPr lang="ru-RU" sz="1000" dirty="0"/>
        </a:p>
      </dgm:t>
    </dgm:pt>
    <dgm:pt modelId="{5B01D1D8-27C3-4152-86B4-FA1706F40F26}" type="parTrans" cxnId="{3C4D33B0-5E78-48A1-B194-DEF067003D95}">
      <dgm:prSet/>
      <dgm:spPr/>
      <dgm:t>
        <a:bodyPr/>
        <a:lstStyle/>
        <a:p>
          <a:endParaRPr lang="ru-RU" sz="1000"/>
        </a:p>
      </dgm:t>
    </dgm:pt>
    <dgm:pt modelId="{274D3B0C-0734-4246-870A-BAFF5BC5176F}" type="sibTrans" cxnId="{3C4D33B0-5E78-48A1-B194-DEF067003D95}">
      <dgm:prSet/>
      <dgm:spPr/>
      <dgm:t>
        <a:bodyPr/>
        <a:lstStyle/>
        <a:p>
          <a:endParaRPr lang="ru-RU"/>
        </a:p>
      </dgm:t>
    </dgm:pt>
    <dgm:pt modelId="{50AF5663-C75F-4176-A936-BAF448EB0613}">
      <dgm:prSet custT="1"/>
      <dgm:spPr/>
      <dgm:t>
        <a:bodyPr/>
        <a:lstStyle/>
        <a:p>
          <a:r>
            <a:rPr lang="ru-RU" sz="1000" dirty="0" smtClean="0"/>
            <a:t>супесь легкая, суглинок легкий и тяжелый, глина – 3 группа по степени </a:t>
          </a:r>
          <a:r>
            <a:rPr lang="ru-RU" sz="1000" dirty="0" err="1" smtClean="0"/>
            <a:t>пучинистости</a:t>
          </a:r>
          <a:endParaRPr lang="ru-RU" sz="1000" dirty="0"/>
        </a:p>
      </dgm:t>
    </dgm:pt>
    <dgm:pt modelId="{178F3F5F-EBCA-4F30-96A5-E2EA98E44544}" type="parTrans" cxnId="{76F5EDC7-3E08-4A3E-9451-6D426EBA2E9A}">
      <dgm:prSet/>
      <dgm:spPr/>
      <dgm:t>
        <a:bodyPr/>
        <a:lstStyle/>
        <a:p>
          <a:endParaRPr lang="ru-RU" sz="1000"/>
        </a:p>
      </dgm:t>
    </dgm:pt>
    <dgm:pt modelId="{4C722A08-A266-4EA1-B424-C9D2CFD338AE}" type="sibTrans" cxnId="{76F5EDC7-3E08-4A3E-9451-6D426EBA2E9A}">
      <dgm:prSet/>
      <dgm:spPr/>
      <dgm:t>
        <a:bodyPr/>
        <a:lstStyle/>
        <a:p>
          <a:endParaRPr lang="ru-RU"/>
        </a:p>
      </dgm:t>
    </dgm:pt>
    <dgm:pt modelId="{CB0F96D6-8BCE-4D8F-8423-03CE14D6E3A9}">
      <dgm:prSet custT="1"/>
      <dgm:spPr/>
      <dgm:t>
        <a:bodyPr/>
        <a:lstStyle/>
        <a:p>
          <a:r>
            <a:rPr lang="ru-RU" sz="1000" dirty="0" smtClean="0"/>
            <a:t>песок пылеватый, супесь пылеватая, суглинок тяжелый пылеватый – 4 группа по степени </a:t>
          </a:r>
          <a:r>
            <a:rPr lang="ru-RU" sz="1000" dirty="0" err="1" smtClean="0"/>
            <a:t>пучинистости</a:t>
          </a:r>
          <a:endParaRPr lang="ru-RU" sz="1000" dirty="0"/>
        </a:p>
      </dgm:t>
    </dgm:pt>
    <dgm:pt modelId="{49AAA096-36B6-48D9-9C25-2B0C6DC7E755}" type="parTrans" cxnId="{6336F6BF-4891-4FCC-9195-F2DEE4E84750}">
      <dgm:prSet/>
      <dgm:spPr/>
      <dgm:t>
        <a:bodyPr/>
        <a:lstStyle/>
        <a:p>
          <a:endParaRPr lang="ru-RU" sz="1000"/>
        </a:p>
      </dgm:t>
    </dgm:pt>
    <dgm:pt modelId="{E1938636-2FDB-4D97-9620-E91D4210D01C}" type="sibTrans" cxnId="{6336F6BF-4891-4FCC-9195-F2DEE4E84750}">
      <dgm:prSet/>
      <dgm:spPr/>
      <dgm:t>
        <a:bodyPr/>
        <a:lstStyle/>
        <a:p>
          <a:endParaRPr lang="ru-RU"/>
        </a:p>
      </dgm:t>
    </dgm:pt>
    <dgm:pt modelId="{3F4FE122-E421-4A47-831F-0CA69FF938A0}">
      <dgm:prSet custT="1"/>
      <dgm:spPr/>
      <dgm:t>
        <a:bodyPr/>
        <a:lstStyle/>
        <a:p>
          <a:r>
            <a:rPr lang="ru-RU" sz="1000" dirty="0" smtClean="0"/>
            <a:t>супесь тяжелая пылеватая, суглинок легкий пылеватый – 5 группа по степени </a:t>
          </a:r>
          <a:r>
            <a:rPr lang="ru-RU" sz="1000" dirty="0" err="1" smtClean="0"/>
            <a:t>пучинистости</a:t>
          </a:r>
          <a:endParaRPr lang="ru-RU" sz="1000" dirty="0"/>
        </a:p>
      </dgm:t>
    </dgm:pt>
    <dgm:pt modelId="{5A40F01E-7516-47F0-B370-B90B133AB1FD}" type="parTrans" cxnId="{586D05B8-CE13-45EA-9075-EEC31F289514}">
      <dgm:prSet/>
      <dgm:spPr/>
      <dgm:t>
        <a:bodyPr/>
        <a:lstStyle/>
        <a:p>
          <a:endParaRPr lang="ru-RU" sz="1000"/>
        </a:p>
      </dgm:t>
    </dgm:pt>
    <dgm:pt modelId="{35822108-A12E-47B1-BF4B-57DF582B2617}" type="sibTrans" cxnId="{586D05B8-CE13-45EA-9075-EEC31F289514}">
      <dgm:prSet/>
      <dgm:spPr/>
      <dgm:t>
        <a:bodyPr/>
        <a:lstStyle/>
        <a:p>
          <a:endParaRPr lang="ru-RU"/>
        </a:p>
      </dgm:t>
    </dgm:pt>
    <dgm:pt modelId="{F524D7ED-B3C2-46AF-943B-6664C9305A21}">
      <dgm:prSet custT="1"/>
      <dgm:spPr/>
      <dgm:t>
        <a:bodyPr/>
        <a:lstStyle/>
        <a:p>
          <a:r>
            <a:rPr lang="ru-RU" sz="1000" dirty="0" smtClean="0"/>
            <a:t>Расчет на осушение</a:t>
          </a:r>
          <a:endParaRPr lang="ru-RU" sz="1000" dirty="0"/>
        </a:p>
      </dgm:t>
    </dgm:pt>
    <dgm:pt modelId="{D8ADFB4A-430D-4D1F-B810-712D89F043CF}" type="parTrans" cxnId="{2A08BACE-B1B1-49D5-AC0F-47239FD80176}">
      <dgm:prSet/>
      <dgm:spPr/>
      <dgm:t>
        <a:bodyPr/>
        <a:lstStyle/>
        <a:p>
          <a:endParaRPr lang="ru-RU" sz="1000"/>
        </a:p>
      </dgm:t>
    </dgm:pt>
    <dgm:pt modelId="{D5DFA0A4-21D0-45B8-87CC-2B41240FB40C}" type="sibTrans" cxnId="{2A08BACE-B1B1-49D5-AC0F-47239FD80176}">
      <dgm:prSet/>
      <dgm:spPr/>
      <dgm:t>
        <a:bodyPr/>
        <a:lstStyle/>
        <a:p>
          <a:endParaRPr lang="ru-RU"/>
        </a:p>
      </dgm:t>
    </dgm:pt>
    <dgm:pt modelId="{CAA51513-8394-4563-B749-EADE060A9EA4}">
      <dgm:prSet custT="1"/>
      <dgm:spPr/>
      <dgm:t>
        <a:bodyPr/>
        <a:lstStyle/>
        <a:p>
          <a:pPr algn="l"/>
          <a:r>
            <a:rPr lang="ru-RU" sz="1000" dirty="0" smtClean="0"/>
            <a:t>Расчет выполняется для грунтов земляного полотна, представленных следующими разновидностями:</a:t>
          </a:r>
        </a:p>
        <a:p>
          <a:pPr algn="l"/>
          <a:r>
            <a:rPr lang="ru-RU" sz="1000" dirty="0" smtClean="0"/>
            <a:t>• супесь легкая;</a:t>
          </a:r>
        </a:p>
        <a:p>
          <a:pPr algn="l"/>
          <a:r>
            <a:rPr lang="ru-RU" sz="1000" dirty="0" smtClean="0"/>
            <a:t>• песок пылеватый;</a:t>
          </a:r>
        </a:p>
        <a:p>
          <a:pPr algn="l"/>
          <a:r>
            <a:rPr lang="ru-RU" sz="1000" dirty="0" smtClean="0"/>
            <a:t>• суглинок легкий;</a:t>
          </a:r>
        </a:p>
        <a:p>
          <a:pPr algn="l"/>
          <a:r>
            <a:rPr lang="ru-RU" sz="1000" dirty="0" smtClean="0"/>
            <a:t>• суглинок тяжелый;</a:t>
          </a:r>
        </a:p>
        <a:p>
          <a:pPr algn="l"/>
          <a:r>
            <a:rPr lang="ru-RU" sz="1000" dirty="0" smtClean="0"/>
            <a:t>• глина;</a:t>
          </a:r>
        </a:p>
        <a:p>
          <a:pPr algn="l"/>
          <a:r>
            <a:rPr lang="ru-RU" sz="1000" dirty="0" smtClean="0"/>
            <a:t>• суглинок легкий пылеватый;</a:t>
          </a:r>
        </a:p>
        <a:p>
          <a:pPr algn="l"/>
          <a:r>
            <a:rPr lang="ru-RU" sz="1000" dirty="0" smtClean="0"/>
            <a:t>• суглинок тяжелый пылеватый;</a:t>
          </a:r>
        </a:p>
        <a:p>
          <a:pPr algn="l"/>
          <a:r>
            <a:rPr lang="ru-RU" sz="1000" dirty="0" smtClean="0"/>
            <a:t>• супесь пылеватая;</a:t>
          </a:r>
        </a:p>
        <a:p>
          <a:pPr algn="l"/>
          <a:r>
            <a:rPr lang="ru-RU" sz="1000" dirty="0" smtClean="0"/>
            <a:t>• супесь тяжелая пылеватая.</a:t>
          </a:r>
          <a:endParaRPr lang="ru-RU" sz="1000" dirty="0"/>
        </a:p>
      </dgm:t>
    </dgm:pt>
    <dgm:pt modelId="{E4E86A15-9267-4F41-BBB8-D4FE9C3999C9}" type="parTrans" cxnId="{DF8AE2D2-2177-4EFC-B3C2-2FBB221FBCFD}">
      <dgm:prSet/>
      <dgm:spPr/>
      <dgm:t>
        <a:bodyPr/>
        <a:lstStyle/>
        <a:p>
          <a:endParaRPr lang="ru-RU" sz="1000"/>
        </a:p>
      </dgm:t>
    </dgm:pt>
    <dgm:pt modelId="{45AA3D16-2075-4358-BD2B-786A985AA6F0}" type="sibTrans" cxnId="{DF8AE2D2-2177-4EFC-B3C2-2FBB221FBCFD}">
      <dgm:prSet/>
      <dgm:spPr/>
      <dgm:t>
        <a:bodyPr/>
        <a:lstStyle/>
        <a:p>
          <a:endParaRPr lang="ru-RU"/>
        </a:p>
      </dgm:t>
    </dgm:pt>
    <dgm:pt modelId="{223804D7-854D-4595-A3EF-13E7396CD46B}" type="pres">
      <dgm:prSet presAssocID="{C5861B70-49E1-4559-B998-7EF374A9C36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BB5507B-9D07-4B32-B497-54CEC12A0084}" type="pres">
      <dgm:prSet presAssocID="{780050B2-34ED-4B1C-A645-2D9412F4A5D1}" presName="hierRoot1" presStyleCnt="0">
        <dgm:presLayoutVars>
          <dgm:hierBranch val="init"/>
        </dgm:presLayoutVars>
      </dgm:prSet>
      <dgm:spPr/>
    </dgm:pt>
    <dgm:pt modelId="{6040770C-281E-4205-8EF2-6411658129B4}" type="pres">
      <dgm:prSet presAssocID="{780050B2-34ED-4B1C-A645-2D9412F4A5D1}" presName="rootComposite1" presStyleCnt="0"/>
      <dgm:spPr/>
    </dgm:pt>
    <dgm:pt modelId="{206CDA45-4FBA-4B97-9466-40498B23E69A}" type="pres">
      <dgm:prSet presAssocID="{780050B2-34ED-4B1C-A645-2D9412F4A5D1}" presName="rootText1" presStyleLbl="node0" presStyleIdx="0" presStyleCnt="1" custScaleX="284696" custLinFactNeighborX="-3350" custLinFactNeighborY="-2200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047AB8B-4849-4881-8A83-CA12F4220630}" type="pres">
      <dgm:prSet presAssocID="{780050B2-34ED-4B1C-A645-2D9412F4A5D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5635250-1887-43E7-9473-228293C50775}" type="pres">
      <dgm:prSet presAssocID="{780050B2-34ED-4B1C-A645-2D9412F4A5D1}" presName="hierChild2" presStyleCnt="0"/>
      <dgm:spPr/>
    </dgm:pt>
    <dgm:pt modelId="{7602242C-4622-452F-AAD8-EE9AEECF8302}" type="pres">
      <dgm:prSet presAssocID="{4B401A75-0F4C-46DD-9EA8-16A8085F142B}" presName="Name37" presStyleLbl="parChTrans1D2" presStyleIdx="0" presStyleCnt="3"/>
      <dgm:spPr/>
      <dgm:t>
        <a:bodyPr/>
        <a:lstStyle/>
        <a:p>
          <a:endParaRPr lang="ru-RU"/>
        </a:p>
      </dgm:t>
    </dgm:pt>
    <dgm:pt modelId="{05D0FAF0-5EE5-4E49-B05E-27310F6F0AA6}" type="pres">
      <dgm:prSet presAssocID="{3ECFB5D5-D5DB-4E3F-B575-1CA1368FB538}" presName="hierRoot2" presStyleCnt="0">
        <dgm:presLayoutVars>
          <dgm:hierBranch val="init"/>
        </dgm:presLayoutVars>
      </dgm:prSet>
      <dgm:spPr/>
    </dgm:pt>
    <dgm:pt modelId="{6945C162-AD4A-435D-9E1B-F5A247817914}" type="pres">
      <dgm:prSet presAssocID="{3ECFB5D5-D5DB-4E3F-B575-1CA1368FB538}" presName="rootComposite" presStyleCnt="0"/>
      <dgm:spPr/>
    </dgm:pt>
    <dgm:pt modelId="{432117E8-0C20-44DB-B999-52A9B26C8EB6}" type="pres">
      <dgm:prSet presAssocID="{3ECFB5D5-D5DB-4E3F-B575-1CA1368FB538}" presName="rootText" presStyleLbl="node2" presStyleIdx="0" presStyleCnt="3" custScaleX="226212" custLinFactNeighborX="-33372" custLinFactNeighborY="-2011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F055829-3001-4022-9F13-0389E5FD317C}" type="pres">
      <dgm:prSet presAssocID="{3ECFB5D5-D5DB-4E3F-B575-1CA1368FB538}" presName="rootConnector" presStyleLbl="node2" presStyleIdx="0" presStyleCnt="3"/>
      <dgm:spPr/>
      <dgm:t>
        <a:bodyPr/>
        <a:lstStyle/>
        <a:p>
          <a:endParaRPr lang="ru-RU"/>
        </a:p>
      </dgm:t>
    </dgm:pt>
    <dgm:pt modelId="{02E09892-FFEF-48C5-8C1B-DA916F8CB86C}" type="pres">
      <dgm:prSet presAssocID="{3ECFB5D5-D5DB-4E3F-B575-1CA1368FB538}" presName="hierChild4" presStyleCnt="0"/>
      <dgm:spPr/>
    </dgm:pt>
    <dgm:pt modelId="{7F0D72EE-CF23-4563-9294-C53F437EBC90}" type="pres">
      <dgm:prSet presAssocID="{29236763-5009-41AF-B144-E0381ABF988C}" presName="Name37" presStyleLbl="parChTrans1D3" presStyleIdx="0" presStyleCnt="3"/>
      <dgm:spPr/>
      <dgm:t>
        <a:bodyPr/>
        <a:lstStyle/>
        <a:p>
          <a:endParaRPr lang="ru-RU"/>
        </a:p>
      </dgm:t>
    </dgm:pt>
    <dgm:pt modelId="{1C57E671-3C6A-457F-B569-19F864609DAC}" type="pres">
      <dgm:prSet presAssocID="{431BBC74-4D95-4A3F-991B-DE312CDFB050}" presName="hierRoot2" presStyleCnt="0">
        <dgm:presLayoutVars>
          <dgm:hierBranch val="init"/>
        </dgm:presLayoutVars>
      </dgm:prSet>
      <dgm:spPr/>
    </dgm:pt>
    <dgm:pt modelId="{F547EF20-7CC1-4C12-B841-BBD3B5F0980C}" type="pres">
      <dgm:prSet presAssocID="{431BBC74-4D95-4A3F-991B-DE312CDFB050}" presName="rootComposite" presStyleCnt="0"/>
      <dgm:spPr/>
    </dgm:pt>
    <dgm:pt modelId="{F08C83CE-F637-405A-BE8F-E39BB6D73AFB}" type="pres">
      <dgm:prSet presAssocID="{431BBC74-4D95-4A3F-991B-DE312CDFB050}" presName="rootText" presStyleLbl="node3" presStyleIdx="0" presStyleCnt="3" custScaleX="276698" custLinFactNeighborX="-28517" custLinFactNeighborY="-2619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6033AA2-7A87-4A2D-AFB3-893F2F1D490B}" type="pres">
      <dgm:prSet presAssocID="{431BBC74-4D95-4A3F-991B-DE312CDFB050}" presName="rootConnector" presStyleLbl="node3" presStyleIdx="0" presStyleCnt="3"/>
      <dgm:spPr/>
      <dgm:t>
        <a:bodyPr/>
        <a:lstStyle/>
        <a:p>
          <a:endParaRPr lang="ru-RU"/>
        </a:p>
      </dgm:t>
    </dgm:pt>
    <dgm:pt modelId="{4ECAEC11-035C-4531-B047-C190B20C755E}" type="pres">
      <dgm:prSet presAssocID="{431BBC74-4D95-4A3F-991B-DE312CDFB050}" presName="hierChild4" presStyleCnt="0"/>
      <dgm:spPr/>
    </dgm:pt>
    <dgm:pt modelId="{438400E9-8A3F-479F-8047-D4E30435FFFC}" type="pres">
      <dgm:prSet presAssocID="{7E147580-913F-4A88-81B5-BD36F894404B}" presName="Name37" presStyleLbl="parChTrans1D4" presStyleIdx="0" presStyleCnt="9"/>
      <dgm:spPr/>
      <dgm:t>
        <a:bodyPr/>
        <a:lstStyle/>
        <a:p>
          <a:endParaRPr lang="ru-RU"/>
        </a:p>
      </dgm:t>
    </dgm:pt>
    <dgm:pt modelId="{13CC5D65-49B6-4BBA-A09A-30FBCF9F425B}" type="pres">
      <dgm:prSet presAssocID="{C7BEE56D-6056-42B1-8A48-B03044E8B23F}" presName="hierRoot2" presStyleCnt="0">
        <dgm:presLayoutVars>
          <dgm:hierBranch val="init"/>
        </dgm:presLayoutVars>
      </dgm:prSet>
      <dgm:spPr/>
    </dgm:pt>
    <dgm:pt modelId="{D812B9C8-24AE-4269-A820-1D5078990DED}" type="pres">
      <dgm:prSet presAssocID="{C7BEE56D-6056-42B1-8A48-B03044E8B23F}" presName="rootComposite" presStyleCnt="0"/>
      <dgm:spPr/>
    </dgm:pt>
    <dgm:pt modelId="{D0A60989-BB0E-46CF-8C39-87668D882793}" type="pres">
      <dgm:prSet presAssocID="{C7BEE56D-6056-42B1-8A48-B03044E8B23F}" presName="rootText" presStyleLbl="node4" presStyleIdx="0" presStyleCnt="9" custScaleX="266780" custLinFactNeighborX="-33476" custLinFactNeighborY="-186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578015-D7B1-4080-95E3-37D87DE3C7F1}" type="pres">
      <dgm:prSet presAssocID="{C7BEE56D-6056-42B1-8A48-B03044E8B23F}" presName="rootConnector" presStyleLbl="node4" presStyleIdx="0" presStyleCnt="9"/>
      <dgm:spPr/>
      <dgm:t>
        <a:bodyPr/>
        <a:lstStyle/>
        <a:p>
          <a:endParaRPr lang="ru-RU"/>
        </a:p>
      </dgm:t>
    </dgm:pt>
    <dgm:pt modelId="{7309BF88-1C0E-4132-84F6-EB1FF3AEA2FD}" type="pres">
      <dgm:prSet presAssocID="{C7BEE56D-6056-42B1-8A48-B03044E8B23F}" presName="hierChild4" presStyleCnt="0"/>
      <dgm:spPr/>
    </dgm:pt>
    <dgm:pt modelId="{4A4BCB12-1698-41A8-B571-2E3EAA85A858}" type="pres">
      <dgm:prSet presAssocID="{4382D2BF-E0D7-4637-ABDF-F20029D7F41B}" presName="Name37" presStyleLbl="parChTrans1D4" presStyleIdx="1" presStyleCnt="9"/>
      <dgm:spPr/>
      <dgm:t>
        <a:bodyPr/>
        <a:lstStyle/>
        <a:p>
          <a:endParaRPr lang="ru-RU"/>
        </a:p>
      </dgm:t>
    </dgm:pt>
    <dgm:pt modelId="{517E7BD4-0FC2-45FF-91B9-C23DE82A9414}" type="pres">
      <dgm:prSet presAssocID="{12EE30EA-A227-460C-85B8-10596C21539F}" presName="hierRoot2" presStyleCnt="0">
        <dgm:presLayoutVars>
          <dgm:hierBranch val="init"/>
        </dgm:presLayoutVars>
      </dgm:prSet>
      <dgm:spPr/>
    </dgm:pt>
    <dgm:pt modelId="{150AA0BF-7E74-4483-A904-9EF7B7391046}" type="pres">
      <dgm:prSet presAssocID="{12EE30EA-A227-460C-85B8-10596C21539F}" presName="rootComposite" presStyleCnt="0"/>
      <dgm:spPr/>
    </dgm:pt>
    <dgm:pt modelId="{8D29B911-7CBA-4144-95D9-EA21B6A28BFA}" type="pres">
      <dgm:prSet presAssocID="{12EE30EA-A227-460C-85B8-10596C21539F}" presName="rootText" presStyleLbl="node4" presStyleIdx="1" presStyleCnt="9" custScaleX="260439" custLinFactNeighborX="-29851" custLinFactNeighborY="-2475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1BDC885-7B83-4BA5-8E58-9EDF8F32234F}" type="pres">
      <dgm:prSet presAssocID="{12EE30EA-A227-460C-85B8-10596C21539F}" presName="rootConnector" presStyleLbl="node4" presStyleIdx="1" presStyleCnt="9"/>
      <dgm:spPr/>
      <dgm:t>
        <a:bodyPr/>
        <a:lstStyle/>
        <a:p>
          <a:endParaRPr lang="ru-RU"/>
        </a:p>
      </dgm:t>
    </dgm:pt>
    <dgm:pt modelId="{52EA60F7-F049-4E0B-8AFA-063C4BB0E928}" type="pres">
      <dgm:prSet presAssocID="{12EE30EA-A227-460C-85B8-10596C21539F}" presName="hierChild4" presStyleCnt="0"/>
      <dgm:spPr/>
    </dgm:pt>
    <dgm:pt modelId="{8D35EA81-7C12-4575-B2BE-06C97140796A}" type="pres">
      <dgm:prSet presAssocID="{105CF2AD-98C3-42E4-BE3C-CC502EDF685B}" presName="Name37" presStyleLbl="parChTrans1D4" presStyleIdx="2" presStyleCnt="9"/>
      <dgm:spPr/>
      <dgm:t>
        <a:bodyPr/>
        <a:lstStyle/>
        <a:p>
          <a:endParaRPr lang="ru-RU"/>
        </a:p>
      </dgm:t>
    </dgm:pt>
    <dgm:pt modelId="{A763F354-9F2A-44E6-9740-35212089A6F3}" type="pres">
      <dgm:prSet presAssocID="{0339109C-104C-4F7D-87AD-6F75E98FD363}" presName="hierRoot2" presStyleCnt="0">
        <dgm:presLayoutVars>
          <dgm:hierBranch val="init"/>
        </dgm:presLayoutVars>
      </dgm:prSet>
      <dgm:spPr/>
    </dgm:pt>
    <dgm:pt modelId="{11AFF0A2-A789-4360-8A5C-8D8856C5EB70}" type="pres">
      <dgm:prSet presAssocID="{0339109C-104C-4F7D-87AD-6F75E98FD363}" presName="rootComposite" presStyleCnt="0"/>
      <dgm:spPr/>
    </dgm:pt>
    <dgm:pt modelId="{AAD0FB5A-D6E2-4849-B2F2-0986818FACF6}" type="pres">
      <dgm:prSet presAssocID="{0339109C-104C-4F7D-87AD-6F75E98FD363}" presName="rootText" presStyleLbl="node4" presStyleIdx="2" presStyleCnt="9" custScaleX="2101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6083BC1-AD56-42D3-8DAE-A39673DBE428}" type="pres">
      <dgm:prSet presAssocID="{0339109C-104C-4F7D-87AD-6F75E98FD363}" presName="rootConnector" presStyleLbl="node4" presStyleIdx="2" presStyleCnt="9"/>
      <dgm:spPr/>
      <dgm:t>
        <a:bodyPr/>
        <a:lstStyle/>
        <a:p>
          <a:endParaRPr lang="ru-RU"/>
        </a:p>
      </dgm:t>
    </dgm:pt>
    <dgm:pt modelId="{4DB69271-4DFE-4E2A-AE5A-84B588B6E8DA}" type="pres">
      <dgm:prSet presAssocID="{0339109C-104C-4F7D-87AD-6F75E98FD363}" presName="hierChild4" presStyleCnt="0"/>
      <dgm:spPr/>
    </dgm:pt>
    <dgm:pt modelId="{FB8A00D3-D5D0-456B-92A0-E6FCC2E9E243}" type="pres">
      <dgm:prSet presAssocID="{0339109C-104C-4F7D-87AD-6F75E98FD363}" presName="hierChild5" presStyleCnt="0"/>
      <dgm:spPr/>
    </dgm:pt>
    <dgm:pt modelId="{8D8D31A4-2DA4-48B2-89C2-F01E1A3BCC4D}" type="pres">
      <dgm:prSet presAssocID="{EBB12824-2DB9-4325-9166-C86CE1DDC10F}" presName="Name37" presStyleLbl="parChTrans1D4" presStyleIdx="3" presStyleCnt="9"/>
      <dgm:spPr/>
      <dgm:t>
        <a:bodyPr/>
        <a:lstStyle/>
        <a:p>
          <a:endParaRPr lang="ru-RU"/>
        </a:p>
      </dgm:t>
    </dgm:pt>
    <dgm:pt modelId="{689DDE28-7A03-43E8-AA06-B6429ED073CC}" type="pres">
      <dgm:prSet presAssocID="{8FBFB727-BB98-4A9A-AB3F-382972A38F0C}" presName="hierRoot2" presStyleCnt="0">
        <dgm:presLayoutVars>
          <dgm:hierBranch val="init"/>
        </dgm:presLayoutVars>
      </dgm:prSet>
      <dgm:spPr/>
    </dgm:pt>
    <dgm:pt modelId="{49E07921-9861-41FD-B6F4-DE2A305971D6}" type="pres">
      <dgm:prSet presAssocID="{8FBFB727-BB98-4A9A-AB3F-382972A38F0C}" presName="rootComposite" presStyleCnt="0"/>
      <dgm:spPr/>
    </dgm:pt>
    <dgm:pt modelId="{94DD4DBE-9A11-4FE2-9DBC-3976B2C81106}" type="pres">
      <dgm:prSet presAssocID="{8FBFB727-BB98-4A9A-AB3F-382972A38F0C}" presName="rootText" presStyleLbl="node4" presStyleIdx="3" presStyleCnt="9" custScaleX="22111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99668C1-812D-4349-8878-6E1459D7224A}" type="pres">
      <dgm:prSet presAssocID="{8FBFB727-BB98-4A9A-AB3F-382972A38F0C}" presName="rootConnector" presStyleLbl="node4" presStyleIdx="3" presStyleCnt="9"/>
      <dgm:spPr/>
      <dgm:t>
        <a:bodyPr/>
        <a:lstStyle/>
        <a:p>
          <a:endParaRPr lang="ru-RU"/>
        </a:p>
      </dgm:t>
    </dgm:pt>
    <dgm:pt modelId="{FE5D3648-8384-481D-92A9-62F4A38DC267}" type="pres">
      <dgm:prSet presAssocID="{8FBFB727-BB98-4A9A-AB3F-382972A38F0C}" presName="hierChild4" presStyleCnt="0"/>
      <dgm:spPr/>
    </dgm:pt>
    <dgm:pt modelId="{94B6990C-0007-46CA-B834-5433E5D8C32B}" type="pres">
      <dgm:prSet presAssocID="{8FBFB727-BB98-4A9A-AB3F-382972A38F0C}" presName="hierChild5" presStyleCnt="0"/>
      <dgm:spPr/>
    </dgm:pt>
    <dgm:pt modelId="{3F03DE94-804D-4446-B33A-18E5A2D11391}" type="pres">
      <dgm:prSet presAssocID="{3F8D85C8-C086-4824-B298-C0826D188175}" presName="Name37" presStyleLbl="parChTrans1D4" presStyleIdx="4" presStyleCnt="9"/>
      <dgm:spPr/>
      <dgm:t>
        <a:bodyPr/>
        <a:lstStyle/>
        <a:p>
          <a:endParaRPr lang="ru-RU"/>
        </a:p>
      </dgm:t>
    </dgm:pt>
    <dgm:pt modelId="{762C6738-C95C-42DB-BF13-96A7B2BF72AC}" type="pres">
      <dgm:prSet presAssocID="{896A23B8-095B-4327-B22D-D88108C9FE68}" presName="hierRoot2" presStyleCnt="0">
        <dgm:presLayoutVars>
          <dgm:hierBranch val="init"/>
        </dgm:presLayoutVars>
      </dgm:prSet>
      <dgm:spPr/>
    </dgm:pt>
    <dgm:pt modelId="{4F1A0B6B-C4C7-478C-8DB1-24F07336DF92}" type="pres">
      <dgm:prSet presAssocID="{896A23B8-095B-4327-B22D-D88108C9FE68}" presName="rootComposite" presStyleCnt="0"/>
      <dgm:spPr/>
    </dgm:pt>
    <dgm:pt modelId="{0A3EB64F-2139-4EB5-980E-C9C6F0EDF300}" type="pres">
      <dgm:prSet presAssocID="{896A23B8-095B-4327-B22D-D88108C9FE68}" presName="rootText" presStyleLbl="node4" presStyleIdx="4" presStyleCnt="9" custScaleX="2087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142003E-0C98-4519-B6D0-25011DCA6CA4}" type="pres">
      <dgm:prSet presAssocID="{896A23B8-095B-4327-B22D-D88108C9FE68}" presName="rootConnector" presStyleLbl="node4" presStyleIdx="4" presStyleCnt="9"/>
      <dgm:spPr/>
      <dgm:t>
        <a:bodyPr/>
        <a:lstStyle/>
        <a:p>
          <a:endParaRPr lang="ru-RU"/>
        </a:p>
      </dgm:t>
    </dgm:pt>
    <dgm:pt modelId="{E9991E4C-1159-4FB9-AF79-D39B1AD3996E}" type="pres">
      <dgm:prSet presAssocID="{896A23B8-095B-4327-B22D-D88108C9FE68}" presName="hierChild4" presStyleCnt="0"/>
      <dgm:spPr/>
    </dgm:pt>
    <dgm:pt modelId="{7D7B8BDD-E318-4FCB-9476-47AC05D4AB99}" type="pres">
      <dgm:prSet presAssocID="{896A23B8-095B-4327-B22D-D88108C9FE68}" presName="hierChild5" presStyleCnt="0"/>
      <dgm:spPr/>
    </dgm:pt>
    <dgm:pt modelId="{01AC51C4-60FD-4B01-878A-CEA3134B3E20}" type="pres">
      <dgm:prSet presAssocID="{5B01D1D8-27C3-4152-86B4-FA1706F40F26}" presName="Name37" presStyleLbl="parChTrans1D4" presStyleIdx="5" presStyleCnt="9"/>
      <dgm:spPr/>
      <dgm:t>
        <a:bodyPr/>
        <a:lstStyle/>
        <a:p>
          <a:endParaRPr lang="ru-RU"/>
        </a:p>
      </dgm:t>
    </dgm:pt>
    <dgm:pt modelId="{BCA35813-F0ED-4D7B-894A-46FF7CCCB0A3}" type="pres">
      <dgm:prSet presAssocID="{ED3DD3A6-6FB9-4752-8893-88C64BFB389E}" presName="hierRoot2" presStyleCnt="0">
        <dgm:presLayoutVars>
          <dgm:hierBranch val="init"/>
        </dgm:presLayoutVars>
      </dgm:prSet>
      <dgm:spPr/>
    </dgm:pt>
    <dgm:pt modelId="{7A7B2644-1E12-4663-8248-F83A57B0E619}" type="pres">
      <dgm:prSet presAssocID="{ED3DD3A6-6FB9-4752-8893-88C64BFB389E}" presName="rootComposite" presStyleCnt="0"/>
      <dgm:spPr/>
    </dgm:pt>
    <dgm:pt modelId="{36679D67-EA4C-4C95-BD12-BC1226D923A3}" type="pres">
      <dgm:prSet presAssocID="{ED3DD3A6-6FB9-4752-8893-88C64BFB389E}" presName="rootText" presStyleLbl="node4" presStyleIdx="5" presStyleCnt="9" custScaleX="220791" custLinFactNeighborX="-5258" custLinFactNeighborY="-82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F45248-8954-4540-9EEC-B021E4473394}" type="pres">
      <dgm:prSet presAssocID="{ED3DD3A6-6FB9-4752-8893-88C64BFB389E}" presName="rootConnector" presStyleLbl="node4" presStyleIdx="5" presStyleCnt="9"/>
      <dgm:spPr/>
      <dgm:t>
        <a:bodyPr/>
        <a:lstStyle/>
        <a:p>
          <a:endParaRPr lang="ru-RU"/>
        </a:p>
      </dgm:t>
    </dgm:pt>
    <dgm:pt modelId="{C094AE59-B90B-46BC-9C0A-740F86A80457}" type="pres">
      <dgm:prSet presAssocID="{ED3DD3A6-6FB9-4752-8893-88C64BFB389E}" presName="hierChild4" presStyleCnt="0"/>
      <dgm:spPr/>
    </dgm:pt>
    <dgm:pt modelId="{8848B0F0-BE48-4B6D-BF86-D22FCFD993A3}" type="pres">
      <dgm:prSet presAssocID="{ED3DD3A6-6FB9-4752-8893-88C64BFB389E}" presName="hierChild5" presStyleCnt="0"/>
      <dgm:spPr/>
    </dgm:pt>
    <dgm:pt modelId="{9E164751-C1F2-4AC7-9B3B-F70BDA4BA2FD}" type="pres">
      <dgm:prSet presAssocID="{12EE30EA-A227-460C-85B8-10596C21539F}" presName="hierChild5" presStyleCnt="0"/>
      <dgm:spPr/>
    </dgm:pt>
    <dgm:pt modelId="{E7E70233-4700-4FDF-A7D9-E63903814276}" type="pres">
      <dgm:prSet presAssocID="{C7BEE56D-6056-42B1-8A48-B03044E8B23F}" presName="hierChild5" presStyleCnt="0"/>
      <dgm:spPr/>
    </dgm:pt>
    <dgm:pt modelId="{6B9EF29C-3201-44FF-A06A-57164B8B11C4}" type="pres">
      <dgm:prSet presAssocID="{431BBC74-4D95-4A3F-991B-DE312CDFB050}" presName="hierChild5" presStyleCnt="0"/>
      <dgm:spPr/>
    </dgm:pt>
    <dgm:pt modelId="{C6F8F415-7B49-49E1-A65C-E11A96C6CD24}" type="pres">
      <dgm:prSet presAssocID="{3ECFB5D5-D5DB-4E3F-B575-1CA1368FB538}" presName="hierChild5" presStyleCnt="0"/>
      <dgm:spPr/>
    </dgm:pt>
    <dgm:pt modelId="{A4FB6668-9BB4-4617-A632-78EB1D904D1E}" type="pres">
      <dgm:prSet presAssocID="{40CC9ACE-1AF6-4DB0-A486-9270D022D2C0}" presName="Name37" presStyleLbl="parChTrans1D2" presStyleIdx="1" presStyleCnt="3"/>
      <dgm:spPr/>
      <dgm:t>
        <a:bodyPr/>
        <a:lstStyle/>
        <a:p>
          <a:endParaRPr lang="ru-RU"/>
        </a:p>
      </dgm:t>
    </dgm:pt>
    <dgm:pt modelId="{C91A7EC0-F2AE-4B52-AB0E-9ABD3FF37D6B}" type="pres">
      <dgm:prSet presAssocID="{6C43AD7C-C5B1-41E6-90D3-CA2F743AEC68}" presName="hierRoot2" presStyleCnt="0">
        <dgm:presLayoutVars>
          <dgm:hierBranch val="init"/>
        </dgm:presLayoutVars>
      </dgm:prSet>
      <dgm:spPr/>
    </dgm:pt>
    <dgm:pt modelId="{8F052BB4-24BA-48CD-9EE9-80AF559B95DC}" type="pres">
      <dgm:prSet presAssocID="{6C43AD7C-C5B1-41E6-90D3-CA2F743AEC68}" presName="rootComposite" presStyleCnt="0"/>
      <dgm:spPr/>
    </dgm:pt>
    <dgm:pt modelId="{A46DD8AF-E6AC-4834-A01B-9A0AF3B622F5}" type="pres">
      <dgm:prSet presAssocID="{6C43AD7C-C5B1-41E6-90D3-CA2F743AEC68}" presName="rootText" presStyleLbl="node2" presStyleIdx="1" presStyleCnt="3" custScaleX="1757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204E95-DB81-4D58-9BA4-F968F8C6EC65}" type="pres">
      <dgm:prSet presAssocID="{6C43AD7C-C5B1-41E6-90D3-CA2F743AEC68}" presName="rootConnector" presStyleLbl="node2" presStyleIdx="1" presStyleCnt="3"/>
      <dgm:spPr/>
      <dgm:t>
        <a:bodyPr/>
        <a:lstStyle/>
        <a:p>
          <a:endParaRPr lang="ru-RU"/>
        </a:p>
      </dgm:t>
    </dgm:pt>
    <dgm:pt modelId="{8971394F-9A66-4E26-9943-A937CD1FBB35}" type="pres">
      <dgm:prSet presAssocID="{6C43AD7C-C5B1-41E6-90D3-CA2F743AEC68}" presName="hierChild4" presStyleCnt="0"/>
      <dgm:spPr/>
    </dgm:pt>
    <dgm:pt modelId="{655C2853-1EA2-4587-BCEA-0401F239B23F}" type="pres">
      <dgm:prSet presAssocID="{B6666477-ACA9-411C-950A-E6AB61F7AC6C}" presName="Name37" presStyleLbl="parChTrans1D3" presStyleIdx="1" presStyleCnt="3"/>
      <dgm:spPr/>
      <dgm:t>
        <a:bodyPr/>
        <a:lstStyle/>
        <a:p>
          <a:endParaRPr lang="ru-RU"/>
        </a:p>
      </dgm:t>
    </dgm:pt>
    <dgm:pt modelId="{143E829D-BEA3-42BD-99A7-670768ED7D0A}" type="pres">
      <dgm:prSet presAssocID="{C4C76806-FF56-4462-A5D4-984FB8D90EE6}" presName="hierRoot2" presStyleCnt="0">
        <dgm:presLayoutVars>
          <dgm:hierBranch val="init"/>
        </dgm:presLayoutVars>
      </dgm:prSet>
      <dgm:spPr/>
    </dgm:pt>
    <dgm:pt modelId="{041EA4DF-AC25-4595-8440-811D2E503BAA}" type="pres">
      <dgm:prSet presAssocID="{C4C76806-FF56-4462-A5D4-984FB8D90EE6}" presName="rootComposite" presStyleCnt="0"/>
      <dgm:spPr/>
    </dgm:pt>
    <dgm:pt modelId="{6C3E073A-43DB-4C42-A658-2F5DAB3DF5CF}" type="pres">
      <dgm:prSet presAssocID="{C4C76806-FF56-4462-A5D4-984FB8D90EE6}" presName="rootText" presStyleLbl="node3" presStyleIdx="1" presStyleCnt="3" custScaleX="185414" custLinFactNeighborX="17462" custLinFactNeighborY="99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45AA0B2-1E94-4671-9ABC-CB119D874B72}" type="pres">
      <dgm:prSet presAssocID="{C4C76806-FF56-4462-A5D4-984FB8D90EE6}" presName="rootConnector" presStyleLbl="node3" presStyleIdx="1" presStyleCnt="3"/>
      <dgm:spPr/>
      <dgm:t>
        <a:bodyPr/>
        <a:lstStyle/>
        <a:p>
          <a:endParaRPr lang="ru-RU"/>
        </a:p>
      </dgm:t>
    </dgm:pt>
    <dgm:pt modelId="{CDC27611-2856-4FD4-B0E8-8FA1D1266693}" type="pres">
      <dgm:prSet presAssocID="{C4C76806-FF56-4462-A5D4-984FB8D90EE6}" presName="hierChild4" presStyleCnt="0"/>
      <dgm:spPr/>
    </dgm:pt>
    <dgm:pt modelId="{B3092F5E-71F6-4AB1-B7E0-E3E9C094D0A5}" type="pres">
      <dgm:prSet presAssocID="{178F3F5F-EBCA-4F30-96A5-E2EA98E44544}" presName="Name37" presStyleLbl="parChTrans1D4" presStyleIdx="6" presStyleCnt="9"/>
      <dgm:spPr/>
      <dgm:t>
        <a:bodyPr/>
        <a:lstStyle/>
        <a:p>
          <a:endParaRPr lang="ru-RU"/>
        </a:p>
      </dgm:t>
    </dgm:pt>
    <dgm:pt modelId="{4FFFCD01-C9E9-462C-8A0C-C3C0AD1D10EC}" type="pres">
      <dgm:prSet presAssocID="{50AF5663-C75F-4176-A936-BAF448EB0613}" presName="hierRoot2" presStyleCnt="0">
        <dgm:presLayoutVars>
          <dgm:hierBranch val="init"/>
        </dgm:presLayoutVars>
      </dgm:prSet>
      <dgm:spPr/>
    </dgm:pt>
    <dgm:pt modelId="{11BF676B-A1B3-4A38-82AD-594E481D7626}" type="pres">
      <dgm:prSet presAssocID="{50AF5663-C75F-4176-A936-BAF448EB0613}" presName="rootComposite" presStyleCnt="0"/>
      <dgm:spPr/>
    </dgm:pt>
    <dgm:pt modelId="{321113D6-3CE0-4619-AFDC-B332CC89529F}" type="pres">
      <dgm:prSet presAssocID="{50AF5663-C75F-4176-A936-BAF448EB0613}" presName="rootText" presStyleLbl="node4" presStyleIdx="6" presStyleCnt="9" custScaleX="211444" custLinFactNeighborX="22562" custLinFactNeighborY="85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839C5D1-8E59-4280-8400-C6B265A8E321}" type="pres">
      <dgm:prSet presAssocID="{50AF5663-C75F-4176-A936-BAF448EB0613}" presName="rootConnector" presStyleLbl="node4" presStyleIdx="6" presStyleCnt="9"/>
      <dgm:spPr/>
      <dgm:t>
        <a:bodyPr/>
        <a:lstStyle/>
        <a:p>
          <a:endParaRPr lang="ru-RU"/>
        </a:p>
      </dgm:t>
    </dgm:pt>
    <dgm:pt modelId="{EC0E72D1-ED2A-463D-AC58-39C7C8439BCB}" type="pres">
      <dgm:prSet presAssocID="{50AF5663-C75F-4176-A936-BAF448EB0613}" presName="hierChild4" presStyleCnt="0"/>
      <dgm:spPr/>
    </dgm:pt>
    <dgm:pt modelId="{87920DA7-719E-4AA3-923F-D8C7B90E306B}" type="pres">
      <dgm:prSet presAssocID="{50AF5663-C75F-4176-A936-BAF448EB0613}" presName="hierChild5" presStyleCnt="0"/>
      <dgm:spPr/>
    </dgm:pt>
    <dgm:pt modelId="{47CD9A3F-D2DE-46B8-9B9F-A44A8D0C1C3F}" type="pres">
      <dgm:prSet presAssocID="{49AAA096-36B6-48D9-9C25-2B0C6DC7E755}" presName="Name37" presStyleLbl="parChTrans1D4" presStyleIdx="7" presStyleCnt="9"/>
      <dgm:spPr/>
      <dgm:t>
        <a:bodyPr/>
        <a:lstStyle/>
        <a:p>
          <a:endParaRPr lang="ru-RU"/>
        </a:p>
      </dgm:t>
    </dgm:pt>
    <dgm:pt modelId="{0E8B3ED6-6D60-400F-963D-3C9F463D3263}" type="pres">
      <dgm:prSet presAssocID="{CB0F96D6-8BCE-4D8F-8423-03CE14D6E3A9}" presName="hierRoot2" presStyleCnt="0">
        <dgm:presLayoutVars>
          <dgm:hierBranch val="init"/>
        </dgm:presLayoutVars>
      </dgm:prSet>
      <dgm:spPr/>
    </dgm:pt>
    <dgm:pt modelId="{6B7EA24E-534A-4565-9537-90F8792D68AF}" type="pres">
      <dgm:prSet presAssocID="{CB0F96D6-8BCE-4D8F-8423-03CE14D6E3A9}" presName="rootComposite" presStyleCnt="0"/>
      <dgm:spPr/>
    </dgm:pt>
    <dgm:pt modelId="{263FD5F6-877E-462C-9879-4948721C8E57}" type="pres">
      <dgm:prSet presAssocID="{CB0F96D6-8BCE-4D8F-8423-03CE14D6E3A9}" presName="rootText" presStyleLbl="node4" presStyleIdx="7" presStyleCnt="9" custScaleX="223122" custLinFactNeighborX="31669" custLinFactNeighborY="242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65F5E5F-3585-4966-AC37-51BEA3F7F3AB}" type="pres">
      <dgm:prSet presAssocID="{CB0F96D6-8BCE-4D8F-8423-03CE14D6E3A9}" presName="rootConnector" presStyleLbl="node4" presStyleIdx="7" presStyleCnt="9"/>
      <dgm:spPr/>
      <dgm:t>
        <a:bodyPr/>
        <a:lstStyle/>
        <a:p>
          <a:endParaRPr lang="ru-RU"/>
        </a:p>
      </dgm:t>
    </dgm:pt>
    <dgm:pt modelId="{184BAEAB-6178-4CB9-9A1E-34F5E5DECAC4}" type="pres">
      <dgm:prSet presAssocID="{CB0F96D6-8BCE-4D8F-8423-03CE14D6E3A9}" presName="hierChild4" presStyleCnt="0"/>
      <dgm:spPr/>
    </dgm:pt>
    <dgm:pt modelId="{1723CB76-BBA1-45C5-AE92-02A845512656}" type="pres">
      <dgm:prSet presAssocID="{CB0F96D6-8BCE-4D8F-8423-03CE14D6E3A9}" presName="hierChild5" presStyleCnt="0"/>
      <dgm:spPr/>
    </dgm:pt>
    <dgm:pt modelId="{62511EC5-FA38-4933-B43E-06CEBE8A907D}" type="pres">
      <dgm:prSet presAssocID="{5A40F01E-7516-47F0-B370-B90B133AB1FD}" presName="Name37" presStyleLbl="parChTrans1D4" presStyleIdx="8" presStyleCnt="9"/>
      <dgm:spPr/>
      <dgm:t>
        <a:bodyPr/>
        <a:lstStyle/>
        <a:p>
          <a:endParaRPr lang="ru-RU"/>
        </a:p>
      </dgm:t>
    </dgm:pt>
    <dgm:pt modelId="{ECF94385-D021-4205-8586-1DF6D4B01F53}" type="pres">
      <dgm:prSet presAssocID="{3F4FE122-E421-4A47-831F-0CA69FF938A0}" presName="hierRoot2" presStyleCnt="0">
        <dgm:presLayoutVars>
          <dgm:hierBranch val="init"/>
        </dgm:presLayoutVars>
      </dgm:prSet>
      <dgm:spPr/>
    </dgm:pt>
    <dgm:pt modelId="{7AB5DB29-EDDC-4AFF-8772-371281F0A880}" type="pres">
      <dgm:prSet presAssocID="{3F4FE122-E421-4A47-831F-0CA69FF938A0}" presName="rootComposite" presStyleCnt="0"/>
      <dgm:spPr/>
    </dgm:pt>
    <dgm:pt modelId="{5F7BE897-10F5-42FE-958B-643EF78AA442}" type="pres">
      <dgm:prSet presAssocID="{3F4FE122-E421-4A47-831F-0CA69FF938A0}" presName="rootText" presStyleLbl="node4" presStyleIdx="8" presStyleCnt="9" custScaleX="224297" custLinFactNeighborX="36524" custLinFactNeighborY="-36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F1CE23E-878D-4B7B-BD5D-108721544DA9}" type="pres">
      <dgm:prSet presAssocID="{3F4FE122-E421-4A47-831F-0CA69FF938A0}" presName="rootConnector" presStyleLbl="node4" presStyleIdx="8" presStyleCnt="9"/>
      <dgm:spPr/>
      <dgm:t>
        <a:bodyPr/>
        <a:lstStyle/>
        <a:p>
          <a:endParaRPr lang="ru-RU"/>
        </a:p>
      </dgm:t>
    </dgm:pt>
    <dgm:pt modelId="{FB73877E-D450-4EFE-9DD5-F3C3DE7E8D5E}" type="pres">
      <dgm:prSet presAssocID="{3F4FE122-E421-4A47-831F-0CA69FF938A0}" presName="hierChild4" presStyleCnt="0"/>
      <dgm:spPr/>
    </dgm:pt>
    <dgm:pt modelId="{F0A137B1-ADE4-487D-BC17-2AC7F62C8E62}" type="pres">
      <dgm:prSet presAssocID="{3F4FE122-E421-4A47-831F-0CA69FF938A0}" presName="hierChild5" presStyleCnt="0"/>
      <dgm:spPr/>
    </dgm:pt>
    <dgm:pt modelId="{559F02A3-9FA5-4A6F-862B-F9959BD614D4}" type="pres">
      <dgm:prSet presAssocID="{C4C76806-FF56-4462-A5D4-984FB8D90EE6}" presName="hierChild5" presStyleCnt="0"/>
      <dgm:spPr/>
    </dgm:pt>
    <dgm:pt modelId="{558F9D78-B8F0-4C00-ABFB-404A315253F4}" type="pres">
      <dgm:prSet presAssocID="{6C43AD7C-C5B1-41E6-90D3-CA2F743AEC68}" presName="hierChild5" presStyleCnt="0"/>
      <dgm:spPr/>
    </dgm:pt>
    <dgm:pt modelId="{42624103-A70F-4645-893F-BE730EF3887A}" type="pres">
      <dgm:prSet presAssocID="{D8ADFB4A-430D-4D1F-B810-712D89F043CF}" presName="Name37" presStyleLbl="parChTrans1D2" presStyleIdx="2" presStyleCnt="3"/>
      <dgm:spPr/>
      <dgm:t>
        <a:bodyPr/>
        <a:lstStyle/>
        <a:p>
          <a:endParaRPr lang="ru-RU"/>
        </a:p>
      </dgm:t>
    </dgm:pt>
    <dgm:pt modelId="{EC9BE6C3-1C8D-4E83-B471-4BB74C0F2494}" type="pres">
      <dgm:prSet presAssocID="{F524D7ED-B3C2-46AF-943B-6664C9305A21}" presName="hierRoot2" presStyleCnt="0">
        <dgm:presLayoutVars>
          <dgm:hierBranch val="init"/>
        </dgm:presLayoutVars>
      </dgm:prSet>
      <dgm:spPr/>
    </dgm:pt>
    <dgm:pt modelId="{0154A86B-B483-4D41-87CB-11E4089B9EAC}" type="pres">
      <dgm:prSet presAssocID="{F524D7ED-B3C2-46AF-943B-6664C9305A21}" presName="rootComposite" presStyleCnt="0"/>
      <dgm:spPr/>
    </dgm:pt>
    <dgm:pt modelId="{7F9860F3-6CC3-4919-9AD6-F197FC82F7AB}" type="pres">
      <dgm:prSet presAssocID="{F524D7ED-B3C2-46AF-943B-6664C9305A21}" presName="rootText" presStyleLbl="node2" presStyleIdx="2" presStyleCnt="3" custScaleX="158251" custLinFactX="38581" custLinFactNeighborX="100000" custLinFactNeighborY="-65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29923BD-B9E9-4BDE-995E-C42DCC006C1B}" type="pres">
      <dgm:prSet presAssocID="{F524D7ED-B3C2-46AF-943B-6664C9305A21}" presName="rootConnector" presStyleLbl="node2" presStyleIdx="2" presStyleCnt="3"/>
      <dgm:spPr/>
      <dgm:t>
        <a:bodyPr/>
        <a:lstStyle/>
        <a:p>
          <a:endParaRPr lang="ru-RU"/>
        </a:p>
      </dgm:t>
    </dgm:pt>
    <dgm:pt modelId="{0516B797-7378-46DE-9689-348CCC57AF5E}" type="pres">
      <dgm:prSet presAssocID="{F524D7ED-B3C2-46AF-943B-6664C9305A21}" presName="hierChild4" presStyleCnt="0"/>
      <dgm:spPr/>
    </dgm:pt>
    <dgm:pt modelId="{F6AD8669-AF33-4650-8EA8-02F8D11F4D3E}" type="pres">
      <dgm:prSet presAssocID="{E4E86A15-9267-4F41-BBB8-D4FE9C3999C9}" presName="Name37" presStyleLbl="parChTrans1D3" presStyleIdx="2" presStyleCnt="3"/>
      <dgm:spPr/>
      <dgm:t>
        <a:bodyPr/>
        <a:lstStyle/>
        <a:p>
          <a:endParaRPr lang="ru-RU"/>
        </a:p>
      </dgm:t>
    </dgm:pt>
    <dgm:pt modelId="{420429FC-A0C4-4DE1-814A-6900B439354D}" type="pres">
      <dgm:prSet presAssocID="{CAA51513-8394-4563-B749-EADE060A9EA4}" presName="hierRoot2" presStyleCnt="0">
        <dgm:presLayoutVars>
          <dgm:hierBranch val="init"/>
        </dgm:presLayoutVars>
      </dgm:prSet>
      <dgm:spPr/>
    </dgm:pt>
    <dgm:pt modelId="{826CA310-A6B3-4BE6-9AA7-E7F7C12BF7E2}" type="pres">
      <dgm:prSet presAssocID="{CAA51513-8394-4563-B749-EADE060A9EA4}" presName="rootComposite" presStyleCnt="0"/>
      <dgm:spPr/>
    </dgm:pt>
    <dgm:pt modelId="{F443D850-B747-42A6-9DB4-457814008AEC}" type="pres">
      <dgm:prSet presAssocID="{CAA51513-8394-4563-B749-EADE060A9EA4}" presName="rootText" presStyleLbl="node3" presStyleIdx="2" presStyleCnt="3" custScaleX="124282" custScaleY="750440" custLinFactX="47561" custLinFactNeighborX="100000" custLinFactNeighborY="99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01E8EB-F61E-4E46-A6B8-F372F95CC663}" type="pres">
      <dgm:prSet presAssocID="{CAA51513-8394-4563-B749-EADE060A9EA4}" presName="rootConnector" presStyleLbl="node3" presStyleIdx="2" presStyleCnt="3"/>
      <dgm:spPr/>
      <dgm:t>
        <a:bodyPr/>
        <a:lstStyle/>
        <a:p>
          <a:endParaRPr lang="ru-RU"/>
        </a:p>
      </dgm:t>
    </dgm:pt>
    <dgm:pt modelId="{A4B2CFC7-AB4A-4FB4-BBA3-B62876DF354A}" type="pres">
      <dgm:prSet presAssocID="{CAA51513-8394-4563-B749-EADE060A9EA4}" presName="hierChild4" presStyleCnt="0"/>
      <dgm:spPr/>
    </dgm:pt>
    <dgm:pt modelId="{1372999B-3FC7-400B-8698-FE8B9AFF9CC5}" type="pres">
      <dgm:prSet presAssocID="{CAA51513-8394-4563-B749-EADE060A9EA4}" presName="hierChild5" presStyleCnt="0"/>
      <dgm:spPr/>
    </dgm:pt>
    <dgm:pt modelId="{CEEFC7F3-3C6F-4FFC-BE1B-9A0E44D9DD7B}" type="pres">
      <dgm:prSet presAssocID="{F524D7ED-B3C2-46AF-943B-6664C9305A21}" presName="hierChild5" presStyleCnt="0"/>
      <dgm:spPr/>
    </dgm:pt>
    <dgm:pt modelId="{0C802ED1-2A41-4CD4-B683-C81CC37A67EB}" type="pres">
      <dgm:prSet presAssocID="{780050B2-34ED-4B1C-A645-2D9412F4A5D1}" presName="hierChild3" presStyleCnt="0"/>
      <dgm:spPr/>
    </dgm:pt>
  </dgm:ptLst>
  <dgm:cxnLst>
    <dgm:cxn modelId="{5D6C90BE-7B58-4183-919A-6E83B780C110}" type="presOf" srcId="{49AAA096-36B6-48D9-9C25-2B0C6DC7E755}" destId="{47CD9A3F-D2DE-46B8-9B9F-A44A8D0C1C3F}" srcOrd="0" destOrd="0" presId="urn:microsoft.com/office/officeart/2005/8/layout/orgChart1"/>
    <dgm:cxn modelId="{E6C79874-B1DE-4EF3-9252-7D2D35D396EB}" srcId="{431BBC74-4D95-4A3F-991B-DE312CDFB050}" destId="{C7BEE56D-6056-42B1-8A48-B03044E8B23F}" srcOrd="0" destOrd="0" parTransId="{7E147580-913F-4A88-81B5-BD36F894404B}" sibTransId="{3FF0063B-7CF1-4C8F-A181-D66FA8D51A13}"/>
    <dgm:cxn modelId="{FF9C73E5-BFE8-4836-833C-B185790BCF22}" type="presOf" srcId="{0339109C-104C-4F7D-87AD-6F75E98FD363}" destId="{46083BC1-AD56-42D3-8DAE-A39673DBE428}" srcOrd="1" destOrd="0" presId="urn:microsoft.com/office/officeart/2005/8/layout/orgChart1"/>
    <dgm:cxn modelId="{76F5EDC7-3E08-4A3E-9451-6D426EBA2E9A}" srcId="{C4C76806-FF56-4462-A5D4-984FB8D90EE6}" destId="{50AF5663-C75F-4176-A936-BAF448EB0613}" srcOrd="0" destOrd="0" parTransId="{178F3F5F-EBCA-4F30-96A5-E2EA98E44544}" sibTransId="{4C722A08-A266-4EA1-B424-C9D2CFD338AE}"/>
    <dgm:cxn modelId="{DF8AE2D2-2177-4EFC-B3C2-2FBB221FBCFD}" srcId="{F524D7ED-B3C2-46AF-943B-6664C9305A21}" destId="{CAA51513-8394-4563-B749-EADE060A9EA4}" srcOrd="0" destOrd="0" parTransId="{E4E86A15-9267-4F41-BBB8-D4FE9C3999C9}" sibTransId="{45AA3D16-2075-4358-BD2B-786A985AA6F0}"/>
    <dgm:cxn modelId="{22EC63E8-EC6B-4B43-9B92-67E44CEB0D81}" type="presOf" srcId="{178F3F5F-EBCA-4F30-96A5-E2EA98E44544}" destId="{B3092F5E-71F6-4AB1-B7E0-E3E9C094D0A5}" srcOrd="0" destOrd="0" presId="urn:microsoft.com/office/officeart/2005/8/layout/orgChart1"/>
    <dgm:cxn modelId="{CF38220B-1234-47C6-B6BA-2F4C931A33AF}" type="presOf" srcId="{3F8D85C8-C086-4824-B298-C0826D188175}" destId="{3F03DE94-804D-4446-B33A-18E5A2D11391}" srcOrd="0" destOrd="0" presId="urn:microsoft.com/office/officeart/2005/8/layout/orgChart1"/>
    <dgm:cxn modelId="{1806B451-8441-445B-A099-EBEC0CD30D51}" type="presOf" srcId="{7E147580-913F-4A88-81B5-BD36F894404B}" destId="{438400E9-8A3F-479F-8047-D4E30435FFFC}" srcOrd="0" destOrd="0" presId="urn:microsoft.com/office/officeart/2005/8/layout/orgChart1"/>
    <dgm:cxn modelId="{A01874CF-42AD-4F81-AACF-59BB3B29FB3A}" type="presOf" srcId="{EBB12824-2DB9-4325-9166-C86CE1DDC10F}" destId="{8D8D31A4-2DA4-48B2-89C2-F01E1A3BCC4D}" srcOrd="0" destOrd="0" presId="urn:microsoft.com/office/officeart/2005/8/layout/orgChart1"/>
    <dgm:cxn modelId="{75419F7B-CE0F-4B90-8328-C7146B012138}" type="presOf" srcId="{896A23B8-095B-4327-B22D-D88108C9FE68}" destId="{0A3EB64F-2139-4EB5-980E-C9C6F0EDF300}" srcOrd="0" destOrd="0" presId="urn:microsoft.com/office/officeart/2005/8/layout/orgChart1"/>
    <dgm:cxn modelId="{0412D45F-040E-4DB5-A543-5386853C7309}" srcId="{C5861B70-49E1-4559-B998-7EF374A9C36B}" destId="{780050B2-34ED-4B1C-A645-2D9412F4A5D1}" srcOrd="0" destOrd="0" parTransId="{E8201068-A4B9-4189-B6C5-225B5C133961}" sibTransId="{60DED943-3E0E-4709-85BA-7D270BEBDD59}"/>
    <dgm:cxn modelId="{A62F3543-5254-463A-99F4-100DA6AFC2DF}" type="presOf" srcId="{6C43AD7C-C5B1-41E6-90D3-CA2F743AEC68}" destId="{D0204E95-DB81-4D58-9BA4-F968F8C6EC65}" srcOrd="1" destOrd="0" presId="urn:microsoft.com/office/officeart/2005/8/layout/orgChart1"/>
    <dgm:cxn modelId="{B9417A61-4CA6-42B5-BE01-19A2176DF7B8}" type="presOf" srcId="{896A23B8-095B-4327-B22D-D88108C9FE68}" destId="{C142003E-0C98-4519-B6D0-25011DCA6CA4}" srcOrd="1" destOrd="0" presId="urn:microsoft.com/office/officeart/2005/8/layout/orgChart1"/>
    <dgm:cxn modelId="{91859836-BC8A-46A5-9C3B-04F452A46099}" srcId="{6C43AD7C-C5B1-41E6-90D3-CA2F743AEC68}" destId="{C4C76806-FF56-4462-A5D4-984FB8D90EE6}" srcOrd="0" destOrd="0" parTransId="{B6666477-ACA9-411C-950A-E6AB61F7AC6C}" sibTransId="{F32F31A2-B5E0-4714-A84C-DC78F0207195}"/>
    <dgm:cxn modelId="{51B25163-1EC5-4053-970A-F0CBEBD3E896}" type="presOf" srcId="{3F4FE122-E421-4A47-831F-0CA69FF938A0}" destId="{2F1CE23E-878D-4B7B-BD5D-108721544DA9}" srcOrd="1" destOrd="0" presId="urn:microsoft.com/office/officeart/2005/8/layout/orgChart1"/>
    <dgm:cxn modelId="{E61DBF00-D453-4DEE-8276-54F7161D61AD}" type="presOf" srcId="{F524D7ED-B3C2-46AF-943B-6664C9305A21}" destId="{7F9860F3-6CC3-4919-9AD6-F197FC82F7AB}" srcOrd="0" destOrd="0" presId="urn:microsoft.com/office/officeart/2005/8/layout/orgChart1"/>
    <dgm:cxn modelId="{746535A8-6096-4B3F-B47B-D9C283FBFC9B}" type="presOf" srcId="{5B01D1D8-27C3-4152-86B4-FA1706F40F26}" destId="{01AC51C4-60FD-4B01-878A-CEA3134B3E20}" srcOrd="0" destOrd="0" presId="urn:microsoft.com/office/officeart/2005/8/layout/orgChart1"/>
    <dgm:cxn modelId="{8D5919BD-376A-41BE-9431-8B34D73B477F}" type="presOf" srcId="{4B401A75-0F4C-46DD-9EA8-16A8085F142B}" destId="{7602242C-4622-452F-AAD8-EE9AEECF8302}" srcOrd="0" destOrd="0" presId="urn:microsoft.com/office/officeart/2005/8/layout/orgChart1"/>
    <dgm:cxn modelId="{B5C4E044-77D1-4158-91D9-F7638818A19D}" type="presOf" srcId="{431BBC74-4D95-4A3F-991B-DE312CDFB050}" destId="{F08C83CE-F637-405A-BE8F-E39BB6D73AFB}" srcOrd="0" destOrd="0" presId="urn:microsoft.com/office/officeart/2005/8/layout/orgChart1"/>
    <dgm:cxn modelId="{402DE0B0-B0CD-4255-954E-8E22E2BE17D4}" type="presOf" srcId="{B6666477-ACA9-411C-950A-E6AB61F7AC6C}" destId="{655C2853-1EA2-4587-BCEA-0401F239B23F}" srcOrd="0" destOrd="0" presId="urn:microsoft.com/office/officeart/2005/8/layout/orgChart1"/>
    <dgm:cxn modelId="{7A650CBE-0B13-4D9D-8BE2-8F052A45221F}" type="presOf" srcId="{CAA51513-8394-4563-B749-EADE060A9EA4}" destId="{F443D850-B747-42A6-9DB4-457814008AEC}" srcOrd="0" destOrd="0" presId="urn:microsoft.com/office/officeart/2005/8/layout/orgChart1"/>
    <dgm:cxn modelId="{B0D37BF6-9BAA-4AF6-BD24-3C71EB7B8F5A}" type="presOf" srcId="{C5861B70-49E1-4559-B998-7EF374A9C36B}" destId="{223804D7-854D-4595-A3EF-13E7396CD46B}" srcOrd="0" destOrd="0" presId="urn:microsoft.com/office/officeart/2005/8/layout/orgChart1"/>
    <dgm:cxn modelId="{846E136A-37F0-41FB-A379-450CBA3754C0}" srcId="{12EE30EA-A227-460C-85B8-10596C21539F}" destId="{8FBFB727-BB98-4A9A-AB3F-382972A38F0C}" srcOrd="1" destOrd="0" parTransId="{EBB12824-2DB9-4325-9166-C86CE1DDC10F}" sibTransId="{567FCFDA-F5C0-40ED-A3D4-2B274412E9D4}"/>
    <dgm:cxn modelId="{FC9A5C32-0190-44CA-B725-AB248178A0A1}" type="presOf" srcId="{CAA51513-8394-4563-B749-EADE060A9EA4}" destId="{BB01E8EB-F61E-4E46-A6B8-F372F95CC663}" srcOrd="1" destOrd="0" presId="urn:microsoft.com/office/officeart/2005/8/layout/orgChart1"/>
    <dgm:cxn modelId="{FCDB7FF1-DD4E-4307-B9D4-755A97F9B9DF}" srcId="{12EE30EA-A227-460C-85B8-10596C21539F}" destId="{896A23B8-095B-4327-B22D-D88108C9FE68}" srcOrd="2" destOrd="0" parTransId="{3F8D85C8-C086-4824-B298-C0826D188175}" sibTransId="{B919351F-10DB-474B-996E-92294B1B5388}"/>
    <dgm:cxn modelId="{BE6E489E-D462-4960-BF30-C88CB06E7D31}" srcId="{780050B2-34ED-4B1C-A645-2D9412F4A5D1}" destId="{3ECFB5D5-D5DB-4E3F-B575-1CA1368FB538}" srcOrd="0" destOrd="0" parTransId="{4B401A75-0F4C-46DD-9EA8-16A8085F142B}" sibTransId="{3B0991F4-7C0C-4FAE-B636-5CF76CDA5102}"/>
    <dgm:cxn modelId="{7619BB8B-B64C-493E-981C-D20477F97337}" srcId="{780050B2-34ED-4B1C-A645-2D9412F4A5D1}" destId="{6C43AD7C-C5B1-41E6-90D3-CA2F743AEC68}" srcOrd="1" destOrd="0" parTransId="{40CC9ACE-1AF6-4DB0-A486-9270D022D2C0}" sibTransId="{EF38E917-2AE7-43E2-9B96-F86C91BF95BD}"/>
    <dgm:cxn modelId="{0CE23BAB-30B5-4D86-868E-EA4F64FE40A1}" type="presOf" srcId="{431BBC74-4D95-4A3F-991B-DE312CDFB050}" destId="{66033AA2-7A87-4A2D-AFB3-893F2F1D490B}" srcOrd="1" destOrd="0" presId="urn:microsoft.com/office/officeart/2005/8/layout/orgChart1"/>
    <dgm:cxn modelId="{586D05B8-CE13-45EA-9075-EEC31F289514}" srcId="{C4C76806-FF56-4462-A5D4-984FB8D90EE6}" destId="{3F4FE122-E421-4A47-831F-0CA69FF938A0}" srcOrd="2" destOrd="0" parTransId="{5A40F01E-7516-47F0-B370-B90B133AB1FD}" sibTransId="{35822108-A12E-47B1-BF4B-57DF582B2617}"/>
    <dgm:cxn modelId="{402B0069-A1DC-43E0-A52B-D158C3B0B1FE}" type="presOf" srcId="{E4E86A15-9267-4F41-BBB8-D4FE9C3999C9}" destId="{F6AD8669-AF33-4650-8EA8-02F8D11F4D3E}" srcOrd="0" destOrd="0" presId="urn:microsoft.com/office/officeart/2005/8/layout/orgChart1"/>
    <dgm:cxn modelId="{E9FB8094-DAFD-4223-B181-07A623B1CB39}" type="presOf" srcId="{8FBFB727-BB98-4A9A-AB3F-382972A38F0C}" destId="{099668C1-812D-4349-8878-6E1459D7224A}" srcOrd="1" destOrd="0" presId="urn:microsoft.com/office/officeart/2005/8/layout/orgChart1"/>
    <dgm:cxn modelId="{C758B3A3-5067-42CE-8DEE-DD32634755FB}" type="presOf" srcId="{4382D2BF-E0D7-4637-ABDF-F20029D7F41B}" destId="{4A4BCB12-1698-41A8-B571-2E3EAA85A858}" srcOrd="0" destOrd="0" presId="urn:microsoft.com/office/officeart/2005/8/layout/orgChart1"/>
    <dgm:cxn modelId="{A0216106-0558-48A0-94AD-C46A7F994874}" type="presOf" srcId="{105CF2AD-98C3-42E4-BE3C-CC502EDF685B}" destId="{8D35EA81-7C12-4575-B2BE-06C97140796A}" srcOrd="0" destOrd="0" presId="urn:microsoft.com/office/officeart/2005/8/layout/orgChart1"/>
    <dgm:cxn modelId="{8FA9C43E-D18B-46FD-8181-14255267DB62}" type="presOf" srcId="{40CC9ACE-1AF6-4DB0-A486-9270D022D2C0}" destId="{A4FB6668-9BB4-4617-A632-78EB1D904D1E}" srcOrd="0" destOrd="0" presId="urn:microsoft.com/office/officeart/2005/8/layout/orgChart1"/>
    <dgm:cxn modelId="{EA54ED61-ACFB-4895-AAC4-2E8933A4F951}" type="presOf" srcId="{50AF5663-C75F-4176-A936-BAF448EB0613}" destId="{4839C5D1-8E59-4280-8400-C6B265A8E321}" srcOrd="1" destOrd="0" presId="urn:microsoft.com/office/officeart/2005/8/layout/orgChart1"/>
    <dgm:cxn modelId="{A66725B4-E3B3-4885-946B-416BFED78E61}" type="presOf" srcId="{C7BEE56D-6056-42B1-8A48-B03044E8B23F}" destId="{5C578015-D7B1-4080-95E3-37D87DE3C7F1}" srcOrd="1" destOrd="0" presId="urn:microsoft.com/office/officeart/2005/8/layout/orgChart1"/>
    <dgm:cxn modelId="{2A08BACE-B1B1-49D5-AC0F-47239FD80176}" srcId="{780050B2-34ED-4B1C-A645-2D9412F4A5D1}" destId="{F524D7ED-B3C2-46AF-943B-6664C9305A21}" srcOrd="2" destOrd="0" parTransId="{D8ADFB4A-430D-4D1F-B810-712D89F043CF}" sibTransId="{D5DFA0A4-21D0-45B8-87CC-2B41240FB40C}"/>
    <dgm:cxn modelId="{E3BC255F-0B8A-4E08-A01A-6CB92A72A0C6}" type="presOf" srcId="{12EE30EA-A227-460C-85B8-10596C21539F}" destId="{31BDC885-7B83-4BA5-8E58-9EDF8F32234F}" srcOrd="1" destOrd="0" presId="urn:microsoft.com/office/officeart/2005/8/layout/orgChart1"/>
    <dgm:cxn modelId="{DF9C8B6A-3E86-47E7-8DF3-AD695191074A}" type="presOf" srcId="{0339109C-104C-4F7D-87AD-6F75E98FD363}" destId="{AAD0FB5A-D6E2-4849-B2F2-0986818FACF6}" srcOrd="0" destOrd="0" presId="urn:microsoft.com/office/officeart/2005/8/layout/orgChart1"/>
    <dgm:cxn modelId="{7E487C06-81E8-4816-B74E-71F7A436C9D7}" srcId="{C7BEE56D-6056-42B1-8A48-B03044E8B23F}" destId="{12EE30EA-A227-460C-85B8-10596C21539F}" srcOrd="0" destOrd="0" parTransId="{4382D2BF-E0D7-4637-ABDF-F20029D7F41B}" sibTransId="{13B2A8F7-C796-4C81-B9B1-92E1A4B29447}"/>
    <dgm:cxn modelId="{0A89005A-7767-4016-AF2A-CB70E2CA006C}" type="presOf" srcId="{50AF5663-C75F-4176-A936-BAF448EB0613}" destId="{321113D6-3CE0-4619-AFDC-B332CC89529F}" srcOrd="0" destOrd="0" presId="urn:microsoft.com/office/officeart/2005/8/layout/orgChart1"/>
    <dgm:cxn modelId="{AF189A16-1A1F-4833-BDA0-3D095C3BC570}" type="presOf" srcId="{ED3DD3A6-6FB9-4752-8893-88C64BFB389E}" destId="{36679D67-EA4C-4C95-BD12-BC1226D923A3}" srcOrd="0" destOrd="0" presId="urn:microsoft.com/office/officeart/2005/8/layout/orgChart1"/>
    <dgm:cxn modelId="{6336F6BF-4891-4FCC-9195-F2DEE4E84750}" srcId="{C4C76806-FF56-4462-A5D4-984FB8D90EE6}" destId="{CB0F96D6-8BCE-4D8F-8423-03CE14D6E3A9}" srcOrd="1" destOrd="0" parTransId="{49AAA096-36B6-48D9-9C25-2B0C6DC7E755}" sibTransId="{E1938636-2FDB-4D97-9620-E91D4210D01C}"/>
    <dgm:cxn modelId="{CC562D9D-CE71-43C7-BB0D-F3699A6CA1D1}" type="presOf" srcId="{12EE30EA-A227-460C-85B8-10596C21539F}" destId="{8D29B911-7CBA-4144-95D9-EA21B6A28BFA}" srcOrd="0" destOrd="0" presId="urn:microsoft.com/office/officeart/2005/8/layout/orgChart1"/>
    <dgm:cxn modelId="{6425C56D-5533-4A37-823E-644FE6966F12}" type="presOf" srcId="{C4C76806-FF56-4462-A5D4-984FB8D90EE6}" destId="{6C3E073A-43DB-4C42-A658-2F5DAB3DF5CF}" srcOrd="0" destOrd="0" presId="urn:microsoft.com/office/officeart/2005/8/layout/orgChart1"/>
    <dgm:cxn modelId="{7F29EBDB-4109-46EF-875A-606CFEDD3166}" type="presOf" srcId="{8FBFB727-BB98-4A9A-AB3F-382972A38F0C}" destId="{94DD4DBE-9A11-4FE2-9DBC-3976B2C81106}" srcOrd="0" destOrd="0" presId="urn:microsoft.com/office/officeart/2005/8/layout/orgChart1"/>
    <dgm:cxn modelId="{3ADC5C9F-D1D3-48B0-966F-8F343B82AEEA}" type="presOf" srcId="{780050B2-34ED-4B1C-A645-2D9412F4A5D1}" destId="{2047AB8B-4849-4881-8A83-CA12F4220630}" srcOrd="1" destOrd="0" presId="urn:microsoft.com/office/officeart/2005/8/layout/orgChart1"/>
    <dgm:cxn modelId="{767D79A1-FCD5-4597-9955-0FABB91B5872}" type="presOf" srcId="{CB0F96D6-8BCE-4D8F-8423-03CE14D6E3A9}" destId="{263FD5F6-877E-462C-9879-4948721C8E57}" srcOrd="0" destOrd="0" presId="urn:microsoft.com/office/officeart/2005/8/layout/orgChart1"/>
    <dgm:cxn modelId="{7746DADC-7C0D-4A80-926E-18C7850B2572}" type="presOf" srcId="{F524D7ED-B3C2-46AF-943B-6664C9305A21}" destId="{E29923BD-B9E9-4BDE-995E-C42DCC006C1B}" srcOrd="1" destOrd="0" presId="urn:microsoft.com/office/officeart/2005/8/layout/orgChart1"/>
    <dgm:cxn modelId="{4E47249F-7E93-4883-AE90-30E69E3ACAD0}" type="presOf" srcId="{29236763-5009-41AF-B144-E0381ABF988C}" destId="{7F0D72EE-CF23-4563-9294-C53F437EBC90}" srcOrd="0" destOrd="0" presId="urn:microsoft.com/office/officeart/2005/8/layout/orgChart1"/>
    <dgm:cxn modelId="{3C4D33B0-5E78-48A1-B194-DEF067003D95}" srcId="{12EE30EA-A227-460C-85B8-10596C21539F}" destId="{ED3DD3A6-6FB9-4752-8893-88C64BFB389E}" srcOrd="3" destOrd="0" parTransId="{5B01D1D8-27C3-4152-86B4-FA1706F40F26}" sibTransId="{274D3B0C-0734-4246-870A-BAFF5BC5176F}"/>
    <dgm:cxn modelId="{4FB33980-A65E-4EF4-9B1A-A39DE4BCEDBC}" type="presOf" srcId="{C7BEE56D-6056-42B1-8A48-B03044E8B23F}" destId="{D0A60989-BB0E-46CF-8C39-87668D882793}" srcOrd="0" destOrd="0" presId="urn:microsoft.com/office/officeart/2005/8/layout/orgChart1"/>
    <dgm:cxn modelId="{60C2ACDB-806F-46BA-B651-6DD51C3FF372}" srcId="{3ECFB5D5-D5DB-4E3F-B575-1CA1368FB538}" destId="{431BBC74-4D95-4A3F-991B-DE312CDFB050}" srcOrd="0" destOrd="0" parTransId="{29236763-5009-41AF-B144-E0381ABF988C}" sibTransId="{ECF5C1AC-0CC7-47F6-97B7-803521FF408F}"/>
    <dgm:cxn modelId="{00929859-6A4C-49B5-9C65-115C01465F46}" type="presOf" srcId="{5A40F01E-7516-47F0-B370-B90B133AB1FD}" destId="{62511EC5-FA38-4933-B43E-06CEBE8A907D}" srcOrd="0" destOrd="0" presId="urn:microsoft.com/office/officeart/2005/8/layout/orgChart1"/>
    <dgm:cxn modelId="{2A434424-921D-4796-A725-D4540469B18D}" type="presOf" srcId="{3F4FE122-E421-4A47-831F-0CA69FF938A0}" destId="{5F7BE897-10F5-42FE-958B-643EF78AA442}" srcOrd="0" destOrd="0" presId="urn:microsoft.com/office/officeart/2005/8/layout/orgChart1"/>
    <dgm:cxn modelId="{51763F8F-81D7-4A3D-848D-B2D4A4FDA831}" type="presOf" srcId="{3ECFB5D5-D5DB-4E3F-B575-1CA1368FB538}" destId="{AF055829-3001-4022-9F13-0389E5FD317C}" srcOrd="1" destOrd="0" presId="urn:microsoft.com/office/officeart/2005/8/layout/orgChart1"/>
    <dgm:cxn modelId="{52440699-7D89-4C10-9F9D-E11AAC05FE5C}" type="presOf" srcId="{C4C76806-FF56-4462-A5D4-984FB8D90EE6}" destId="{445AA0B2-1E94-4671-9ABC-CB119D874B72}" srcOrd="1" destOrd="0" presId="urn:microsoft.com/office/officeart/2005/8/layout/orgChart1"/>
    <dgm:cxn modelId="{F3F9A9AC-F8D9-4F7C-BF84-2EDC761F7798}" type="presOf" srcId="{CB0F96D6-8BCE-4D8F-8423-03CE14D6E3A9}" destId="{C65F5E5F-3585-4966-AC37-51BEA3F7F3AB}" srcOrd="1" destOrd="0" presId="urn:microsoft.com/office/officeart/2005/8/layout/orgChart1"/>
    <dgm:cxn modelId="{FAD88B30-BCF3-442C-B783-D350D8D20484}" type="presOf" srcId="{ED3DD3A6-6FB9-4752-8893-88C64BFB389E}" destId="{1FF45248-8954-4540-9EEC-B021E4473394}" srcOrd="1" destOrd="0" presId="urn:microsoft.com/office/officeart/2005/8/layout/orgChart1"/>
    <dgm:cxn modelId="{4763981F-F58B-4F83-93AF-B6C172F191DA}" type="presOf" srcId="{D8ADFB4A-430D-4D1F-B810-712D89F043CF}" destId="{42624103-A70F-4645-893F-BE730EF3887A}" srcOrd="0" destOrd="0" presId="urn:microsoft.com/office/officeart/2005/8/layout/orgChart1"/>
    <dgm:cxn modelId="{477E576E-5A7E-4460-9E07-31F9A61C8A49}" type="presOf" srcId="{780050B2-34ED-4B1C-A645-2D9412F4A5D1}" destId="{206CDA45-4FBA-4B97-9466-40498B23E69A}" srcOrd="0" destOrd="0" presId="urn:microsoft.com/office/officeart/2005/8/layout/orgChart1"/>
    <dgm:cxn modelId="{197C91D4-BD5D-4856-A235-5D8763BB7DFE}" type="presOf" srcId="{6C43AD7C-C5B1-41E6-90D3-CA2F743AEC68}" destId="{A46DD8AF-E6AC-4834-A01B-9A0AF3B622F5}" srcOrd="0" destOrd="0" presId="urn:microsoft.com/office/officeart/2005/8/layout/orgChart1"/>
    <dgm:cxn modelId="{5361C89D-CE8B-4D7D-BE59-6BD667DEFE72}" type="presOf" srcId="{3ECFB5D5-D5DB-4E3F-B575-1CA1368FB538}" destId="{432117E8-0C20-44DB-B999-52A9B26C8EB6}" srcOrd="0" destOrd="0" presId="urn:microsoft.com/office/officeart/2005/8/layout/orgChart1"/>
    <dgm:cxn modelId="{43ACF7CE-D1B6-4F05-845C-411F1FEDE6FE}" srcId="{12EE30EA-A227-460C-85B8-10596C21539F}" destId="{0339109C-104C-4F7D-87AD-6F75E98FD363}" srcOrd="0" destOrd="0" parTransId="{105CF2AD-98C3-42E4-BE3C-CC502EDF685B}" sibTransId="{3B5FFDE1-D6D3-46AC-8C4C-CF9D33481CA3}"/>
    <dgm:cxn modelId="{335A211D-BF42-47EA-A271-24C7D72ABB08}" type="presParOf" srcId="{223804D7-854D-4595-A3EF-13E7396CD46B}" destId="{ABB5507B-9D07-4B32-B497-54CEC12A0084}" srcOrd="0" destOrd="0" presId="urn:microsoft.com/office/officeart/2005/8/layout/orgChart1"/>
    <dgm:cxn modelId="{595EDD87-7C1C-4739-9F64-22DA39340CCB}" type="presParOf" srcId="{ABB5507B-9D07-4B32-B497-54CEC12A0084}" destId="{6040770C-281E-4205-8EF2-6411658129B4}" srcOrd="0" destOrd="0" presId="urn:microsoft.com/office/officeart/2005/8/layout/orgChart1"/>
    <dgm:cxn modelId="{40C04E18-F1D2-4891-8298-6336B8755B4A}" type="presParOf" srcId="{6040770C-281E-4205-8EF2-6411658129B4}" destId="{206CDA45-4FBA-4B97-9466-40498B23E69A}" srcOrd="0" destOrd="0" presId="urn:microsoft.com/office/officeart/2005/8/layout/orgChart1"/>
    <dgm:cxn modelId="{C6BC1B05-A502-42E5-B061-E09EF8894390}" type="presParOf" srcId="{6040770C-281E-4205-8EF2-6411658129B4}" destId="{2047AB8B-4849-4881-8A83-CA12F4220630}" srcOrd="1" destOrd="0" presId="urn:microsoft.com/office/officeart/2005/8/layout/orgChart1"/>
    <dgm:cxn modelId="{B8FE752C-6C1A-4B7B-9E33-4A1F13B2EF68}" type="presParOf" srcId="{ABB5507B-9D07-4B32-B497-54CEC12A0084}" destId="{F5635250-1887-43E7-9473-228293C50775}" srcOrd="1" destOrd="0" presId="urn:microsoft.com/office/officeart/2005/8/layout/orgChart1"/>
    <dgm:cxn modelId="{82293D72-9DBD-48C4-9739-C6B12B68E033}" type="presParOf" srcId="{F5635250-1887-43E7-9473-228293C50775}" destId="{7602242C-4622-452F-AAD8-EE9AEECF8302}" srcOrd="0" destOrd="0" presId="urn:microsoft.com/office/officeart/2005/8/layout/orgChart1"/>
    <dgm:cxn modelId="{C1EB5494-01F4-4BC9-832F-428846293157}" type="presParOf" srcId="{F5635250-1887-43E7-9473-228293C50775}" destId="{05D0FAF0-5EE5-4E49-B05E-27310F6F0AA6}" srcOrd="1" destOrd="0" presId="urn:microsoft.com/office/officeart/2005/8/layout/orgChart1"/>
    <dgm:cxn modelId="{7DF202AC-1C7C-4ECA-8E20-5320C196B261}" type="presParOf" srcId="{05D0FAF0-5EE5-4E49-B05E-27310F6F0AA6}" destId="{6945C162-AD4A-435D-9E1B-F5A247817914}" srcOrd="0" destOrd="0" presId="urn:microsoft.com/office/officeart/2005/8/layout/orgChart1"/>
    <dgm:cxn modelId="{32DA816B-4E76-432F-B166-5E251F4A7747}" type="presParOf" srcId="{6945C162-AD4A-435D-9E1B-F5A247817914}" destId="{432117E8-0C20-44DB-B999-52A9B26C8EB6}" srcOrd="0" destOrd="0" presId="urn:microsoft.com/office/officeart/2005/8/layout/orgChart1"/>
    <dgm:cxn modelId="{C6E0274C-2AC9-43A2-BE50-82ECB4B7FF11}" type="presParOf" srcId="{6945C162-AD4A-435D-9E1B-F5A247817914}" destId="{AF055829-3001-4022-9F13-0389E5FD317C}" srcOrd="1" destOrd="0" presId="urn:microsoft.com/office/officeart/2005/8/layout/orgChart1"/>
    <dgm:cxn modelId="{BC461279-F26D-4DDB-B954-F9BBDF4C7F51}" type="presParOf" srcId="{05D0FAF0-5EE5-4E49-B05E-27310F6F0AA6}" destId="{02E09892-FFEF-48C5-8C1B-DA916F8CB86C}" srcOrd="1" destOrd="0" presId="urn:microsoft.com/office/officeart/2005/8/layout/orgChart1"/>
    <dgm:cxn modelId="{4E37069C-D8BD-429E-9EFB-2459D73B7C35}" type="presParOf" srcId="{02E09892-FFEF-48C5-8C1B-DA916F8CB86C}" destId="{7F0D72EE-CF23-4563-9294-C53F437EBC90}" srcOrd="0" destOrd="0" presId="urn:microsoft.com/office/officeart/2005/8/layout/orgChart1"/>
    <dgm:cxn modelId="{C33FEC28-D6B3-4BFE-BB2E-41043F11F903}" type="presParOf" srcId="{02E09892-FFEF-48C5-8C1B-DA916F8CB86C}" destId="{1C57E671-3C6A-457F-B569-19F864609DAC}" srcOrd="1" destOrd="0" presId="urn:microsoft.com/office/officeart/2005/8/layout/orgChart1"/>
    <dgm:cxn modelId="{1142B672-94F7-441D-BC7D-21E808C4EEA4}" type="presParOf" srcId="{1C57E671-3C6A-457F-B569-19F864609DAC}" destId="{F547EF20-7CC1-4C12-B841-BBD3B5F0980C}" srcOrd="0" destOrd="0" presId="urn:microsoft.com/office/officeart/2005/8/layout/orgChart1"/>
    <dgm:cxn modelId="{1207E4EF-0BC9-4AA1-ADD8-6072CE4623CB}" type="presParOf" srcId="{F547EF20-7CC1-4C12-B841-BBD3B5F0980C}" destId="{F08C83CE-F637-405A-BE8F-E39BB6D73AFB}" srcOrd="0" destOrd="0" presId="urn:microsoft.com/office/officeart/2005/8/layout/orgChart1"/>
    <dgm:cxn modelId="{46D93D84-1D3D-4832-A92D-39E59166F879}" type="presParOf" srcId="{F547EF20-7CC1-4C12-B841-BBD3B5F0980C}" destId="{66033AA2-7A87-4A2D-AFB3-893F2F1D490B}" srcOrd="1" destOrd="0" presId="urn:microsoft.com/office/officeart/2005/8/layout/orgChart1"/>
    <dgm:cxn modelId="{A1E89530-0519-4DF2-B17C-8AAEBE4323BE}" type="presParOf" srcId="{1C57E671-3C6A-457F-B569-19F864609DAC}" destId="{4ECAEC11-035C-4531-B047-C190B20C755E}" srcOrd="1" destOrd="0" presId="urn:microsoft.com/office/officeart/2005/8/layout/orgChart1"/>
    <dgm:cxn modelId="{2E91364E-07B3-4D0C-BA35-FC473EE35475}" type="presParOf" srcId="{4ECAEC11-035C-4531-B047-C190B20C755E}" destId="{438400E9-8A3F-479F-8047-D4E30435FFFC}" srcOrd="0" destOrd="0" presId="urn:microsoft.com/office/officeart/2005/8/layout/orgChart1"/>
    <dgm:cxn modelId="{7C809063-DEEA-4190-B314-617F9E11E865}" type="presParOf" srcId="{4ECAEC11-035C-4531-B047-C190B20C755E}" destId="{13CC5D65-49B6-4BBA-A09A-30FBCF9F425B}" srcOrd="1" destOrd="0" presId="urn:microsoft.com/office/officeart/2005/8/layout/orgChart1"/>
    <dgm:cxn modelId="{8E69DC67-2BB5-4E87-8461-0418528A283F}" type="presParOf" srcId="{13CC5D65-49B6-4BBA-A09A-30FBCF9F425B}" destId="{D812B9C8-24AE-4269-A820-1D5078990DED}" srcOrd="0" destOrd="0" presId="urn:microsoft.com/office/officeart/2005/8/layout/orgChart1"/>
    <dgm:cxn modelId="{96BB780D-4195-4034-8942-85F56871F954}" type="presParOf" srcId="{D812B9C8-24AE-4269-A820-1D5078990DED}" destId="{D0A60989-BB0E-46CF-8C39-87668D882793}" srcOrd="0" destOrd="0" presId="urn:microsoft.com/office/officeart/2005/8/layout/orgChart1"/>
    <dgm:cxn modelId="{089A8D04-1DD8-4B8F-AD1B-54081FABDC5F}" type="presParOf" srcId="{D812B9C8-24AE-4269-A820-1D5078990DED}" destId="{5C578015-D7B1-4080-95E3-37D87DE3C7F1}" srcOrd="1" destOrd="0" presId="urn:microsoft.com/office/officeart/2005/8/layout/orgChart1"/>
    <dgm:cxn modelId="{E7630376-794E-4091-9B4C-3A9263E19A74}" type="presParOf" srcId="{13CC5D65-49B6-4BBA-A09A-30FBCF9F425B}" destId="{7309BF88-1C0E-4132-84F6-EB1FF3AEA2FD}" srcOrd="1" destOrd="0" presId="urn:microsoft.com/office/officeart/2005/8/layout/orgChart1"/>
    <dgm:cxn modelId="{5089BBEA-EC63-4FB5-A465-DA3C47509E1E}" type="presParOf" srcId="{7309BF88-1C0E-4132-84F6-EB1FF3AEA2FD}" destId="{4A4BCB12-1698-41A8-B571-2E3EAA85A858}" srcOrd="0" destOrd="0" presId="urn:microsoft.com/office/officeart/2005/8/layout/orgChart1"/>
    <dgm:cxn modelId="{E8629C65-C2B0-47BB-BAFA-2C88A1CA6D72}" type="presParOf" srcId="{7309BF88-1C0E-4132-84F6-EB1FF3AEA2FD}" destId="{517E7BD4-0FC2-45FF-91B9-C23DE82A9414}" srcOrd="1" destOrd="0" presId="urn:microsoft.com/office/officeart/2005/8/layout/orgChart1"/>
    <dgm:cxn modelId="{119389BA-0AD4-4C2A-B8BC-5E58F53527C4}" type="presParOf" srcId="{517E7BD4-0FC2-45FF-91B9-C23DE82A9414}" destId="{150AA0BF-7E74-4483-A904-9EF7B7391046}" srcOrd="0" destOrd="0" presId="urn:microsoft.com/office/officeart/2005/8/layout/orgChart1"/>
    <dgm:cxn modelId="{514105FA-F328-4FA2-80AA-6B7F3FE12A7B}" type="presParOf" srcId="{150AA0BF-7E74-4483-A904-9EF7B7391046}" destId="{8D29B911-7CBA-4144-95D9-EA21B6A28BFA}" srcOrd="0" destOrd="0" presId="urn:microsoft.com/office/officeart/2005/8/layout/orgChart1"/>
    <dgm:cxn modelId="{CE96ADAA-66D0-498E-8BB7-AE9D9E6C475A}" type="presParOf" srcId="{150AA0BF-7E74-4483-A904-9EF7B7391046}" destId="{31BDC885-7B83-4BA5-8E58-9EDF8F32234F}" srcOrd="1" destOrd="0" presId="urn:microsoft.com/office/officeart/2005/8/layout/orgChart1"/>
    <dgm:cxn modelId="{762ACB26-D05B-4A06-8303-E1668DD786F9}" type="presParOf" srcId="{517E7BD4-0FC2-45FF-91B9-C23DE82A9414}" destId="{52EA60F7-F049-4E0B-8AFA-063C4BB0E928}" srcOrd="1" destOrd="0" presId="urn:microsoft.com/office/officeart/2005/8/layout/orgChart1"/>
    <dgm:cxn modelId="{1C638F2D-CB4F-45FF-A0F6-DE98C6F3C2B8}" type="presParOf" srcId="{52EA60F7-F049-4E0B-8AFA-063C4BB0E928}" destId="{8D35EA81-7C12-4575-B2BE-06C97140796A}" srcOrd="0" destOrd="0" presId="urn:microsoft.com/office/officeart/2005/8/layout/orgChart1"/>
    <dgm:cxn modelId="{1F60A1E1-54CD-4475-9B95-091A283CA14B}" type="presParOf" srcId="{52EA60F7-F049-4E0B-8AFA-063C4BB0E928}" destId="{A763F354-9F2A-44E6-9740-35212089A6F3}" srcOrd="1" destOrd="0" presId="urn:microsoft.com/office/officeart/2005/8/layout/orgChart1"/>
    <dgm:cxn modelId="{92106E05-9EA4-4D00-9324-0C8B261DD4BA}" type="presParOf" srcId="{A763F354-9F2A-44E6-9740-35212089A6F3}" destId="{11AFF0A2-A789-4360-8A5C-8D8856C5EB70}" srcOrd="0" destOrd="0" presId="urn:microsoft.com/office/officeart/2005/8/layout/orgChart1"/>
    <dgm:cxn modelId="{FE051E6B-3804-415B-8C2E-841F49FBA666}" type="presParOf" srcId="{11AFF0A2-A789-4360-8A5C-8D8856C5EB70}" destId="{AAD0FB5A-D6E2-4849-B2F2-0986818FACF6}" srcOrd="0" destOrd="0" presId="urn:microsoft.com/office/officeart/2005/8/layout/orgChart1"/>
    <dgm:cxn modelId="{9CCF1282-86F1-4B8B-B906-9ECF79A2382B}" type="presParOf" srcId="{11AFF0A2-A789-4360-8A5C-8D8856C5EB70}" destId="{46083BC1-AD56-42D3-8DAE-A39673DBE428}" srcOrd="1" destOrd="0" presId="urn:microsoft.com/office/officeart/2005/8/layout/orgChart1"/>
    <dgm:cxn modelId="{85E53A34-DE89-4404-BBE0-1AFF82EB8F57}" type="presParOf" srcId="{A763F354-9F2A-44E6-9740-35212089A6F3}" destId="{4DB69271-4DFE-4E2A-AE5A-84B588B6E8DA}" srcOrd="1" destOrd="0" presId="urn:microsoft.com/office/officeart/2005/8/layout/orgChart1"/>
    <dgm:cxn modelId="{09CB63EE-147E-4FE5-9F9A-0F5394E3D8CC}" type="presParOf" srcId="{A763F354-9F2A-44E6-9740-35212089A6F3}" destId="{FB8A00D3-D5D0-456B-92A0-E6FCC2E9E243}" srcOrd="2" destOrd="0" presId="urn:microsoft.com/office/officeart/2005/8/layout/orgChart1"/>
    <dgm:cxn modelId="{78999070-2F45-4FE3-83FC-B78DF56DDCB6}" type="presParOf" srcId="{52EA60F7-F049-4E0B-8AFA-063C4BB0E928}" destId="{8D8D31A4-2DA4-48B2-89C2-F01E1A3BCC4D}" srcOrd="2" destOrd="0" presId="urn:microsoft.com/office/officeart/2005/8/layout/orgChart1"/>
    <dgm:cxn modelId="{1DC472E7-4B36-4D61-98FA-C82B78EDD315}" type="presParOf" srcId="{52EA60F7-F049-4E0B-8AFA-063C4BB0E928}" destId="{689DDE28-7A03-43E8-AA06-B6429ED073CC}" srcOrd="3" destOrd="0" presId="urn:microsoft.com/office/officeart/2005/8/layout/orgChart1"/>
    <dgm:cxn modelId="{F754A0F3-B0D3-4A1B-908B-C036D40F426F}" type="presParOf" srcId="{689DDE28-7A03-43E8-AA06-B6429ED073CC}" destId="{49E07921-9861-41FD-B6F4-DE2A305971D6}" srcOrd="0" destOrd="0" presId="urn:microsoft.com/office/officeart/2005/8/layout/orgChart1"/>
    <dgm:cxn modelId="{D9C91B27-DAE8-46D8-A2BD-3C1174390FDB}" type="presParOf" srcId="{49E07921-9861-41FD-B6F4-DE2A305971D6}" destId="{94DD4DBE-9A11-4FE2-9DBC-3976B2C81106}" srcOrd="0" destOrd="0" presId="urn:microsoft.com/office/officeart/2005/8/layout/orgChart1"/>
    <dgm:cxn modelId="{95FAA768-0939-49DF-A290-34E9B23DF410}" type="presParOf" srcId="{49E07921-9861-41FD-B6F4-DE2A305971D6}" destId="{099668C1-812D-4349-8878-6E1459D7224A}" srcOrd="1" destOrd="0" presId="urn:microsoft.com/office/officeart/2005/8/layout/orgChart1"/>
    <dgm:cxn modelId="{B967F641-AED0-4369-BA39-8788B3A27CEE}" type="presParOf" srcId="{689DDE28-7A03-43E8-AA06-B6429ED073CC}" destId="{FE5D3648-8384-481D-92A9-62F4A38DC267}" srcOrd="1" destOrd="0" presId="urn:microsoft.com/office/officeart/2005/8/layout/orgChart1"/>
    <dgm:cxn modelId="{B1D67622-260F-46AD-8245-FFABB9080CBF}" type="presParOf" srcId="{689DDE28-7A03-43E8-AA06-B6429ED073CC}" destId="{94B6990C-0007-46CA-B834-5433E5D8C32B}" srcOrd="2" destOrd="0" presId="urn:microsoft.com/office/officeart/2005/8/layout/orgChart1"/>
    <dgm:cxn modelId="{1D873DF3-CCC0-4C86-A6C5-B2156891EFE2}" type="presParOf" srcId="{52EA60F7-F049-4E0B-8AFA-063C4BB0E928}" destId="{3F03DE94-804D-4446-B33A-18E5A2D11391}" srcOrd="4" destOrd="0" presId="urn:microsoft.com/office/officeart/2005/8/layout/orgChart1"/>
    <dgm:cxn modelId="{4A6F4B29-F3CC-4F69-8389-33277B3449B8}" type="presParOf" srcId="{52EA60F7-F049-4E0B-8AFA-063C4BB0E928}" destId="{762C6738-C95C-42DB-BF13-96A7B2BF72AC}" srcOrd="5" destOrd="0" presId="urn:microsoft.com/office/officeart/2005/8/layout/orgChart1"/>
    <dgm:cxn modelId="{CFC45111-7432-4A1E-BA5B-D18053452AF2}" type="presParOf" srcId="{762C6738-C95C-42DB-BF13-96A7B2BF72AC}" destId="{4F1A0B6B-C4C7-478C-8DB1-24F07336DF92}" srcOrd="0" destOrd="0" presId="urn:microsoft.com/office/officeart/2005/8/layout/orgChart1"/>
    <dgm:cxn modelId="{F3902F2F-96D8-4418-B2A7-6333BDD33A1A}" type="presParOf" srcId="{4F1A0B6B-C4C7-478C-8DB1-24F07336DF92}" destId="{0A3EB64F-2139-4EB5-980E-C9C6F0EDF300}" srcOrd="0" destOrd="0" presId="urn:microsoft.com/office/officeart/2005/8/layout/orgChart1"/>
    <dgm:cxn modelId="{A60B9B95-1DAA-4B22-949A-0DDAB5B16B9D}" type="presParOf" srcId="{4F1A0B6B-C4C7-478C-8DB1-24F07336DF92}" destId="{C142003E-0C98-4519-B6D0-25011DCA6CA4}" srcOrd="1" destOrd="0" presId="urn:microsoft.com/office/officeart/2005/8/layout/orgChart1"/>
    <dgm:cxn modelId="{89A4FFB3-ADC6-46B7-9E25-5E711EE47923}" type="presParOf" srcId="{762C6738-C95C-42DB-BF13-96A7B2BF72AC}" destId="{E9991E4C-1159-4FB9-AF79-D39B1AD3996E}" srcOrd="1" destOrd="0" presId="urn:microsoft.com/office/officeart/2005/8/layout/orgChart1"/>
    <dgm:cxn modelId="{91B4888B-21BF-41DF-AA30-67A8A5339229}" type="presParOf" srcId="{762C6738-C95C-42DB-BF13-96A7B2BF72AC}" destId="{7D7B8BDD-E318-4FCB-9476-47AC05D4AB99}" srcOrd="2" destOrd="0" presId="urn:microsoft.com/office/officeart/2005/8/layout/orgChart1"/>
    <dgm:cxn modelId="{5CE39C98-6736-42A0-A5FF-B2BB4F8213EB}" type="presParOf" srcId="{52EA60F7-F049-4E0B-8AFA-063C4BB0E928}" destId="{01AC51C4-60FD-4B01-878A-CEA3134B3E20}" srcOrd="6" destOrd="0" presId="urn:microsoft.com/office/officeart/2005/8/layout/orgChart1"/>
    <dgm:cxn modelId="{87A47C88-FBEF-408D-AEC7-7BF7B50C0D61}" type="presParOf" srcId="{52EA60F7-F049-4E0B-8AFA-063C4BB0E928}" destId="{BCA35813-F0ED-4D7B-894A-46FF7CCCB0A3}" srcOrd="7" destOrd="0" presId="urn:microsoft.com/office/officeart/2005/8/layout/orgChart1"/>
    <dgm:cxn modelId="{62624699-37D6-40E8-921F-B2958F4FDDA3}" type="presParOf" srcId="{BCA35813-F0ED-4D7B-894A-46FF7CCCB0A3}" destId="{7A7B2644-1E12-4663-8248-F83A57B0E619}" srcOrd="0" destOrd="0" presId="urn:microsoft.com/office/officeart/2005/8/layout/orgChart1"/>
    <dgm:cxn modelId="{E8482A55-159F-4A72-8EEA-11DB3D46F587}" type="presParOf" srcId="{7A7B2644-1E12-4663-8248-F83A57B0E619}" destId="{36679D67-EA4C-4C95-BD12-BC1226D923A3}" srcOrd="0" destOrd="0" presId="urn:microsoft.com/office/officeart/2005/8/layout/orgChart1"/>
    <dgm:cxn modelId="{F748E31D-D993-43BE-AF1E-8038EFB1940A}" type="presParOf" srcId="{7A7B2644-1E12-4663-8248-F83A57B0E619}" destId="{1FF45248-8954-4540-9EEC-B021E4473394}" srcOrd="1" destOrd="0" presId="urn:microsoft.com/office/officeart/2005/8/layout/orgChart1"/>
    <dgm:cxn modelId="{72D06B0D-49B4-498F-AEC1-2CC70AED8F55}" type="presParOf" srcId="{BCA35813-F0ED-4D7B-894A-46FF7CCCB0A3}" destId="{C094AE59-B90B-46BC-9C0A-740F86A80457}" srcOrd="1" destOrd="0" presId="urn:microsoft.com/office/officeart/2005/8/layout/orgChart1"/>
    <dgm:cxn modelId="{A6EB9AD4-B2EA-4856-93B0-610050037C96}" type="presParOf" srcId="{BCA35813-F0ED-4D7B-894A-46FF7CCCB0A3}" destId="{8848B0F0-BE48-4B6D-BF86-D22FCFD993A3}" srcOrd="2" destOrd="0" presId="urn:microsoft.com/office/officeart/2005/8/layout/orgChart1"/>
    <dgm:cxn modelId="{08C78C93-0233-4F1D-AC49-86A3B3140C02}" type="presParOf" srcId="{517E7BD4-0FC2-45FF-91B9-C23DE82A9414}" destId="{9E164751-C1F2-4AC7-9B3B-F70BDA4BA2FD}" srcOrd="2" destOrd="0" presId="urn:microsoft.com/office/officeart/2005/8/layout/orgChart1"/>
    <dgm:cxn modelId="{97E8C7A3-C2AF-4BB6-950A-92B0E5E4F4B0}" type="presParOf" srcId="{13CC5D65-49B6-4BBA-A09A-30FBCF9F425B}" destId="{E7E70233-4700-4FDF-A7D9-E63903814276}" srcOrd="2" destOrd="0" presId="urn:microsoft.com/office/officeart/2005/8/layout/orgChart1"/>
    <dgm:cxn modelId="{25BF6A74-902F-42AF-BA28-01328940A3EF}" type="presParOf" srcId="{1C57E671-3C6A-457F-B569-19F864609DAC}" destId="{6B9EF29C-3201-44FF-A06A-57164B8B11C4}" srcOrd="2" destOrd="0" presId="urn:microsoft.com/office/officeart/2005/8/layout/orgChart1"/>
    <dgm:cxn modelId="{AED3030A-E37A-4B9F-8F19-F5D2B15A0AB4}" type="presParOf" srcId="{05D0FAF0-5EE5-4E49-B05E-27310F6F0AA6}" destId="{C6F8F415-7B49-49E1-A65C-E11A96C6CD24}" srcOrd="2" destOrd="0" presId="urn:microsoft.com/office/officeart/2005/8/layout/orgChart1"/>
    <dgm:cxn modelId="{2293A782-CC26-4270-BA58-79D01596794E}" type="presParOf" srcId="{F5635250-1887-43E7-9473-228293C50775}" destId="{A4FB6668-9BB4-4617-A632-78EB1D904D1E}" srcOrd="2" destOrd="0" presId="urn:microsoft.com/office/officeart/2005/8/layout/orgChart1"/>
    <dgm:cxn modelId="{D2F1B69A-3637-40A6-891F-27CC254CD200}" type="presParOf" srcId="{F5635250-1887-43E7-9473-228293C50775}" destId="{C91A7EC0-F2AE-4B52-AB0E-9ABD3FF37D6B}" srcOrd="3" destOrd="0" presId="urn:microsoft.com/office/officeart/2005/8/layout/orgChart1"/>
    <dgm:cxn modelId="{8F550BC3-6AD0-490E-8040-A5A0BEBDEC06}" type="presParOf" srcId="{C91A7EC0-F2AE-4B52-AB0E-9ABD3FF37D6B}" destId="{8F052BB4-24BA-48CD-9EE9-80AF559B95DC}" srcOrd="0" destOrd="0" presId="urn:microsoft.com/office/officeart/2005/8/layout/orgChart1"/>
    <dgm:cxn modelId="{39D04BDC-A636-4D56-BCB5-B5E9268007F3}" type="presParOf" srcId="{8F052BB4-24BA-48CD-9EE9-80AF559B95DC}" destId="{A46DD8AF-E6AC-4834-A01B-9A0AF3B622F5}" srcOrd="0" destOrd="0" presId="urn:microsoft.com/office/officeart/2005/8/layout/orgChart1"/>
    <dgm:cxn modelId="{549E31BD-A3DE-4502-A5AE-4C1C7C2CFD51}" type="presParOf" srcId="{8F052BB4-24BA-48CD-9EE9-80AF559B95DC}" destId="{D0204E95-DB81-4D58-9BA4-F968F8C6EC65}" srcOrd="1" destOrd="0" presId="urn:microsoft.com/office/officeart/2005/8/layout/orgChart1"/>
    <dgm:cxn modelId="{D7ACAE54-624A-405F-BE57-09662AD5A089}" type="presParOf" srcId="{C91A7EC0-F2AE-4B52-AB0E-9ABD3FF37D6B}" destId="{8971394F-9A66-4E26-9943-A937CD1FBB35}" srcOrd="1" destOrd="0" presId="urn:microsoft.com/office/officeart/2005/8/layout/orgChart1"/>
    <dgm:cxn modelId="{6889A6B1-7043-445F-AE1E-F2C01707A0E7}" type="presParOf" srcId="{8971394F-9A66-4E26-9943-A937CD1FBB35}" destId="{655C2853-1EA2-4587-BCEA-0401F239B23F}" srcOrd="0" destOrd="0" presId="urn:microsoft.com/office/officeart/2005/8/layout/orgChart1"/>
    <dgm:cxn modelId="{713AA7D4-1B9B-431B-A2B6-E26BEA7B0DC8}" type="presParOf" srcId="{8971394F-9A66-4E26-9943-A937CD1FBB35}" destId="{143E829D-BEA3-42BD-99A7-670768ED7D0A}" srcOrd="1" destOrd="0" presId="urn:microsoft.com/office/officeart/2005/8/layout/orgChart1"/>
    <dgm:cxn modelId="{540E6B09-ECA7-4A22-A5B6-4F52B5BA8226}" type="presParOf" srcId="{143E829D-BEA3-42BD-99A7-670768ED7D0A}" destId="{041EA4DF-AC25-4595-8440-811D2E503BAA}" srcOrd="0" destOrd="0" presId="urn:microsoft.com/office/officeart/2005/8/layout/orgChart1"/>
    <dgm:cxn modelId="{0F84BA87-84F3-41DA-B869-42B7B18F017C}" type="presParOf" srcId="{041EA4DF-AC25-4595-8440-811D2E503BAA}" destId="{6C3E073A-43DB-4C42-A658-2F5DAB3DF5CF}" srcOrd="0" destOrd="0" presId="urn:microsoft.com/office/officeart/2005/8/layout/orgChart1"/>
    <dgm:cxn modelId="{AEC40A7B-5990-446E-9683-27567E313454}" type="presParOf" srcId="{041EA4DF-AC25-4595-8440-811D2E503BAA}" destId="{445AA0B2-1E94-4671-9ABC-CB119D874B72}" srcOrd="1" destOrd="0" presId="urn:microsoft.com/office/officeart/2005/8/layout/orgChart1"/>
    <dgm:cxn modelId="{A4E04EC6-7AB8-43D8-9B90-3827267083FC}" type="presParOf" srcId="{143E829D-BEA3-42BD-99A7-670768ED7D0A}" destId="{CDC27611-2856-4FD4-B0E8-8FA1D1266693}" srcOrd="1" destOrd="0" presId="urn:microsoft.com/office/officeart/2005/8/layout/orgChart1"/>
    <dgm:cxn modelId="{B7156CC0-B03A-431E-8036-3BB68FBBCB65}" type="presParOf" srcId="{CDC27611-2856-4FD4-B0E8-8FA1D1266693}" destId="{B3092F5E-71F6-4AB1-B7E0-E3E9C094D0A5}" srcOrd="0" destOrd="0" presId="urn:microsoft.com/office/officeart/2005/8/layout/orgChart1"/>
    <dgm:cxn modelId="{61701E42-EDF7-4BE2-BE7A-195B8BFE1411}" type="presParOf" srcId="{CDC27611-2856-4FD4-B0E8-8FA1D1266693}" destId="{4FFFCD01-C9E9-462C-8A0C-C3C0AD1D10EC}" srcOrd="1" destOrd="0" presId="urn:microsoft.com/office/officeart/2005/8/layout/orgChart1"/>
    <dgm:cxn modelId="{D7FEC7EA-F904-47DA-AB0C-A9550129AEE2}" type="presParOf" srcId="{4FFFCD01-C9E9-462C-8A0C-C3C0AD1D10EC}" destId="{11BF676B-A1B3-4A38-82AD-594E481D7626}" srcOrd="0" destOrd="0" presId="urn:microsoft.com/office/officeart/2005/8/layout/orgChart1"/>
    <dgm:cxn modelId="{B1607D60-56F7-47F4-ACAE-CE53F74C19F6}" type="presParOf" srcId="{11BF676B-A1B3-4A38-82AD-594E481D7626}" destId="{321113D6-3CE0-4619-AFDC-B332CC89529F}" srcOrd="0" destOrd="0" presId="urn:microsoft.com/office/officeart/2005/8/layout/orgChart1"/>
    <dgm:cxn modelId="{BE196E3F-CC7D-4EB0-9363-CD653DF8D716}" type="presParOf" srcId="{11BF676B-A1B3-4A38-82AD-594E481D7626}" destId="{4839C5D1-8E59-4280-8400-C6B265A8E321}" srcOrd="1" destOrd="0" presId="urn:microsoft.com/office/officeart/2005/8/layout/orgChart1"/>
    <dgm:cxn modelId="{D805A8BF-997D-4492-8CF0-0DDEFA136BE3}" type="presParOf" srcId="{4FFFCD01-C9E9-462C-8A0C-C3C0AD1D10EC}" destId="{EC0E72D1-ED2A-463D-AC58-39C7C8439BCB}" srcOrd="1" destOrd="0" presId="urn:microsoft.com/office/officeart/2005/8/layout/orgChart1"/>
    <dgm:cxn modelId="{C0C7F366-1AE7-4DAA-8F95-79C304E36484}" type="presParOf" srcId="{4FFFCD01-C9E9-462C-8A0C-C3C0AD1D10EC}" destId="{87920DA7-719E-4AA3-923F-D8C7B90E306B}" srcOrd="2" destOrd="0" presId="urn:microsoft.com/office/officeart/2005/8/layout/orgChart1"/>
    <dgm:cxn modelId="{2216FCAD-52DF-4339-BBE6-25E10C43E40E}" type="presParOf" srcId="{CDC27611-2856-4FD4-B0E8-8FA1D1266693}" destId="{47CD9A3F-D2DE-46B8-9B9F-A44A8D0C1C3F}" srcOrd="2" destOrd="0" presId="urn:microsoft.com/office/officeart/2005/8/layout/orgChart1"/>
    <dgm:cxn modelId="{C4578C95-00C8-4984-938D-542A57E82F91}" type="presParOf" srcId="{CDC27611-2856-4FD4-B0E8-8FA1D1266693}" destId="{0E8B3ED6-6D60-400F-963D-3C9F463D3263}" srcOrd="3" destOrd="0" presId="urn:microsoft.com/office/officeart/2005/8/layout/orgChart1"/>
    <dgm:cxn modelId="{C4584561-79D6-4FC2-AE4E-D58881E48191}" type="presParOf" srcId="{0E8B3ED6-6D60-400F-963D-3C9F463D3263}" destId="{6B7EA24E-534A-4565-9537-90F8792D68AF}" srcOrd="0" destOrd="0" presId="urn:microsoft.com/office/officeart/2005/8/layout/orgChart1"/>
    <dgm:cxn modelId="{44C2C08A-B31D-43F4-BEDD-3812AC8992A6}" type="presParOf" srcId="{6B7EA24E-534A-4565-9537-90F8792D68AF}" destId="{263FD5F6-877E-462C-9879-4948721C8E57}" srcOrd="0" destOrd="0" presId="urn:microsoft.com/office/officeart/2005/8/layout/orgChart1"/>
    <dgm:cxn modelId="{3F5A71B4-274E-40EB-A1FA-503D015E25A4}" type="presParOf" srcId="{6B7EA24E-534A-4565-9537-90F8792D68AF}" destId="{C65F5E5F-3585-4966-AC37-51BEA3F7F3AB}" srcOrd="1" destOrd="0" presId="urn:microsoft.com/office/officeart/2005/8/layout/orgChart1"/>
    <dgm:cxn modelId="{9A612A0E-FEAC-4AC3-86D7-8786A4625749}" type="presParOf" srcId="{0E8B3ED6-6D60-400F-963D-3C9F463D3263}" destId="{184BAEAB-6178-4CB9-9A1E-34F5E5DECAC4}" srcOrd="1" destOrd="0" presId="urn:microsoft.com/office/officeart/2005/8/layout/orgChart1"/>
    <dgm:cxn modelId="{6C94DFF7-5E64-45B6-9F6B-53AAA5C8EB97}" type="presParOf" srcId="{0E8B3ED6-6D60-400F-963D-3C9F463D3263}" destId="{1723CB76-BBA1-45C5-AE92-02A845512656}" srcOrd="2" destOrd="0" presId="urn:microsoft.com/office/officeart/2005/8/layout/orgChart1"/>
    <dgm:cxn modelId="{2AA82123-0374-4741-88E7-B2AC76DF7A1E}" type="presParOf" srcId="{CDC27611-2856-4FD4-B0E8-8FA1D1266693}" destId="{62511EC5-FA38-4933-B43E-06CEBE8A907D}" srcOrd="4" destOrd="0" presId="urn:microsoft.com/office/officeart/2005/8/layout/orgChart1"/>
    <dgm:cxn modelId="{8793D527-5DC0-4E7B-A7A7-2734C720573D}" type="presParOf" srcId="{CDC27611-2856-4FD4-B0E8-8FA1D1266693}" destId="{ECF94385-D021-4205-8586-1DF6D4B01F53}" srcOrd="5" destOrd="0" presId="urn:microsoft.com/office/officeart/2005/8/layout/orgChart1"/>
    <dgm:cxn modelId="{66F42761-94BE-430C-91DB-FBAD1715726F}" type="presParOf" srcId="{ECF94385-D021-4205-8586-1DF6D4B01F53}" destId="{7AB5DB29-EDDC-4AFF-8772-371281F0A880}" srcOrd="0" destOrd="0" presId="urn:microsoft.com/office/officeart/2005/8/layout/orgChart1"/>
    <dgm:cxn modelId="{62899AAF-E914-4BB6-99BD-D5C068C171E5}" type="presParOf" srcId="{7AB5DB29-EDDC-4AFF-8772-371281F0A880}" destId="{5F7BE897-10F5-42FE-958B-643EF78AA442}" srcOrd="0" destOrd="0" presId="urn:microsoft.com/office/officeart/2005/8/layout/orgChart1"/>
    <dgm:cxn modelId="{D2169406-F8F9-4F8D-AF76-672904327477}" type="presParOf" srcId="{7AB5DB29-EDDC-4AFF-8772-371281F0A880}" destId="{2F1CE23E-878D-4B7B-BD5D-108721544DA9}" srcOrd="1" destOrd="0" presId="urn:microsoft.com/office/officeart/2005/8/layout/orgChart1"/>
    <dgm:cxn modelId="{FD50991F-E10C-4C08-A36C-766F3FDA6C7B}" type="presParOf" srcId="{ECF94385-D021-4205-8586-1DF6D4B01F53}" destId="{FB73877E-D450-4EFE-9DD5-F3C3DE7E8D5E}" srcOrd="1" destOrd="0" presId="urn:microsoft.com/office/officeart/2005/8/layout/orgChart1"/>
    <dgm:cxn modelId="{B78CC914-3753-4E43-9526-39967E679E65}" type="presParOf" srcId="{ECF94385-D021-4205-8586-1DF6D4B01F53}" destId="{F0A137B1-ADE4-487D-BC17-2AC7F62C8E62}" srcOrd="2" destOrd="0" presId="urn:microsoft.com/office/officeart/2005/8/layout/orgChart1"/>
    <dgm:cxn modelId="{FA95F785-AD87-4C20-90F9-C6F48FBB27B9}" type="presParOf" srcId="{143E829D-BEA3-42BD-99A7-670768ED7D0A}" destId="{559F02A3-9FA5-4A6F-862B-F9959BD614D4}" srcOrd="2" destOrd="0" presId="urn:microsoft.com/office/officeart/2005/8/layout/orgChart1"/>
    <dgm:cxn modelId="{4BBAC6A7-EC7A-4CAE-AD49-540BD49E8D5C}" type="presParOf" srcId="{C91A7EC0-F2AE-4B52-AB0E-9ABD3FF37D6B}" destId="{558F9D78-B8F0-4C00-ABFB-404A315253F4}" srcOrd="2" destOrd="0" presId="urn:microsoft.com/office/officeart/2005/8/layout/orgChart1"/>
    <dgm:cxn modelId="{4D147085-0E1C-42B6-8B72-E900701CBEA0}" type="presParOf" srcId="{F5635250-1887-43E7-9473-228293C50775}" destId="{42624103-A70F-4645-893F-BE730EF3887A}" srcOrd="4" destOrd="0" presId="urn:microsoft.com/office/officeart/2005/8/layout/orgChart1"/>
    <dgm:cxn modelId="{2F3CF5D7-3534-45B9-94E5-30320CD675AE}" type="presParOf" srcId="{F5635250-1887-43E7-9473-228293C50775}" destId="{EC9BE6C3-1C8D-4E83-B471-4BB74C0F2494}" srcOrd="5" destOrd="0" presId="urn:microsoft.com/office/officeart/2005/8/layout/orgChart1"/>
    <dgm:cxn modelId="{DA9C752A-532E-4CF4-B146-7DEA5A3E196E}" type="presParOf" srcId="{EC9BE6C3-1C8D-4E83-B471-4BB74C0F2494}" destId="{0154A86B-B483-4D41-87CB-11E4089B9EAC}" srcOrd="0" destOrd="0" presId="urn:microsoft.com/office/officeart/2005/8/layout/orgChart1"/>
    <dgm:cxn modelId="{71F20DEB-41FF-48F2-ACCD-8D8C42D31D84}" type="presParOf" srcId="{0154A86B-B483-4D41-87CB-11E4089B9EAC}" destId="{7F9860F3-6CC3-4919-9AD6-F197FC82F7AB}" srcOrd="0" destOrd="0" presId="urn:microsoft.com/office/officeart/2005/8/layout/orgChart1"/>
    <dgm:cxn modelId="{6F59B353-3BA7-4671-B969-4D48AEB94098}" type="presParOf" srcId="{0154A86B-B483-4D41-87CB-11E4089B9EAC}" destId="{E29923BD-B9E9-4BDE-995E-C42DCC006C1B}" srcOrd="1" destOrd="0" presId="urn:microsoft.com/office/officeart/2005/8/layout/orgChart1"/>
    <dgm:cxn modelId="{C13CA30B-D62C-47BC-9EDD-E3B9615D8665}" type="presParOf" srcId="{EC9BE6C3-1C8D-4E83-B471-4BB74C0F2494}" destId="{0516B797-7378-46DE-9689-348CCC57AF5E}" srcOrd="1" destOrd="0" presId="urn:microsoft.com/office/officeart/2005/8/layout/orgChart1"/>
    <dgm:cxn modelId="{8F53B58C-2958-44C5-925C-B564AD94BE0D}" type="presParOf" srcId="{0516B797-7378-46DE-9689-348CCC57AF5E}" destId="{F6AD8669-AF33-4650-8EA8-02F8D11F4D3E}" srcOrd="0" destOrd="0" presId="urn:microsoft.com/office/officeart/2005/8/layout/orgChart1"/>
    <dgm:cxn modelId="{5D86500B-0668-4ADC-AA06-F4A4A84D52B4}" type="presParOf" srcId="{0516B797-7378-46DE-9689-348CCC57AF5E}" destId="{420429FC-A0C4-4DE1-814A-6900B439354D}" srcOrd="1" destOrd="0" presId="urn:microsoft.com/office/officeart/2005/8/layout/orgChart1"/>
    <dgm:cxn modelId="{A3EBDB91-584C-4CA6-9958-DEF3E595397D}" type="presParOf" srcId="{420429FC-A0C4-4DE1-814A-6900B439354D}" destId="{826CA310-A6B3-4BE6-9AA7-E7F7C12BF7E2}" srcOrd="0" destOrd="0" presId="urn:microsoft.com/office/officeart/2005/8/layout/orgChart1"/>
    <dgm:cxn modelId="{83D8FD99-C163-447D-870C-4E94D288C61A}" type="presParOf" srcId="{826CA310-A6B3-4BE6-9AA7-E7F7C12BF7E2}" destId="{F443D850-B747-42A6-9DB4-457814008AEC}" srcOrd="0" destOrd="0" presId="urn:microsoft.com/office/officeart/2005/8/layout/orgChart1"/>
    <dgm:cxn modelId="{E4AAEC70-6BFB-4267-B0A0-9F80C68F8162}" type="presParOf" srcId="{826CA310-A6B3-4BE6-9AA7-E7F7C12BF7E2}" destId="{BB01E8EB-F61E-4E46-A6B8-F372F95CC663}" srcOrd="1" destOrd="0" presId="urn:microsoft.com/office/officeart/2005/8/layout/orgChart1"/>
    <dgm:cxn modelId="{BFB93EB9-D41F-4D67-9302-206A5B93FC14}" type="presParOf" srcId="{420429FC-A0C4-4DE1-814A-6900B439354D}" destId="{A4B2CFC7-AB4A-4FB4-BBA3-B62876DF354A}" srcOrd="1" destOrd="0" presId="urn:microsoft.com/office/officeart/2005/8/layout/orgChart1"/>
    <dgm:cxn modelId="{E0818831-383F-4C87-A6D1-1EE03723B015}" type="presParOf" srcId="{420429FC-A0C4-4DE1-814A-6900B439354D}" destId="{1372999B-3FC7-400B-8698-FE8B9AFF9CC5}" srcOrd="2" destOrd="0" presId="urn:microsoft.com/office/officeart/2005/8/layout/orgChart1"/>
    <dgm:cxn modelId="{476FB14F-C546-428D-A6EB-8B9A6B663AAE}" type="presParOf" srcId="{EC9BE6C3-1C8D-4E83-B471-4BB74C0F2494}" destId="{CEEFC7F3-3C6F-4FFC-BE1B-9A0E44D9DD7B}" srcOrd="2" destOrd="0" presId="urn:microsoft.com/office/officeart/2005/8/layout/orgChart1"/>
    <dgm:cxn modelId="{C5307F5B-AE8F-4EBE-AD86-6CEB845ED7E6}" type="presParOf" srcId="{ABB5507B-9D07-4B32-B497-54CEC12A0084}" destId="{0C802ED1-2A41-4CD4-B683-C81CC37A67E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8DB7C3A-6C2B-4E5A-8521-511A933F6121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E09A7D0-72F3-4352-85CD-B5BCB9DD947A}" type="pres">
      <dgm:prSet presAssocID="{08DB7C3A-6C2B-4E5A-8521-511A933F612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</dgm:ptLst>
  <dgm:cxnLst>
    <dgm:cxn modelId="{97A93F74-7F3F-40DF-B19D-4503523D5155}" type="presOf" srcId="{08DB7C3A-6C2B-4E5A-8521-511A933F6121}" destId="{CE09A7D0-72F3-4352-85CD-B5BCB9DD947A}" srcOrd="0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5861B70-49E1-4559-B998-7EF374A9C36B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FBFB727-BB98-4A9A-AB3F-382972A38F0C}">
      <dgm:prSet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algn="ctr"/>
          <a:endParaRPr lang="ru-RU" sz="1000" dirty="0"/>
        </a:p>
      </dgm:t>
    </dgm:pt>
    <dgm:pt modelId="{EBB12824-2DB9-4325-9166-C86CE1DDC10F}" type="parTrans" cxnId="{846E136A-37F0-41FB-A379-450CBA3754C0}">
      <dgm:prSet/>
      <dgm:spPr/>
      <dgm:t>
        <a:bodyPr/>
        <a:lstStyle/>
        <a:p>
          <a:endParaRPr lang="ru-RU" sz="1000"/>
        </a:p>
      </dgm:t>
    </dgm:pt>
    <dgm:pt modelId="{567FCFDA-F5C0-40ED-A3D4-2B274412E9D4}" type="sibTrans" cxnId="{846E136A-37F0-41FB-A379-450CBA3754C0}">
      <dgm:prSet/>
      <dgm:spPr/>
      <dgm:t>
        <a:bodyPr/>
        <a:lstStyle/>
        <a:p>
          <a:endParaRPr lang="ru-RU"/>
        </a:p>
      </dgm:t>
    </dgm:pt>
    <dgm:pt modelId="{896A23B8-095B-4327-B22D-D88108C9FE68}">
      <dgm:prSet custT="1"/>
      <dgm:spPr/>
      <dgm:t>
        <a:bodyPr/>
        <a:lstStyle/>
        <a:p>
          <a:r>
            <a:rPr lang="ru-RU" sz="1000" b="0" i="0" dirty="0" smtClean="0"/>
            <a:t>Выполняя расчет конструкции сверху вниз, определяют с помощью номограммы рис.3.1, требуемые модули на поверхности каждого конструктивного слоя</a:t>
          </a:r>
          <a:endParaRPr lang="ru-RU" sz="1000" dirty="0"/>
        </a:p>
      </dgm:t>
    </dgm:pt>
    <dgm:pt modelId="{3F8D85C8-C086-4824-B298-C0826D188175}" type="parTrans" cxnId="{FCDB7FF1-DD4E-4307-B9D4-755A97F9B9DF}">
      <dgm:prSet/>
      <dgm:spPr/>
      <dgm:t>
        <a:bodyPr/>
        <a:lstStyle/>
        <a:p>
          <a:endParaRPr lang="ru-RU" sz="1000"/>
        </a:p>
      </dgm:t>
    </dgm:pt>
    <dgm:pt modelId="{B919351F-10DB-474B-996E-92294B1B5388}" type="sibTrans" cxnId="{FCDB7FF1-DD4E-4307-B9D4-755A97F9B9DF}">
      <dgm:prSet/>
      <dgm:spPr/>
      <dgm:t>
        <a:bodyPr/>
        <a:lstStyle/>
        <a:p>
          <a:endParaRPr lang="ru-RU"/>
        </a:p>
      </dgm:t>
    </dgm:pt>
    <dgm:pt modelId="{780050B2-34ED-4B1C-A645-2D9412F4A5D1}">
      <dgm:prSet phldrT="[Текст]" custT="1"/>
      <dgm:spPr>
        <a:gradFill rotWithShape="0">
          <a:gsLst>
            <a:gs pos="0">
              <a:schemeClr val="bg2">
                <a:lumMod val="75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</a:gradFill>
      </dgm:spPr>
      <dgm:t>
        <a:bodyPr/>
        <a:lstStyle/>
        <a:p>
          <a:r>
            <a:rPr lang="ru-RU" sz="1500" b="1" i="0" dirty="0" smtClean="0"/>
            <a:t>Расчет конструкции в целом по допускаемому упругому прогибу</a:t>
          </a:r>
          <a:endParaRPr lang="ru-RU" sz="1500" dirty="0"/>
        </a:p>
      </dgm:t>
    </dgm:pt>
    <dgm:pt modelId="{60DED943-3E0E-4709-85BA-7D270BEBDD59}" type="sibTrans" cxnId="{0412D45F-040E-4DB5-A543-5386853C7309}">
      <dgm:prSet/>
      <dgm:spPr/>
      <dgm:t>
        <a:bodyPr/>
        <a:lstStyle/>
        <a:p>
          <a:endParaRPr lang="ru-RU"/>
        </a:p>
      </dgm:t>
    </dgm:pt>
    <dgm:pt modelId="{E8201068-A4B9-4189-B6C5-225B5C133961}" type="parTrans" cxnId="{0412D45F-040E-4DB5-A543-5386853C7309}">
      <dgm:prSet/>
      <dgm:spPr/>
      <dgm:t>
        <a:bodyPr/>
        <a:lstStyle/>
        <a:p>
          <a:endParaRPr lang="ru-RU"/>
        </a:p>
      </dgm:t>
    </dgm:pt>
    <dgm:pt modelId="{FE73E5B2-7734-4332-BA57-48EEE12B8CAA}">
      <dgm:prSet custT="1"/>
      <dgm:spPr/>
      <dgm:t>
        <a:bodyPr/>
        <a:lstStyle/>
        <a:p>
          <a:r>
            <a:rPr lang="ru-RU" sz="1000" b="0" i="0" dirty="0" smtClean="0"/>
            <a:t>Определяют требуемый минимальный общий модуль конструкции</a:t>
          </a:r>
          <a:endParaRPr lang="ru-RU" sz="1000" dirty="0"/>
        </a:p>
      </dgm:t>
    </dgm:pt>
    <dgm:pt modelId="{84357949-B4C4-4B0F-BBCB-9741FEB1815C}" type="parTrans" cxnId="{209C2D47-2DEB-4E1D-8956-2C6FC1D5797E}">
      <dgm:prSet/>
      <dgm:spPr/>
      <dgm:t>
        <a:bodyPr/>
        <a:lstStyle/>
        <a:p>
          <a:endParaRPr lang="ru-RU"/>
        </a:p>
      </dgm:t>
    </dgm:pt>
    <dgm:pt modelId="{94CC27FD-7EFD-4F7A-B61B-1BE0605E5380}" type="sibTrans" cxnId="{209C2D47-2DEB-4E1D-8956-2C6FC1D5797E}">
      <dgm:prSet/>
      <dgm:spPr/>
      <dgm:t>
        <a:bodyPr/>
        <a:lstStyle/>
        <a:p>
          <a:endParaRPr lang="ru-RU"/>
        </a:p>
      </dgm:t>
    </dgm:pt>
    <dgm:pt modelId="{ED3DD3A6-6FB9-4752-8893-88C64BFB389E}">
      <dgm:prSet custT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sz="1000" dirty="0"/>
        </a:p>
      </dgm:t>
    </dgm:pt>
    <dgm:pt modelId="{274D3B0C-0734-4246-870A-BAFF5BC5176F}" type="sibTrans" cxnId="{3C4D33B0-5E78-48A1-B194-DEF067003D95}">
      <dgm:prSet/>
      <dgm:spPr/>
      <dgm:t>
        <a:bodyPr/>
        <a:lstStyle/>
        <a:p>
          <a:endParaRPr lang="ru-RU"/>
        </a:p>
      </dgm:t>
    </dgm:pt>
    <dgm:pt modelId="{5B01D1D8-27C3-4152-86B4-FA1706F40F26}" type="parTrans" cxnId="{3C4D33B0-5E78-48A1-B194-DEF067003D95}">
      <dgm:prSet/>
      <dgm:spPr/>
      <dgm:t>
        <a:bodyPr/>
        <a:lstStyle/>
        <a:p>
          <a:endParaRPr lang="ru-RU" sz="1000"/>
        </a:p>
      </dgm:t>
    </dgm:pt>
    <dgm:pt modelId="{2C92F230-897B-4193-AA83-6118A36705A9}">
      <dgm:prSet/>
      <dgm:spPr/>
      <dgm:t>
        <a:bodyPr/>
        <a:lstStyle/>
        <a:p>
          <a:r>
            <a:rPr lang="ru-RU" b="0" i="0" dirty="0" smtClean="0"/>
            <a:t>Назначают модули и предварительно толщины слоев конструкции (кроме толщины основания)</a:t>
          </a:r>
          <a:endParaRPr lang="ru-RU" dirty="0"/>
        </a:p>
      </dgm:t>
    </dgm:pt>
    <dgm:pt modelId="{F9D5D19D-5065-467D-B5E0-B948CB36A0E9}" type="parTrans" cxnId="{96583E94-5E8E-4AC1-B843-CA699EEFD5D8}">
      <dgm:prSet/>
      <dgm:spPr/>
      <dgm:t>
        <a:bodyPr/>
        <a:lstStyle/>
        <a:p>
          <a:endParaRPr lang="ru-RU"/>
        </a:p>
      </dgm:t>
    </dgm:pt>
    <dgm:pt modelId="{51BD73E4-FCDB-4E48-B4F2-1469EDB228E6}" type="sibTrans" cxnId="{96583E94-5E8E-4AC1-B843-CA699EEFD5D8}">
      <dgm:prSet/>
      <dgm:spPr/>
      <dgm:t>
        <a:bodyPr/>
        <a:lstStyle/>
        <a:p>
          <a:endParaRPr lang="ru-RU"/>
        </a:p>
      </dgm:t>
    </dgm:pt>
    <dgm:pt modelId="{70A808F1-A9A5-469A-ABAE-6A7951815081}">
      <dgm:prSet/>
      <dgm:spPr/>
      <dgm:t>
        <a:bodyPr/>
        <a:lstStyle/>
        <a:p>
          <a:r>
            <a:rPr lang="ru-RU" b="0" i="0" dirty="0" smtClean="0"/>
            <a:t>Выполняя расчет конструкции снизу вверх, определяют толщину основания (при заданном его модуле), обеспечивающую необходимый модуль на поверхности основания, полученный при расчете сверху</a:t>
          </a:r>
          <a:endParaRPr lang="ru-RU" dirty="0"/>
        </a:p>
      </dgm:t>
    </dgm:pt>
    <dgm:pt modelId="{6CF3B243-366C-4642-8460-288DDCEC77D1}" type="parTrans" cxnId="{6EB0614E-9745-4071-BAED-F2FD959B25C0}">
      <dgm:prSet/>
      <dgm:spPr/>
      <dgm:t>
        <a:bodyPr/>
        <a:lstStyle/>
        <a:p>
          <a:endParaRPr lang="ru-RU"/>
        </a:p>
      </dgm:t>
    </dgm:pt>
    <dgm:pt modelId="{5F173BBA-83AC-4E0B-9286-1538880EDEF5}" type="sibTrans" cxnId="{6EB0614E-9745-4071-BAED-F2FD959B25C0}">
      <dgm:prSet/>
      <dgm:spPr/>
      <dgm:t>
        <a:bodyPr/>
        <a:lstStyle/>
        <a:p>
          <a:endParaRPr lang="ru-RU"/>
        </a:p>
      </dgm:t>
    </dgm:pt>
    <dgm:pt modelId="{223804D7-854D-4595-A3EF-13E7396CD46B}" type="pres">
      <dgm:prSet presAssocID="{C5861B70-49E1-4559-B998-7EF374A9C36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BB5507B-9D07-4B32-B497-54CEC12A0084}" type="pres">
      <dgm:prSet presAssocID="{780050B2-34ED-4B1C-A645-2D9412F4A5D1}" presName="hierRoot1" presStyleCnt="0">
        <dgm:presLayoutVars>
          <dgm:hierBranch val="init"/>
        </dgm:presLayoutVars>
      </dgm:prSet>
      <dgm:spPr/>
    </dgm:pt>
    <dgm:pt modelId="{6040770C-281E-4205-8EF2-6411658129B4}" type="pres">
      <dgm:prSet presAssocID="{780050B2-34ED-4B1C-A645-2D9412F4A5D1}" presName="rootComposite1" presStyleCnt="0"/>
      <dgm:spPr/>
    </dgm:pt>
    <dgm:pt modelId="{206CDA45-4FBA-4B97-9466-40498B23E69A}" type="pres">
      <dgm:prSet presAssocID="{780050B2-34ED-4B1C-A645-2D9412F4A5D1}" presName="rootText1" presStyleLbl="node0" presStyleIdx="0" presStyleCnt="1" custScaleX="189675" custScaleY="62792" custLinFactNeighborX="58706" custLinFactNeighborY="1445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047AB8B-4849-4881-8A83-CA12F4220630}" type="pres">
      <dgm:prSet presAssocID="{780050B2-34ED-4B1C-A645-2D9412F4A5D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5635250-1887-43E7-9473-228293C50775}" type="pres">
      <dgm:prSet presAssocID="{780050B2-34ED-4B1C-A645-2D9412F4A5D1}" presName="hierChild2" presStyleCnt="0"/>
      <dgm:spPr/>
    </dgm:pt>
    <dgm:pt modelId="{8D8D31A4-2DA4-48B2-89C2-F01E1A3BCC4D}" type="pres">
      <dgm:prSet presAssocID="{EBB12824-2DB9-4325-9166-C86CE1DDC10F}" presName="Name37" presStyleLbl="parChTrans1D2" presStyleIdx="0" presStyleCnt="1"/>
      <dgm:spPr/>
      <dgm:t>
        <a:bodyPr/>
        <a:lstStyle/>
        <a:p>
          <a:endParaRPr lang="ru-RU"/>
        </a:p>
      </dgm:t>
    </dgm:pt>
    <dgm:pt modelId="{689DDE28-7A03-43E8-AA06-B6429ED073CC}" type="pres">
      <dgm:prSet presAssocID="{8FBFB727-BB98-4A9A-AB3F-382972A38F0C}" presName="hierRoot2" presStyleCnt="0">
        <dgm:presLayoutVars>
          <dgm:hierBranch val="init"/>
        </dgm:presLayoutVars>
      </dgm:prSet>
      <dgm:spPr/>
    </dgm:pt>
    <dgm:pt modelId="{49E07921-9861-41FD-B6F4-DE2A305971D6}" type="pres">
      <dgm:prSet presAssocID="{8FBFB727-BB98-4A9A-AB3F-382972A38F0C}" presName="rootComposite" presStyleCnt="0"/>
      <dgm:spPr/>
    </dgm:pt>
    <dgm:pt modelId="{94DD4DBE-9A11-4FE2-9DBC-3976B2C81106}" type="pres">
      <dgm:prSet presAssocID="{8FBFB727-BB98-4A9A-AB3F-382972A38F0C}" presName="rootText" presStyleLbl="node2" presStyleIdx="0" presStyleCnt="1" custScaleX="52186" custScaleY="29609" custLinFactNeighborX="-17802" custLinFactNeighborY="506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99668C1-812D-4349-8878-6E1459D7224A}" type="pres">
      <dgm:prSet presAssocID="{8FBFB727-BB98-4A9A-AB3F-382972A38F0C}" presName="rootConnector" presStyleLbl="node2" presStyleIdx="0" presStyleCnt="1"/>
      <dgm:spPr/>
      <dgm:t>
        <a:bodyPr/>
        <a:lstStyle/>
        <a:p>
          <a:endParaRPr lang="ru-RU"/>
        </a:p>
      </dgm:t>
    </dgm:pt>
    <dgm:pt modelId="{FE5D3648-8384-481D-92A9-62F4A38DC267}" type="pres">
      <dgm:prSet presAssocID="{8FBFB727-BB98-4A9A-AB3F-382972A38F0C}" presName="hierChild4" presStyleCnt="0"/>
      <dgm:spPr/>
    </dgm:pt>
    <dgm:pt modelId="{3F03DE94-804D-4446-B33A-18E5A2D11391}" type="pres">
      <dgm:prSet presAssocID="{3F8D85C8-C086-4824-B298-C0826D188175}" presName="Name37" presStyleLbl="parChTrans1D3" presStyleIdx="0" presStyleCnt="5"/>
      <dgm:spPr/>
      <dgm:t>
        <a:bodyPr/>
        <a:lstStyle/>
        <a:p>
          <a:endParaRPr lang="ru-RU"/>
        </a:p>
      </dgm:t>
    </dgm:pt>
    <dgm:pt modelId="{762C6738-C95C-42DB-BF13-96A7B2BF72AC}" type="pres">
      <dgm:prSet presAssocID="{896A23B8-095B-4327-B22D-D88108C9FE68}" presName="hierRoot2" presStyleCnt="0">
        <dgm:presLayoutVars>
          <dgm:hierBranch val="init"/>
        </dgm:presLayoutVars>
      </dgm:prSet>
      <dgm:spPr/>
    </dgm:pt>
    <dgm:pt modelId="{4F1A0B6B-C4C7-478C-8DB1-24F07336DF92}" type="pres">
      <dgm:prSet presAssocID="{896A23B8-095B-4327-B22D-D88108C9FE68}" presName="rootComposite" presStyleCnt="0"/>
      <dgm:spPr/>
    </dgm:pt>
    <dgm:pt modelId="{0A3EB64F-2139-4EB5-980E-C9C6F0EDF300}" type="pres">
      <dgm:prSet presAssocID="{896A23B8-095B-4327-B22D-D88108C9FE68}" presName="rootText" presStyleLbl="node3" presStyleIdx="0" presStyleCnt="5" custScaleX="185994" custScaleY="59120" custLinFactY="53254" custLinFactNeighborX="-4990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142003E-0C98-4519-B6D0-25011DCA6CA4}" type="pres">
      <dgm:prSet presAssocID="{896A23B8-095B-4327-B22D-D88108C9FE68}" presName="rootConnector" presStyleLbl="node3" presStyleIdx="0" presStyleCnt="5"/>
      <dgm:spPr/>
      <dgm:t>
        <a:bodyPr/>
        <a:lstStyle/>
        <a:p>
          <a:endParaRPr lang="ru-RU"/>
        </a:p>
      </dgm:t>
    </dgm:pt>
    <dgm:pt modelId="{E9991E4C-1159-4FB9-AF79-D39B1AD3996E}" type="pres">
      <dgm:prSet presAssocID="{896A23B8-095B-4327-B22D-D88108C9FE68}" presName="hierChild4" presStyleCnt="0"/>
      <dgm:spPr/>
    </dgm:pt>
    <dgm:pt modelId="{7D7B8BDD-E318-4FCB-9476-47AC05D4AB99}" type="pres">
      <dgm:prSet presAssocID="{896A23B8-095B-4327-B22D-D88108C9FE68}" presName="hierChild5" presStyleCnt="0"/>
      <dgm:spPr/>
    </dgm:pt>
    <dgm:pt modelId="{01AC51C4-60FD-4B01-878A-CEA3134B3E20}" type="pres">
      <dgm:prSet presAssocID="{5B01D1D8-27C3-4152-86B4-FA1706F40F26}" presName="Name37" presStyleLbl="parChTrans1D3" presStyleIdx="1" presStyleCnt="5"/>
      <dgm:spPr/>
      <dgm:t>
        <a:bodyPr/>
        <a:lstStyle/>
        <a:p>
          <a:endParaRPr lang="ru-RU"/>
        </a:p>
      </dgm:t>
    </dgm:pt>
    <dgm:pt modelId="{BCA35813-F0ED-4D7B-894A-46FF7CCCB0A3}" type="pres">
      <dgm:prSet presAssocID="{ED3DD3A6-6FB9-4752-8893-88C64BFB389E}" presName="hierRoot2" presStyleCnt="0">
        <dgm:presLayoutVars>
          <dgm:hierBranch val="init"/>
        </dgm:presLayoutVars>
      </dgm:prSet>
      <dgm:spPr/>
    </dgm:pt>
    <dgm:pt modelId="{7A7B2644-1E12-4663-8248-F83A57B0E619}" type="pres">
      <dgm:prSet presAssocID="{ED3DD3A6-6FB9-4752-8893-88C64BFB389E}" presName="rootComposite" presStyleCnt="0"/>
      <dgm:spPr/>
    </dgm:pt>
    <dgm:pt modelId="{36679D67-EA4C-4C95-BD12-BC1226D923A3}" type="pres">
      <dgm:prSet presAssocID="{ED3DD3A6-6FB9-4752-8893-88C64BFB389E}" presName="rootText" presStyleLbl="node3" presStyleIdx="1" presStyleCnt="5" custScaleX="76772" custScaleY="32487" custLinFactNeighborX="17235" custLinFactNeighborY="-7764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F45248-8954-4540-9EEC-B021E4473394}" type="pres">
      <dgm:prSet presAssocID="{ED3DD3A6-6FB9-4752-8893-88C64BFB389E}" presName="rootConnector" presStyleLbl="node3" presStyleIdx="1" presStyleCnt="5"/>
      <dgm:spPr/>
      <dgm:t>
        <a:bodyPr/>
        <a:lstStyle/>
        <a:p>
          <a:endParaRPr lang="ru-RU"/>
        </a:p>
      </dgm:t>
    </dgm:pt>
    <dgm:pt modelId="{C094AE59-B90B-46BC-9C0A-740F86A80457}" type="pres">
      <dgm:prSet presAssocID="{ED3DD3A6-6FB9-4752-8893-88C64BFB389E}" presName="hierChild4" presStyleCnt="0"/>
      <dgm:spPr/>
    </dgm:pt>
    <dgm:pt modelId="{8848B0F0-BE48-4B6D-BF86-D22FCFD993A3}" type="pres">
      <dgm:prSet presAssocID="{ED3DD3A6-6FB9-4752-8893-88C64BFB389E}" presName="hierChild5" presStyleCnt="0"/>
      <dgm:spPr/>
    </dgm:pt>
    <dgm:pt modelId="{62E5B17E-CC27-4ADB-9CCA-11C6E0C36464}" type="pres">
      <dgm:prSet presAssocID="{84357949-B4C4-4B0F-BBCB-9741FEB1815C}" presName="Name37" presStyleLbl="parChTrans1D3" presStyleIdx="2" presStyleCnt="5"/>
      <dgm:spPr/>
      <dgm:t>
        <a:bodyPr/>
        <a:lstStyle/>
        <a:p>
          <a:endParaRPr lang="ru-RU"/>
        </a:p>
      </dgm:t>
    </dgm:pt>
    <dgm:pt modelId="{8BC97C39-7EC3-4AB8-93BE-EB7A35F08A25}" type="pres">
      <dgm:prSet presAssocID="{FE73E5B2-7734-4332-BA57-48EEE12B8CAA}" presName="hierRoot2" presStyleCnt="0">
        <dgm:presLayoutVars>
          <dgm:hierBranch val="init"/>
        </dgm:presLayoutVars>
      </dgm:prSet>
      <dgm:spPr/>
    </dgm:pt>
    <dgm:pt modelId="{724CB4CC-04C5-4853-A073-3995935965C5}" type="pres">
      <dgm:prSet presAssocID="{FE73E5B2-7734-4332-BA57-48EEE12B8CAA}" presName="rootComposite" presStyleCnt="0"/>
      <dgm:spPr/>
    </dgm:pt>
    <dgm:pt modelId="{17437BED-3311-4036-838A-C4EE4744F22F}" type="pres">
      <dgm:prSet presAssocID="{FE73E5B2-7734-4332-BA57-48EEE12B8CAA}" presName="rootText" presStyleLbl="node3" presStyleIdx="2" presStyleCnt="5" custScaleX="167972" custScaleY="37982" custLinFactY="-96899" custLinFactNeighborX="-1758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7870C15-8448-421D-B727-96F6DCAD7349}" type="pres">
      <dgm:prSet presAssocID="{FE73E5B2-7734-4332-BA57-48EEE12B8CAA}" presName="rootConnector" presStyleLbl="node3" presStyleIdx="2" presStyleCnt="5"/>
      <dgm:spPr/>
      <dgm:t>
        <a:bodyPr/>
        <a:lstStyle/>
        <a:p>
          <a:endParaRPr lang="ru-RU"/>
        </a:p>
      </dgm:t>
    </dgm:pt>
    <dgm:pt modelId="{47E5E5A9-4886-4A64-92A8-04FF9C718BF0}" type="pres">
      <dgm:prSet presAssocID="{FE73E5B2-7734-4332-BA57-48EEE12B8CAA}" presName="hierChild4" presStyleCnt="0"/>
      <dgm:spPr/>
    </dgm:pt>
    <dgm:pt modelId="{605C9A5F-5EF0-42C1-B5DF-86AC8F80DE1E}" type="pres">
      <dgm:prSet presAssocID="{FE73E5B2-7734-4332-BA57-48EEE12B8CAA}" presName="hierChild5" presStyleCnt="0"/>
      <dgm:spPr/>
    </dgm:pt>
    <dgm:pt modelId="{E791116D-B5F4-4889-90D8-24411252F5EA}" type="pres">
      <dgm:prSet presAssocID="{6CF3B243-366C-4642-8460-288DDCEC77D1}" presName="Name37" presStyleLbl="parChTrans1D3" presStyleIdx="3" presStyleCnt="5"/>
      <dgm:spPr/>
      <dgm:t>
        <a:bodyPr/>
        <a:lstStyle/>
        <a:p>
          <a:endParaRPr lang="ru-RU"/>
        </a:p>
      </dgm:t>
    </dgm:pt>
    <dgm:pt modelId="{EFBE0C19-3405-4509-B002-B2282A6FF17C}" type="pres">
      <dgm:prSet presAssocID="{70A808F1-A9A5-469A-ABAE-6A7951815081}" presName="hierRoot2" presStyleCnt="0">
        <dgm:presLayoutVars>
          <dgm:hierBranch val="init"/>
        </dgm:presLayoutVars>
      </dgm:prSet>
      <dgm:spPr/>
    </dgm:pt>
    <dgm:pt modelId="{66A8AC0E-0E98-4EBF-9003-064BAB9F6FF3}" type="pres">
      <dgm:prSet presAssocID="{70A808F1-A9A5-469A-ABAE-6A7951815081}" presName="rootComposite" presStyleCnt="0"/>
      <dgm:spPr/>
    </dgm:pt>
    <dgm:pt modelId="{805A438B-22E3-46EE-9917-EAACF0D292E4}" type="pres">
      <dgm:prSet presAssocID="{70A808F1-A9A5-469A-ABAE-6A7951815081}" presName="rootText" presStyleLbl="node3" presStyleIdx="3" presStyleCnt="5" custScaleX="204336" custScaleY="63333" custLinFactNeighborX="-11455" custLinFactNeighborY="204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816FD6A-C5CC-4DCF-B1EF-F8DD9F2D3E83}" type="pres">
      <dgm:prSet presAssocID="{70A808F1-A9A5-469A-ABAE-6A7951815081}" presName="rootConnector" presStyleLbl="node3" presStyleIdx="3" presStyleCnt="5"/>
      <dgm:spPr/>
      <dgm:t>
        <a:bodyPr/>
        <a:lstStyle/>
        <a:p>
          <a:endParaRPr lang="ru-RU"/>
        </a:p>
      </dgm:t>
    </dgm:pt>
    <dgm:pt modelId="{D7993D18-207C-4A42-94AC-29B94ED560E1}" type="pres">
      <dgm:prSet presAssocID="{70A808F1-A9A5-469A-ABAE-6A7951815081}" presName="hierChild4" presStyleCnt="0"/>
      <dgm:spPr/>
    </dgm:pt>
    <dgm:pt modelId="{EB2D580D-3B37-499F-A33D-8E30696375C2}" type="pres">
      <dgm:prSet presAssocID="{70A808F1-A9A5-469A-ABAE-6A7951815081}" presName="hierChild5" presStyleCnt="0"/>
      <dgm:spPr/>
    </dgm:pt>
    <dgm:pt modelId="{3463BC02-0BB7-47CF-9088-9720FB893C5B}" type="pres">
      <dgm:prSet presAssocID="{F9D5D19D-5065-467D-B5E0-B948CB36A0E9}" presName="Name37" presStyleLbl="parChTrans1D3" presStyleIdx="4" presStyleCnt="5"/>
      <dgm:spPr/>
      <dgm:t>
        <a:bodyPr/>
        <a:lstStyle/>
        <a:p>
          <a:endParaRPr lang="ru-RU"/>
        </a:p>
      </dgm:t>
    </dgm:pt>
    <dgm:pt modelId="{56DD0E87-5FF0-425B-8EBD-691F5A2BB300}" type="pres">
      <dgm:prSet presAssocID="{2C92F230-897B-4193-AA83-6118A36705A9}" presName="hierRoot2" presStyleCnt="0">
        <dgm:presLayoutVars>
          <dgm:hierBranch val="init"/>
        </dgm:presLayoutVars>
      </dgm:prSet>
      <dgm:spPr/>
    </dgm:pt>
    <dgm:pt modelId="{F9C0A375-3EED-4A45-90DB-391171F57974}" type="pres">
      <dgm:prSet presAssocID="{2C92F230-897B-4193-AA83-6118A36705A9}" presName="rootComposite" presStyleCnt="0"/>
      <dgm:spPr/>
    </dgm:pt>
    <dgm:pt modelId="{9862DADD-B08F-4AFD-9342-07CC5781301D}" type="pres">
      <dgm:prSet presAssocID="{2C92F230-897B-4193-AA83-6118A36705A9}" presName="rootText" presStyleLbl="node3" presStyleIdx="4" presStyleCnt="5" custScaleX="164029" custScaleY="50875" custLinFactY="-100000" custLinFactNeighborX="-1758" custLinFactNeighborY="-1917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77D0785-29EE-4FDD-9A51-3F0E356C18EC}" type="pres">
      <dgm:prSet presAssocID="{2C92F230-897B-4193-AA83-6118A36705A9}" presName="rootConnector" presStyleLbl="node3" presStyleIdx="4" presStyleCnt="5"/>
      <dgm:spPr/>
      <dgm:t>
        <a:bodyPr/>
        <a:lstStyle/>
        <a:p>
          <a:endParaRPr lang="ru-RU"/>
        </a:p>
      </dgm:t>
    </dgm:pt>
    <dgm:pt modelId="{42A31A50-F270-4CF3-B075-BBA3404498B6}" type="pres">
      <dgm:prSet presAssocID="{2C92F230-897B-4193-AA83-6118A36705A9}" presName="hierChild4" presStyleCnt="0"/>
      <dgm:spPr/>
    </dgm:pt>
    <dgm:pt modelId="{E6A10766-9A4D-45E2-9B51-57AE98AF722B}" type="pres">
      <dgm:prSet presAssocID="{2C92F230-897B-4193-AA83-6118A36705A9}" presName="hierChild5" presStyleCnt="0"/>
      <dgm:spPr/>
    </dgm:pt>
    <dgm:pt modelId="{94B6990C-0007-46CA-B834-5433E5D8C32B}" type="pres">
      <dgm:prSet presAssocID="{8FBFB727-BB98-4A9A-AB3F-382972A38F0C}" presName="hierChild5" presStyleCnt="0"/>
      <dgm:spPr/>
    </dgm:pt>
    <dgm:pt modelId="{0C802ED1-2A41-4CD4-B683-C81CC37A67EB}" type="pres">
      <dgm:prSet presAssocID="{780050B2-34ED-4B1C-A645-2D9412F4A5D1}" presName="hierChild3" presStyleCnt="0"/>
      <dgm:spPr/>
    </dgm:pt>
  </dgm:ptLst>
  <dgm:cxnLst>
    <dgm:cxn modelId="{6EB0614E-9745-4071-BAED-F2FD959B25C0}" srcId="{8FBFB727-BB98-4A9A-AB3F-382972A38F0C}" destId="{70A808F1-A9A5-469A-ABAE-6A7951815081}" srcOrd="3" destOrd="0" parTransId="{6CF3B243-366C-4642-8460-288DDCEC77D1}" sibTransId="{5F173BBA-83AC-4E0B-9286-1538880EDEF5}"/>
    <dgm:cxn modelId="{D2574386-2BED-43F1-A7DA-66DB125C3AA9}" type="presOf" srcId="{70A808F1-A9A5-469A-ABAE-6A7951815081}" destId="{805A438B-22E3-46EE-9917-EAACF0D292E4}" srcOrd="0" destOrd="0" presId="urn:microsoft.com/office/officeart/2005/8/layout/orgChart1"/>
    <dgm:cxn modelId="{DE9B461E-A7BC-4681-81BC-820022408403}" type="presOf" srcId="{896A23B8-095B-4327-B22D-D88108C9FE68}" destId="{C142003E-0C98-4519-B6D0-25011DCA6CA4}" srcOrd="1" destOrd="0" presId="urn:microsoft.com/office/officeart/2005/8/layout/orgChart1"/>
    <dgm:cxn modelId="{846E136A-37F0-41FB-A379-450CBA3754C0}" srcId="{780050B2-34ED-4B1C-A645-2D9412F4A5D1}" destId="{8FBFB727-BB98-4A9A-AB3F-382972A38F0C}" srcOrd="0" destOrd="0" parTransId="{EBB12824-2DB9-4325-9166-C86CE1DDC10F}" sibTransId="{567FCFDA-F5C0-40ED-A3D4-2B274412E9D4}"/>
    <dgm:cxn modelId="{9A8C87B3-B2F7-4B4F-B696-CCC9C64EEC30}" type="presOf" srcId="{8FBFB727-BB98-4A9A-AB3F-382972A38F0C}" destId="{94DD4DBE-9A11-4FE2-9DBC-3976B2C81106}" srcOrd="0" destOrd="0" presId="urn:microsoft.com/office/officeart/2005/8/layout/orgChart1"/>
    <dgm:cxn modelId="{6F127A1E-5C74-457C-B2DA-357E82E224CB}" type="presOf" srcId="{8FBFB727-BB98-4A9A-AB3F-382972A38F0C}" destId="{099668C1-812D-4349-8878-6E1459D7224A}" srcOrd="1" destOrd="0" presId="urn:microsoft.com/office/officeart/2005/8/layout/orgChart1"/>
    <dgm:cxn modelId="{96583E94-5E8E-4AC1-B843-CA699EEFD5D8}" srcId="{8FBFB727-BB98-4A9A-AB3F-382972A38F0C}" destId="{2C92F230-897B-4193-AA83-6118A36705A9}" srcOrd="4" destOrd="0" parTransId="{F9D5D19D-5065-467D-B5E0-B948CB36A0E9}" sibTransId="{51BD73E4-FCDB-4E48-B4F2-1469EDB228E6}"/>
    <dgm:cxn modelId="{2FCB8507-F35D-4EC3-8EC5-E0D45609C1C4}" type="presOf" srcId="{2C92F230-897B-4193-AA83-6118A36705A9}" destId="{B77D0785-29EE-4FDD-9A51-3F0E356C18EC}" srcOrd="1" destOrd="0" presId="urn:microsoft.com/office/officeart/2005/8/layout/orgChart1"/>
    <dgm:cxn modelId="{8BFAD07E-DC74-4280-877F-932CB102E4AA}" type="presOf" srcId="{780050B2-34ED-4B1C-A645-2D9412F4A5D1}" destId="{206CDA45-4FBA-4B97-9466-40498B23E69A}" srcOrd="0" destOrd="0" presId="urn:microsoft.com/office/officeart/2005/8/layout/orgChart1"/>
    <dgm:cxn modelId="{3DFEF12D-84C4-489A-A5C3-621A87AF4C35}" type="presOf" srcId="{70A808F1-A9A5-469A-ABAE-6A7951815081}" destId="{9816FD6A-C5CC-4DCF-B1EF-F8DD9F2D3E83}" srcOrd="1" destOrd="0" presId="urn:microsoft.com/office/officeart/2005/8/layout/orgChart1"/>
    <dgm:cxn modelId="{531357BD-9756-4194-A38D-27C0BFAEDC09}" type="presOf" srcId="{3F8D85C8-C086-4824-B298-C0826D188175}" destId="{3F03DE94-804D-4446-B33A-18E5A2D11391}" srcOrd="0" destOrd="0" presId="urn:microsoft.com/office/officeart/2005/8/layout/orgChart1"/>
    <dgm:cxn modelId="{543C0B78-6CE6-4BD7-9CC8-592615922DF8}" type="presOf" srcId="{84357949-B4C4-4B0F-BBCB-9741FEB1815C}" destId="{62E5B17E-CC27-4ADB-9CCA-11C6E0C36464}" srcOrd="0" destOrd="0" presId="urn:microsoft.com/office/officeart/2005/8/layout/orgChart1"/>
    <dgm:cxn modelId="{2C6DB711-ED39-45AA-B328-9CFDB4059556}" type="presOf" srcId="{FE73E5B2-7734-4332-BA57-48EEE12B8CAA}" destId="{17437BED-3311-4036-838A-C4EE4744F22F}" srcOrd="0" destOrd="0" presId="urn:microsoft.com/office/officeart/2005/8/layout/orgChart1"/>
    <dgm:cxn modelId="{C9615660-CABB-4957-86E3-742078B81441}" type="presOf" srcId="{FE73E5B2-7734-4332-BA57-48EEE12B8CAA}" destId="{57870C15-8448-421D-B727-96F6DCAD7349}" srcOrd="1" destOrd="0" presId="urn:microsoft.com/office/officeart/2005/8/layout/orgChart1"/>
    <dgm:cxn modelId="{717A4037-C6F6-4C6F-9895-7D512B8F253E}" type="presOf" srcId="{F9D5D19D-5065-467D-B5E0-B948CB36A0E9}" destId="{3463BC02-0BB7-47CF-9088-9720FB893C5B}" srcOrd="0" destOrd="0" presId="urn:microsoft.com/office/officeart/2005/8/layout/orgChart1"/>
    <dgm:cxn modelId="{C4FCF009-4B36-4CD1-92DA-A1D42F45351D}" type="presOf" srcId="{C5861B70-49E1-4559-B998-7EF374A9C36B}" destId="{223804D7-854D-4595-A3EF-13E7396CD46B}" srcOrd="0" destOrd="0" presId="urn:microsoft.com/office/officeart/2005/8/layout/orgChart1"/>
    <dgm:cxn modelId="{78BE048B-BBAF-4973-A64F-832CBCACBB8C}" type="presOf" srcId="{ED3DD3A6-6FB9-4752-8893-88C64BFB389E}" destId="{1FF45248-8954-4540-9EEC-B021E4473394}" srcOrd="1" destOrd="0" presId="urn:microsoft.com/office/officeart/2005/8/layout/orgChart1"/>
    <dgm:cxn modelId="{FCDB7FF1-DD4E-4307-B9D4-755A97F9B9DF}" srcId="{8FBFB727-BB98-4A9A-AB3F-382972A38F0C}" destId="{896A23B8-095B-4327-B22D-D88108C9FE68}" srcOrd="0" destOrd="0" parTransId="{3F8D85C8-C086-4824-B298-C0826D188175}" sibTransId="{B919351F-10DB-474B-996E-92294B1B5388}"/>
    <dgm:cxn modelId="{3C4D33B0-5E78-48A1-B194-DEF067003D95}" srcId="{8FBFB727-BB98-4A9A-AB3F-382972A38F0C}" destId="{ED3DD3A6-6FB9-4752-8893-88C64BFB389E}" srcOrd="1" destOrd="0" parTransId="{5B01D1D8-27C3-4152-86B4-FA1706F40F26}" sibTransId="{274D3B0C-0734-4246-870A-BAFF5BC5176F}"/>
    <dgm:cxn modelId="{0412D45F-040E-4DB5-A543-5386853C7309}" srcId="{C5861B70-49E1-4559-B998-7EF374A9C36B}" destId="{780050B2-34ED-4B1C-A645-2D9412F4A5D1}" srcOrd="0" destOrd="0" parTransId="{E8201068-A4B9-4189-B6C5-225B5C133961}" sibTransId="{60DED943-3E0E-4709-85BA-7D270BEBDD59}"/>
    <dgm:cxn modelId="{D726FC2F-31A8-4BFF-80FD-9F282EF6352A}" type="presOf" srcId="{EBB12824-2DB9-4325-9166-C86CE1DDC10F}" destId="{8D8D31A4-2DA4-48B2-89C2-F01E1A3BCC4D}" srcOrd="0" destOrd="0" presId="urn:microsoft.com/office/officeart/2005/8/layout/orgChart1"/>
    <dgm:cxn modelId="{5BF0F87B-C279-47BD-B6CB-04E5C29D1C6C}" type="presOf" srcId="{780050B2-34ED-4B1C-A645-2D9412F4A5D1}" destId="{2047AB8B-4849-4881-8A83-CA12F4220630}" srcOrd="1" destOrd="0" presId="urn:microsoft.com/office/officeart/2005/8/layout/orgChart1"/>
    <dgm:cxn modelId="{35AAC869-AE75-4F2F-9AAF-21ED6E539B7B}" type="presOf" srcId="{2C92F230-897B-4193-AA83-6118A36705A9}" destId="{9862DADD-B08F-4AFD-9342-07CC5781301D}" srcOrd="0" destOrd="0" presId="urn:microsoft.com/office/officeart/2005/8/layout/orgChart1"/>
    <dgm:cxn modelId="{1E804623-2586-43A6-B60A-B04562081C05}" type="presOf" srcId="{6CF3B243-366C-4642-8460-288DDCEC77D1}" destId="{E791116D-B5F4-4889-90D8-24411252F5EA}" srcOrd="0" destOrd="0" presId="urn:microsoft.com/office/officeart/2005/8/layout/orgChart1"/>
    <dgm:cxn modelId="{209C2D47-2DEB-4E1D-8956-2C6FC1D5797E}" srcId="{8FBFB727-BB98-4A9A-AB3F-382972A38F0C}" destId="{FE73E5B2-7734-4332-BA57-48EEE12B8CAA}" srcOrd="2" destOrd="0" parTransId="{84357949-B4C4-4B0F-BBCB-9741FEB1815C}" sibTransId="{94CC27FD-7EFD-4F7A-B61B-1BE0605E5380}"/>
    <dgm:cxn modelId="{5AB7C6A1-3F5D-4A6E-9E24-83A4A30439A8}" type="presOf" srcId="{896A23B8-095B-4327-B22D-D88108C9FE68}" destId="{0A3EB64F-2139-4EB5-980E-C9C6F0EDF300}" srcOrd="0" destOrd="0" presId="urn:microsoft.com/office/officeart/2005/8/layout/orgChart1"/>
    <dgm:cxn modelId="{DD185F30-4278-455C-BC79-2F407503A5DC}" type="presOf" srcId="{5B01D1D8-27C3-4152-86B4-FA1706F40F26}" destId="{01AC51C4-60FD-4B01-878A-CEA3134B3E20}" srcOrd="0" destOrd="0" presId="urn:microsoft.com/office/officeart/2005/8/layout/orgChart1"/>
    <dgm:cxn modelId="{03AC30EC-7E13-4DBE-B0FE-A3FA3E533E42}" type="presOf" srcId="{ED3DD3A6-6FB9-4752-8893-88C64BFB389E}" destId="{36679D67-EA4C-4C95-BD12-BC1226D923A3}" srcOrd="0" destOrd="0" presId="urn:microsoft.com/office/officeart/2005/8/layout/orgChart1"/>
    <dgm:cxn modelId="{3FCD1E14-44B0-45E5-9189-21F2C1E491FE}" type="presParOf" srcId="{223804D7-854D-4595-A3EF-13E7396CD46B}" destId="{ABB5507B-9D07-4B32-B497-54CEC12A0084}" srcOrd="0" destOrd="0" presId="urn:microsoft.com/office/officeart/2005/8/layout/orgChart1"/>
    <dgm:cxn modelId="{DCDCBB7D-1843-4536-B072-61F179B04240}" type="presParOf" srcId="{ABB5507B-9D07-4B32-B497-54CEC12A0084}" destId="{6040770C-281E-4205-8EF2-6411658129B4}" srcOrd="0" destOrd="0" presId="urn:microsoft.com/office/officeart/2005/8/layout/orgChart1"/>
    <dgm:cxn modelId="{DD284EEC-F92A-40C3-AF77-65D3F3F7CDCB}" type="presParOf" srcId="{6040770C-281E-4205-8EF2-6411658129B4}" destId="{206CDA45-4FBA-4B97-9466-40498B23E69A}" srcOrd="0" destOrd="0" presId="urn:microsoft.com/office/officeart/2005/8/layout/orgChart1"/>
    <dgm:cxn modelId="{C6BD1A4A-920E-4735-AA60-4B58C54DEBB8}" type="presParOf" srcId="{6040770C-281E-4205-8EF2-6411658129B4}" destId="{2047AB8B-4849-4881-8A83-CA12F4220630}" srcOrd="1" destOrd="0" presId="urn:microsoft.com/office/officeart/2005/8/layout/orgChart1"/>
    <dgm:cxn modelId="{8D4CC201-B528-4418-AB4A-FE5AA6E8CC51}" type="presParOf" srcId="{ABB5507B-9D07-4B32-B497-54CEC12A0084}" destId="{F5635250-1887-43E7-9473-228293C50775}" srcOrd="1" destOrd="0" presId="urn:microsoft.com/office/officeart/2005/8/layout/orgChart1"/>
    <dgm:cxn modelId="{8D33C655-54DF-48C7-8C47-027A43915A66}" type="presParOf" srcId="{F5635250-1887-43E7-9473-228293C50775}" destId="{8D8D31A4-2DA4-48B2-89C2-F01E1A3BCC4D}" srcOrd="0" destOrd="0" presId="urn:microsoft.com/office/officeart/2005/8/layout/orgChart1"/>
    <dgm:cxn modelId="{D7673A26-EC95-41C6-A925-67ABBA40D98F}" type="presParOf" srcId="{F5635250-1887-43E7-9473-228293C50775}" destId="{689DDE28-7A03-43E8-AA06-B6429ED073CC}" srcOrd="1" destOrd="0" presId="urn:microsoft.com/office/officeart/2005/8/layout/orgChart1"/>
    <dgm:cxn modelId="{C4588B84-D40B-4BC8-AFC6-6BE2CDAC76BD}" type="presParOf" srcId="{689DDE28-7A03-43E8-AA06-B6429ED073CC}" destId="{49E07921-9861-41FD-B6F4-DE2A305971D6}" srcOrd="0" destOrd="0" presId="urn:microsoft.com/office/officeart/2005/8/layout/orgChart1"/>
    <dgm:cxn modelId="{C124C454-6FB0-4D2B-B323-DEBF3FB002E6}" type="presParOf" srcId="{49E07921-9861-41FD-B6F4-DE2A305971D6}" destId="{94DD4DBE-9A11-4FE2-9DBC-3976B2C81106}" srcOrd="0" destOrd="0" presId="urn:microsoft.com/office/officeart/2005/8/layout/orgChart1"/>
    <dgm:cxn modelId="{B9B34B4B-3B10-4367-B4AF-C610725103AE}" type="presParOf" srcId="{49E07921-9861-41FD-B6F4-DE2A305971D6}" destId="{099668C1-812D-4349-8878-6E1459D7224A}" srcOrd="1" destOrd="0" presId="urn:microsoft.com/office/officeart/2005/8/layout/orgChart1"/>
    <dgm:cxn modelId="{E1D2D7E5-40D1-4982-B617-4D830D2B86B6}" type="presParOf" srcId="{689DDE28-7A03-43E8-AA06-B6429ED073CC}" destId="{FE5D3648-8384-481D-92A9-62F4A38DC267}" srcOrd="1" destOrd="0" presId="urn:microsoft.com/office/officeart/2005/8/layout/orgChart1"/>
    <dgm:cxn modelId="{6B8A3365-EBD0-48C5-97F1-598404285163}" type="presParOf" srcId="{FE5D3648-8384-481D-92A9-62F4A38DC267}" destId="{3F03DE94-804D-4446-B33A-18E5A2D11391}" srcOrd="0" destOrd="0" presId="urn:microsoft.com/office/officeart/2005/8/layout/orgChart1"/>
    <dgm:cxn modelId="{00461093-4189-4753-ABB3-16E70D2B8B65}" type="presParOf" srcId="{FE5D3648-8384-481D-92A9-62F4A38DC267}" destId="{762C6738-C95C-42DB-BF13-96A7B2BF72AC}" srcOrd="1" destOrd="0" presId="urn:microsoft.com/office/officeart/2005/8/layout/orgChart1"/>
    <dgm:cxn modelId="{3309DE80-DC5D-4CBB-AF6A-B4CF07EF4621}" type="presParOf" srcId="{762C6738-C95C-42DB-BF13-96A7B2BF72AC}" destId="{4F1A0B6B-C4C7-478C-8DB1-24F07336DF92}" srcOrd="0" destOrd="0" presId="urn:microsoft.com/office/officeart/2005/8/layout/orgChart1"/>
    <dgm:cxn modelId="{1013ACA4-F0CA-4EFB-B8ED-BF74BB201EBA}" type="presParOf" srcId="{4F1A0B6B-C4C7-478C-8DB1-24F07336DF92}" destId="{0A3EB64F-2139-4EB5-980E-C9C6F0EDF300}" srcOrd="0" destOrd="0" presId="urn:microsoft.com/office/officeart/2005/8/layout/orgChart1"/>
    <dgm:cxn modelId="{81C88251-388C-4307-8797-661D2778F0A6}" type="presParOf" srcId="{4F1A0B6B-C4C7-478C-8DB1-24F07336DF92}" destId="{C142003E-0C98-4519-B6D0-25011DCA6CA4}" srcOrd="1" destOrd="0" presId="urn:microsoft.com/office/officeart/2005/8/layout/orgChart1"/>
    <dgm:cxn modelId="{A059A722-0205-4218-83A1-899D007A40EC}" type="presParOf" srcId="{762C6738-C95C-42DB-BF13-96A7B2BF72AC}" destId="{E9991E4C-1159-4FB9-AF79-D39B1AD3996E}" srcOrd="1" destOrd="0" presId="urn:microsoft.com/office/officeart/2005/8/layout/orgChart1"/>
    <dgm:cxn modelId="{57864E74-BCD8-4000-B05A-9597229FE4B0}" type="presParOf" srcId="{762C6738-C95C-42DB-BF13-96A7B2BF72AC}" destId="{7D7B8BDD-E318-4FCB-9476-47AC05D4AB99}" srcOrd="2" destOrd="0" presId="urn:microsoft.com/office/officeart/2005/8/layout/orgChart1"/>
    <dgm:cxn modelId="{62F395A2-6491-47C5-B5F0-4C4B9D00E764}" type="presParOf" srcId="{FE5D3648-8384-481D-92A9-62F4A38DC267}" destId="{01AC51C4-60FD-4B01-878A-CEA3134B3E20}" srcOrd="2" destOrd="0" presId="urn:microsoft.com/office/officeart/2005/8/layout/orgChart1"/>
    <dgm:cxn modelId="{79FD0B66-1FDD-4534-8322-218112BC7AD0}" type="presParOf" srcId="{FE5D3648-8384-481D-92A9-62F4A38DC267}" destId="{BCA35813-F0ED-4D7B-894A-46FF7CCCB0A3}" srcOrd="3" destOrd="0" presId="urn:microsoft.com/office/officeart/2005/8/layout/orgChart1"/>
    <dgm:cxn modelId="{20993948-F679-438F-AB93-1F1AB311DD84}" type="presParOf" srcId="{BCA35813-F0ED-4D7B-894A-46FF7CCCB0A3}" destId="{7A7B2644-1E12-4663-8248-F83A57B0E619}" srcOrd="0" destOrd="0" presId="urn:microsoft.com/office/officeart/2005/8/layout/orgChart1"/>
    <dgm:cxn modelId="{395F4D2E-5050-4B3E-8F17-9DBDEFFD03EA}" type="presParOf" srcId="{7A7B2644-1E12-4663-8248-F83A57B0E619}" destId="{36679D67-EA4C-4C95-BD12-BC1226D923A3}" srcOrd="0" destOrd="0" presId="urn:microsoft.com/office/officeart/2005/8/layout/orgChart1"/>
    <dgm:cxn modelId="{1C9BC7B2-007F-442D-B2BA-1E25B7E6FF3D}" type="presParOf" srcId="{7A7B2644-1E12-4663-8248-F83A57B0E619}" destId="{1FF45248-8954-4540-9EEC-B021E4473394}" srcOrd="1" destOrd="0" presId="urn:microsoft.com/office/officeart/2005/8/layout/orgChart1"/>
    <dgm:cxn modelId="{651BDD22-CA68-484D-AEC2-4B9FCD872C60}" type="presParOf" srcId="{BCA35813-F0ED-4D7B-894A-46FF7CCCB0A3}" destId="{C094AE59-B90B-46BC-9C0A-740F86A80457}" srcOrd="1" destOrd="0" presId="urn:microsoft.com/office/officeart/2005/8/layout/orgChart1"/>
    <dgm:cxn modelId="{A5E50A01-5493-400F-B322-232254A85B3A}" type="presParOf" srcId="{BCA35813-F0ED-4D7B-894A-46FF7CCCB0A3}" destId="{8848B0F0-BE48-4B6D-BF86-D22FCFD993A3}" srcOrd="2" destOrd="0" presId="urn:microsoft.com/office/officeart/2005/8/layout/orgChart1"/>
    <dgm:cxn modelId="{D5D74364-1345-4C6C-9C41-C10665B29130}" type="presParOf" srcId="{FE5D3648-8384-481D-92A9-62F4A38DC267}" destId="{62E5B17E-CC27-4ADB-9CCA-11C6E0C36464}" srcOrd="4" destOrd="0" presId="urn:microsoft.com/office/officeart/2005/8/layout/orgChart1"/>
    <dgm:cxn modelId="{368E66A8-EE37-4B95-82AE-4670463B4CA8}" type="presParOf" srcId="{FE5D3648-8384-481D-92A9-62F4A38DC267}" destId="{8BC97C39-7EC3-4AB8-93BE-EB7A35F08A25}" srcOrd="5" destOrd="0" presId="urn:microsoft.com/office/officeart/2005/8/layout/orgChart1"/>
    <dgm:cxn modelId="{F71F658D-C350-4273-842B-6A71ABB21238}" type="presParOf" srcId="{8BC97C39-7EC3-4AB8-93BE-EB7A35F08A25}" destId="{724CB4CC-04C5-4853-A073-3995935965C5}" srcOrd="0" destOrd="0" presId="urn:microsoft.com/office/officeart/2005/8/layout/orgChart1"/>
    <dgm:cxn modelId="{79A285DD-3E0A-444E-99D7-BE0D609185D0}" type="presParOf" srcId="{724CB4CC-04C5-4853-A073-3995935965C5}" destId="{17437BED-3311-4036-838A-C4EE4744F22F}" srcOrd="0" destOrd="0" presId="urn:microsoft.com/office/officeart/2005/8/layout/orgChart1"/>
    <dgm:cxn modelId="{A97A4242-DE88-4B45-917B-0D2C4A7DDE19}" type="presParOf" srcId="{724CB4CC-04C5-4853-A073-3995935965C5}" destId="{57870C15-8448-421D-B727-96F6DCAD7349}" srcOrd="1" destOrd="0" presId="urn:microsoft.com/office/officeart/2005/8/layout/orgChart1"/>
    <dgm:cxn modelId="{AD0BB938-8CA8-4239-B8BC-98DBC7A3E291}" type="presParOf" srcId="{8BC97C39-7EC3-4AB8-93BE-EB7A35F08A25}" destId="{47E5E5A9-4886-4A64-92A8-04FF9C718BF0}" srcOrd="1" destOrd="0" presId="urn:microsoft.com/office/officeart/2005/8/layout/orgChart1"/>
    <dgm:cxn modelId="{2DF76B39-CA3D-4397-8820-9155C4DCE947}" type="presParOf" srcId="{8BC97C39-7EC3-4AB8-93BE-EB7A35F08A25}" destId="{605C9A5F-5EF0-42C1-B5DF-86AC8F80DE1E}" srcOrd="2" destOrd="0" presId="urn:microsoft.com/office/officeart/2005/8/layout/orgChart1"/>
    <dgm:cxn modelId="{2CAC60F1-3462-4584-92C1-B3E5D40CCBAB}" type="presParOf" srcId="{FE5D3648-8384-481D-92A9-62F4A38DC267}" destId="{E791116D-B5F4-4889-90D8-24411252F5EA}" srcOrd="6" destOrd="0" presId="urn:microsoft.com/office/officeart/2005/8/layout/orgChart1"/>
    <dgm:cxn modelId="{D556CC8E-3D76-4EC4-945A-B7B97ED59DAD}" type="presParOf" srcId="{FE5D3648-8384-481D-92A9-62F4A38DC267}" destId="{EFBE0C19-3405-4509-B002-B2282A6FF17C}" srcOrd="7" destOrd="0" presId="urn:microsoft.com/office/officeart/2005/8/layout/orgChart1"/>
    <dgm:cxn modelId="{E87E9EAB-44B9-41DE-B797-F18D93707D4A}" type="presParOf" srcId="{EFBE0C19-3405-4509-B002-B2282A6FF17C}" destId="{66A8AC0E-0E98-4EBF-9003-064BAB9F6FF3}" srcOrd="0" destOrd="0" presId="urn:microsoft.com/office/officeart/2005/8/layout/orgChart1"/>
    <dgm:cxn modelId="{16E3B513-A4A3-4D30-A059-FA2C9ECECCED}" type="presParOf" srcId="{66A8AC0E-0E98-4EBF-9003-064BAB9F6FF3}" destId="{805A438B-22E3-46EE-9917-EAACF0D292E4}" srcOrd="0" destOrd="0" presId="urn:microsoft.com/office/officeart/2005/8/layout/orgChart1"/>
    <dgm:cxn modelId="{241F2161-D0A0-4B50-8CB0-501124CFCBCD}" type="presParOf" srcId="{66A8AC0E-0E98-4EBF-9003-064BAB9F6FF3}" destId="{9816FD6A-C5CC-4DCF-B1EF-F8DD9F2D3E83}" srcOrd="1" destOrd="0" presId="urn:microsoft.com/office/officeart/2005/8/layout/orgChart1"/>
    <dgm:cxn modelId="{D24763F2-5E08-45E2-B02A-F8C68A48A0FA}" type="presParOf" srcId="{EFBE0C19-3405-4509-B002-B2282A6FF17C}" destId="{D7993D18-207C-4A42-94AC-29B94ED560E1}" srcOrd="1" destOrd="0" presId="urn:microsoft.com/office/officeart/2005/8/layout/orgChart1"/>
    <dgm:cxn modelId="{59B380B9-17B4-428B-869B-6759D7F5FBAF}" type="presParOf" srcId="{EFBE0C19-3405-4509-B002-B2282A6FF17C}" destId="{EB2D580D-3B37-499F-A33D-8E30696375C2}" srcOrd="2" destOrd="0" presId="urn:microsoft.com/office/officeart/2005/8/layout/orgChart1"/>
    <dgm:cxn modelId="{89C5DDE2-1E9C-4A1E-B113-9D89CC5C86C2}" type="presParOf" srcId="{FE5D3648-8384-481D-92A9-62F4A38DC267}" destId="{3463BC02-0BB7-47CF-9088-9720FB893C5B}" srcOrd="8" destOrd="0" presId="urn:microsoft.com/office/officeart/2005/8/layout/orgChart1"/>
    <dgm:cxn modelId="{488DED6C-7AA2-469F-B91A-09A84C930CAD}" type="presParOf" srcId="{FE5D3648-8384-481D-92A9-62F4A38DC267}" destId="{56DD0E87-5FF0-425B-8EBD-691F5A2BB300}" srcOrd="9" destOrd="0" presId="urn:microsoft.com/office/officeart/2005/8/layout/orgChart1"/>
    <dgm:cxn modelId="{196607C9-3D2E-4EF5-8784-D23E56DDC58D}" type="presParOf" srcId="{56DD0E87-5FF0-425B-8EBD-691F5A2BB300}" destId="{F9C0A375-3EED-4A45-90DB-391171F57974}" srcOrd="0" destOrd="0" presId="urn:microsoft.com/office/officeart/2005/8/layout/orgChart1"/>
    <dgm:cxn modelId="{905F94FE-8B71-4B6E-89B1-D6587ACEFE3B}" type="presParOf" srcId="{F9C0A375-3EED-4A45-90DB-391171F57974}" destId="{9862DADD-B08F-4AFD-9342-07CC5781301D}" srcOrd="0" destOrd="0" presId="urn:microsoft.com/office/officeart/2005/8/layout/orgChart1"/>
    <dgm:cxn modelId="{DA9AB626-A3F9-4854-A507-FF3717D83E1B}" type="presParOf" srcId="{F9C0A375-3EED-4A45-90DB-391171F57974}" destId="{B77D0785-29EE-4FDD-9A51-3F0E356C18EC}" srcOrd="1" destOrd="0" presId="urn:microsoft.com/office/officeart/2005/8/layout/orgChart1"/>
    <dgm:cxn modelId="{E774D639-08E1-4700-8B03-ED27307B9547}" type="presParOf" srcId="{56DD0E87-5FF0-425B-8EBD-691F5A2BB300}" destId="{42A31A50-F270-4CF3-B075-BBA3404498B6}" srcOrd="1" destOrd="0" presId="urn:microsoft.com/office/officeart/2005/8/layout/orgChart1"/>
    <dgm:cxn modelId="{34643548-D058-4BC5-A02A-2CDBEDA40B73}" type="presParOf" srcId="{56DD0E87-5FF0-425B-8EBD-691F5A2BB300}" destId="{E6A10766-9A4D-45E2-9B51-57AE98AF722B}" srcOrd="2" destOrd="0" presId="urn:microsoft.com/office/officeart/2005/8/layout/orgChart1"/>
    <dgm:cxn modelId="{6C4F917D-83BD-43F5-BACF-699BD8BDF053}" type="presParOf" srcId="{689DDE28-7A03-43E8-AA06-B6429ED073CC}" destId="{94B6990C-0007-46CA-B834-5433E5D8C32B}" srcOrd="2" destOrd="0" presId="urn:microsoft.com/office/officeart/2005/8/layout/orgChart1"/>
    <dgm:cxn modelId="{6386C778-77B3-4C4F-B0A8-8AD9520ADFF6}" type="presParOf" srcId="{ABB5507B-9D07-4B32-B497-54CEC12A0084}" destId="{0C802ED1-2A41-4CD4-B683-C81CC37A67E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5861B70-49E1-4559-B998-7EF374A9C36B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339109C-104C-4F7D-87AD-6F75E98FD363}">
      <dgm:prSet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bg2"/>
          </a:solidFill>
        </a:ln>
      </dgm:spPr>
      <dgm:t>
        <a:bodyPr/>
        <a:lstStyle/>
        <a:p>
          <a:endParaRPr lang="ru-RU" sz="1000" dirty="0"/>
        </a:p>
      </dgm:t>
    </dgm:pt>
    <dgm:pt modelId="{105CF2AD-98C3-42E4-BE3C-CC502EDF685B}" type="parTrans" cxnId="{43ACF7CE-D1B6-4F05-845C-411F1FEDE6FE}">
      <dgm:prSet/>
      <dgm:spPr/>
      <dgm:t>
        <a:bodyPr/>
        <a:lstStyle/>
        <a:p>
          <a:endParaRPr lang="ru-RU" sz="1000"/>
        </a:p>
      </dgm:t>
    </dgm:pt>
    <dgm:pt modelId="{3B5FFDE1-D6D3-46AC-8C4C-CF9D33481CA3}" type="sibTrans" cxnId="{43ACF7CE-D1B6-4F05-845C-411F1FEDE6FE}">
      <dgm:prSet/>
      <dgm:spPr/>
      <dgm:t>
        <a:bodyPr/>
        <a:lstStyle/>
        <a:p>
          <a:endParaRPr lang="ru-RU"/>
        </a:p>
      </dgm:t>
    </dgm:pt>
    <dgm:pt modelId="{896A23B8-095B-4327-B22D-D88108C9FE68}">
      <dgm:prSet custT="1"/>
      <dgm:spPr/>
      <dgm:t>
        <a:bodyPr/>
        <a:lstStyle/>
        <a:p>
          <a:pPr algn="ctr"/>
          <a:r>
            <a:rPr lang="ru-RU" sz="1000" b="0" i="0" dirty="0" smtClean="0"/>
            <a:t>по </a:t>
          </a:r>
          <a:r>
            <a:rPr lang="ru-RU" sz="1000" b="0" i="0" dirty="0" smtClean="0">
              <a:hlinkClick xmlns:r="http://schemas.openxmlformats.org/officeDocument/2006/relationships" r:id="rId2" tooltip="Рисунок 3.2"/>
            </a:rPr>
            <a:t>рис. 3.2</a:t>
          </a:r>
          <a:r>
            <a:rPr lang="ru-RU" sz="1000" b="0" i="0" dirty="0" smtClean="0"/>
            <a:t> или </a:t>
          </a:r>
          <a:r>
            <a:rPr lang="ru-RU" sz="1000" b="0" i="0" dirty="0" smtClean="0">
              <a:hlinkClick xmlns:r="http://schemas.openxmlformats.org/officeDocument/2006/relationships" r:id="rId2" tooltip="Рисунок 3.3"/>
            </a:rPr>
            <a:t>рис. 3.3</a:t>
          </a:r>
          <a:r>
            <a:rPr lang="ru-RU" sz="1000" b="0" i="0" dirty="0" smtClean="0"/>
            <a:t> определяют активные напряжения сдвига  от единичной временной нагрузки. Для этого приводят многослойную конструкцию к двухслойным моделям (</a:t>
          </a:r>
          <a:r>
            <a:rPr lang="ru-RU" sz="1000" b="0" i="0" dirty="0" smtClean="0">
              <a:hlinkClick xmlns:r="http://schemas.openxmlformats.org/officeDocument/2006/relationships" r:id="rId2" tooltip="Пункт 3.31"/>
            </a:rPr>
            <a:t>п. 3.31</a:t>
          </a:r>
          <a:r>
            <a:rPr lang="ru-RU" sz="1000" b="0" i="0" dirty="0" smtClean="0"/>
            <a:t>, </a:t>
          </a:r>
          <a:r>
            <a:rPr lang="ru-RU" sz="1000" b="0" i="0" dirty="0" smtClean="0">
              <a:hlinkClick xmlns:r="http://schemas.openxmlformats.org/officeDocument/2006/relationships" r:id="rId2" tooltip="Пункт 3.32"/>
            </a:rPr>
            <a:t>п. 3.32</a:t>
          </a:r>
          <a:r>
            <a:rPr lang="ru-RU" sz="1000" b="0" i="0" dirty="0" smtClean="0"/>
            <a:t>)</a:t>
          </a:r>
          <a:endParaRPr lang="ru-RU" sz="1000" dirty="0"/>
        </a:p>
      </dgm:t>
    </dgm:pt>
    <dgm:pt modelId="{3F8D85C8-C086-4824-B298-C0826D188175}" type="parTrans" cxnId="{FCDB7FF1-DD4E-4307-B9D4-755A97F9B9DF}">
      <dgm:prSet/>
      <dgm:spPr/>
      <dgm:t>
        <a:bodyPr/>
        <a:lstStyle/>
        <a:p>
          <a:endParaRPr lang="ru-RU" sz="1000"/>
        </a:p>
      </dgm:t>
    </dgm:pt>
    <dgm:pt modelId="{B919351F-10DB-474B-996E-92294B1B5388}" type="sibTrans" cxnId="{FCDB7FF1-DD4E-4307-B9D4-755A97F9B9DF}">
      <dgm:prSet/>
      <dgm:spPr/>
      <dgm:t>
        <a:bodyPr/>
        <a:lstStyle/>
        <a:p>
          <a:endParaRPr lang="ru-RU"/>
        </a:p>
      </dgm:t>
    </dgm:pt>
    <dgm:pt modelId="{ED3DD3A6-6FB9-4752-8893-88C64BFB389E}">
      <dgm:prSet custT="1"/>
      <dgm:spPr/>
      <dgm:t>
        <a:bodyPr/>
        <a:lstStyle/>
        <a:p>
          <a:pPr algn="ctr"/>
          <a:r>
            <a:rPr lang="ru-RU" sz="1000" b="0" i="0" dirty="0" smtClean="0"/>
            <a:t>по </a:t>
          </a:r>
          <a:r>
            <a:rPr lang="ru-RU" sz="1000" b="0" i="0" dirty="0" smtClean="0">
              <a:hlinkClick xmlns:r="http://schemas.openxmlformats.org/officeDocument/2006/relationships" r:id="rId2" tooltip="Формула 3.13"/>
            </a:rPr>
            <a:t>формуле 3.13</a:t>
          </a:r>
          <a:r>
            <a:rPr lang="ru-RU" sz="1000" b="0" i="0" dirty="0" smtClean="0"/>
            <a:t> вычисляют расчетное напряжение сдвига в грунте земляного полотна или в песчаном слое одежды, удельное активное напряжение сдвига от единичной нагрузки, определяемое с помощью номограмм (</a:t>
          </a:r>
          <a:r>
            <a:rPr lang="ru-RU" sz="1000" b="0" i="0" dirty="0" smtClean="0">
              <a:hlinkClick xmlns:r="http://schemas.openxmlformats.org/officeDocument/2006/relationships" r:id="rId2" tooltip="Рисунок 3.2"/>
            </a:rPr>
            <a:t>рис. 3.2</a:t>
          </a:r>
          <a:r>
            <a:rPr lang="ru-RU" sz="1000" b="0" i="0" dirty="0" smtClean="0"/>
            <a:t> и </a:t>
          </a:r>
          <a:r>
            <a:rPr lang="ru-RU" sz="1000" b="0" i="0" dirty="0" smtClean="0">
              <a:hlinkClick xmlns:r="http://schemas.openxmlformats.org/officeDocument/2006/relationships" r:id="rId2" tooltip="Рисунок 3.3"/>
            </a:rPr>
            <a:t>рис. 3.3</a:t>
          </a:r>
          <a:r>
            <a:rPr lang="ru-RU" sz="1000" b="0" i="0" dirty="0" smtClean="0"/>
            <a:t>)</a:t>
          </a:r>
          <a:endParaRPr lang="ru-RU" sz="1000" dirty="0"/>
        </a:p>
      </dgm:t>
    </dgm:pt>
    <dgm:pt modelId="{5B01D1D8-27C3-4152-86B4-FA1706F40F26}" type="parTrans" cxnId="{3C4D33B0-5E78-48A1-B194-DEF067003D95}">
      <dgm:prSet/>
      <dgm:spPr/>
      <dgm:t>
        <a:bodyPr/>
        <a:lstStyle/>
        <a:p>
          <a:endParaRPr lang="ru-RU" sz="1000"/>
        </a:p>
      </dgm:t>
    </dgm:pt>
    <dgm:pt modelId="{274D3B0C-0734-4246-870A-BAFF5BC5176F}" type="sibTrans" cxnId="{3C4D33B0-5E78-48A1-B194-DEF067003D95}">
      <dgm:prSet/>
      <dgm:spPr/>
      <dgm:t>
        <a:bodyPr/>
        <a:lstStyle/>
        <a:p>
          <a:endParaRPr lang="ru-RU"/>
        </a:p>
      </dgm:t>
    </dgm:pt>
    <dgm:pt modelId="{780050B2-34ED-4B1C-A645-2D9412F4A5D1}">
      <dgm:prSet phldrT="[Текст]" custT="1"/>
      <dgm:spPr>
        <a:gradFill rotWithShape="0">
          <a:gsLst>
            <a:gs pos="0">
              <a:schemeClr val="bg2">
                <a:lumMod val="75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</a:gradFill>
      </dgm:spPr>
      <dgm:t>
        <a:bodyPr/>
        <a:lstStyle/>
        <a:p>
          <a:r>
            <a:rPr lang="ru-RU" sz="1200" b="1" i="0" dirty="0" smtClean="0"/>
            <a:t>Расчет по условию </a:t>
          </a:r>
          <a:r>
            <a:rPr lang="ru-RU" sz="1200" b="1" i="0" dirty="0" err="1" smtClean="0"/>
            <a:t>сдвигоустойчивости</a:t>
          </a:r>
          <a:r>
            <a:rPr lang="ru-RU" sz="1200" b="1" i="0" dirty="0" smtClean="0"/>
            <a:t> подстилающего грунта и </a:t>
          </a:r>
          <a:r>
            <a:rPr lang="ru-RU" sz="1200" b="1" i="0" dirty="0" err="1" smtClean="0"/>
            <a:t>малосвязных</a:t>
          </a:r>
          <a:r>
            <a:rPr lang="ru-RU" sz="1200" b="1" i="0" dirty="0" smtClean="0"/>
            <a:t> конструктивных слоев</a:t>
          </a:r>
          <a:endParaRPr lang="ru-RU" sz="1200" dirty="0"/>
        </a:p>
      </dgm:t>
    </dgm:pt>
    <dgm:pt modelId="{60DED943-3E0E-4709-85BA-7D270BEBDD59}" type="sibTrans" cxnId="{0412D45F-040E-4DB5-A543-5386853C7309}">
      <dgm:prSet/>
      <dgm:spPr/>
      <dgm:t>
        <a:bodyPr/>
        <a:lstStyle/>
        <a:p>
          <a:endParaRPr lang="ru-RU"/>
        </a:p>
      </dgm:t>
    </dgm:pt>
    <dgm:pt modelId="{E8201068-A4B9-4189-B6C5-225B5C133961}" type="parTrans" cxnId="{0412D45F-040E-4DB5-A543-5386853C7309}">
      <dgm:prSet/>
      <dgm:spPr/>
      <dgm:t>
        <a:bodyPr/>
        <a:lstStyle/>
        <a:p>
          <a:endParaRPr lang="ru-RU"/>
        </a:p>
      </dgm:t>
    </dgm:pt>
    <dgm:pt modelId="{9D347F17-165E-4B49-8E25-4D9576421D0E}">
      <dgm:prSet/>
      <dgm:spPr/>
      <dgm:t>
        <a:bodyPr/>
        <a:lstStyle/>
        <a:p>
          <a:pPr algn="ctr"/>
          <a:r>
            <a:rPr lang="ru-RU" b="0" i="0" dirty="0" smtClean="0"/>
            <a:t>по </a:t>
          </a:r>
          <a:r>
            <a:rPr lang="ru-RU" b="0" i="0" dirty="0" smtClean="0">
              <a:hlinkClick xmlns:r="http://schemas.openxmlformats.org/officeDocument/2006/relationships" r:id="rId2" tooltip="Таблица П.3.2"/>
            </a:rPr>
            <a:t>табл. П.3.2</a:t>
          </a:r>
          <a:r>
            <a:rPr lang="ru-RU" b="0" i="0" dirty="0" smtClean="0"/>
            <a:t> назначают расчетные модули упругости для слоев из асфальтобетона, соответствующие максимально возможным температурам в ранний весенний (расчетный) период (в соответствии с указаниями </a:t>
          </a:r>
          <a:r>
            <a:rPr lang="ru-RU" b="0" i="0" dirty="0" smtClean="0">
              <a:hlinkClick xmlns:r="http://schemas.openxmlformats.org/officeDocument/2006/relationships" r:id="rId2" tooltip="Пункт 3.33"/>
            </a:rPr>
            <a:t>п. 3.33</a:t>
          </a:r>
          <a:r>
            <a:rPr lang="ru-RU" b="0" i="0" dirty="0" smtClean="0"/>
            <a:t>); назначают по </a:t>
          </a:r>
          <a:r>
            <a:rPr lang="ru-RU" b="0" i="0" dirty="0" smtClean="0">
              <a:hlinkClick xmlns:r="http://schemas.openxmlformats.org/officeDocument/2006/relationships" r:id="rId2" tooltip="Таблица П.2.6"/>
            </a:rPr>
            <a:t>таблицам П.2.6-П.2.8</a:t>
          </a:r>
          <a:r>
            <a:rPr lang="ru-RU" b="0" i="0" dirty="0" smtClean="0"/>
            <a:t> </a:t>
          </a:r>
          <a:r>
            <a:rPr lang="ru-RU" b="0" i="0" dirty="0" smtClean="0">
              <a:hlinkClick xmlns:r="http://schemas.openxmlformats.org/officeDocument/2006/relationships" r:id="rId2" tooltip="Приложение 2"/>
            </a:rPr>
            <a:t>Приложения 2</a:t>
          </a:r>
          <a:r>
            <a:rPr lang="ru-RU" b="0" i="0" dirty="0" smtClean="0"/>
            <a:t> (с учетом расчетной влажности и общего числа воздействия нагрузки) расчетные прочностные характеристики </a:t>
          </a:r>
          <a:r>
            <a:rPr lang="ru-RU" b="0" i="1" dirty="0" err="1" smtClean="0"/>
            <a:t>j</a:t>
          </a:r>
          <a:r>
            <a:rPr lang="ru-RU" b="0" i="0" dirty="0" smtClean="0"/>
            <a:t> и </a:t>
          </a:r>
          <a:r>
            <a:rPr lang="ru-RU" b="0" i="1" dirty="0" smtClean="0"/>
            <a:t>с</a:t>
          </a:r>
          <a:r>
            <a:rPr lang="ru-RU" b="0" i="0" dirty="0" smtClean="0"/>
            <a:t> грунта земляного полотна и песка промежуточного слоя одежды (если таковой имеется) с учетом требований </a:t>
          </a:r>
          <a:r>
            <a:rPr lang="ru-RU" b="0" i="0" dirty="0" smtClean="0">
              <a:hlinkClick xmlns:r="http://schemas.openxmlformats.org/officeDocument/2006/relationships" r:id="rId2" tooltip="Пункт 3.36"/>
            </a:rPr>
            <a:t>п. 3.36</a:t>
          </a:r>
          <a:r>
            <a:rPr lang="ru-RU" b="0" i="0" dirty="0" smtClean="0"/>
            <a:t>. Остальные расчетные характеристики грунта и материалов остаются теми же, что и в расчете по упругому прогибу</a:t>
          </a:r>
          <a:endParaRPr lang="ru-RU" dirty="0"/>
        </a:p>
      </dgm:t>
    </dgm:pt>
    <dgm:pt modelId="{6D3EC3CE-8F22-4CDD-8F24-1F245FDCC300}" type="parTrans" cxnId="{EBC5C5FB-403D-4E8D-82E8-19F2A6B31B97}">
      <dgm:prSet/>
      <dgm:spPr/>
      <dgm:t>
        <a:bodyPr/>
        <a:lstStyle/>
        <a:p>
          <a:endParaRPr lang="ru-RU"/>
        </a:p>
      </dgm:t>
    </dgm:pt>
    <dgm:pt modelId="{4ED028F8-8C9D-461B-A902-2822BA4C818D}" type="sibTrans" cxnId="{EBC5C5FB-403D-4E8D-82E8-19F2A6B31B97}">
      <dgm:prSet/>
      <dgm:spPr/>
      <dgm:t>
        <a:bodyPr/>
        <a:lstStyle/>
        <a:p>
          <a:endParaRPr lang="ru-RU"/>
        </a:p>
      </dgm:t>
    </dgm:pt>
    <dgm:pt modelId="{CA1DDF97-1781-435F-83DF-02A0B5A7D757}">
      <dgm:prSet/>
      <dgm:spPr/>
      <dgm:t>
        <a:bodyPr/>
        <a:lstStyle/>
        <a:p>
          <a:pPr algn="ctr"/>
          <a:r>
            <a:rPr lang="ru-RU" b="0" i="0" dirty="0" smtClean="0"/>
            <a:t> по </a:t>
          </a:r>
          <a:r>
            <a:rPr lang="ru-RU" b="0" i="0" dirty="0" smtClean="0">
              <a:hlinkClick xmlns:r="http://schemas.openxmlformats.org/officeDocument/2006/relationships" r:id="rId2" tooltip="Формула 3.14"/>
            </a:rPr>
            <a:t>формуле 3.14</a:t>
          </a:r>
          <a:r>
            <a:rPr lang="ru-RU" b="0" i="0" dirty="0" smtClean="0"/>
            <a:t> вычисляют предельное напряжение сдвига</a:t>
          </a:r>
          <a:endParaRPr lang="ru-RU" dirty="0"/>
        </a:p>
      </dgm:t>
    </dgm:pt>
    <dgm:pt modelId="{A68631BB-941E-4A07-AC9C-BEE76D6C7096}" type="parTrans" cxnId="{A637CF5D-35E9-498B-A443-E995091D67CB}">
      <dgm:prSet/>
      <dgm:spPr/>
      <dgm:t>
        <a:bodyPr/>
        <a:lstStyle/>
        <a:p>
          <a:endParaRPr lang="ru-RU"/>
        </a:p>
      </dgm:t>
    </dgm:pt>
    <dgm:pt modelId="{F396BF64-1083-4663-B4FD-65022AD1FE05}" type="sibTrans" cxnId="{A637CF5D-35E9-498B-A443-E995091D67CB}">
      <dgm:prSet/>
      <dgm:spPr/>
      <dgm:t>
        <a:bodyPr/>
        <a:lstStyle/>
        <a:p>
          <a:endParaRPr lang="ru-RU"/>
        </a:p>
      </dgm:t>
    </dgm:pt>
    <dgm:pt modelId="{426ED62F-3D08-4845-9E31-CFF9BEA75CF8}">
      <dgm:prSet/>
      <dgm:spPr/>
      <dgm:t>
        <a:bodyPr/>
        <a:lstStyle/>
        <a:p>
          <a:pPr algn="ctr"/>
          <a:r>
            <a:rPr lang="ru-RU" b="0" i="0" dirty="0" smtClean="0"/>
            <a:t> по </a:t>
          </a:r>
          <a:r>
            <a:rPr lang="ru-RU" b="0" i="0" dirty="0" smtClean="0">
              <a:hlinkClick xmlns:r="http://schemas.openxmlformats.org/officeDocument/2006/relationships" r:id="rId2" tooltip="Формула 3.1"/>
            </a:rPr>
            <a:t>формуле 3.11</a:t>
          </a:r>
          <a:r>
            <a:rPr lang="ru-RU" b="0" i="0" dirty="0" smtClean="0"/>
            <a:t> проверяют выполнение условия прочности (с учетом требуемой надежности)</a:t>
          </a:r>
          <a:endParaRPr lang="ru-RU" dirty="0"/>
        </a:p>
      </dgm:t>
    </dgm:pt>
    <dgm:pt modelId="{CB5BE5F2-E472-404E-BA7C-E82FF73E23D9}" type="parTrans" cxnId="{0E1F89BB-1402-4E33-A1BA-964A8BAD5F8D}">
      <dgm:prSet/>
      <dgm:spPr/>
      <dgm:t>
        <a:bodyPr/>
        <a:lstStyle/>
        <a:p>
          <a:endParaRPr lang="ru-RU"/>
        </a:p>
      </dgm:t>
    </dgm:pt>
    <dgm:pt modelId="{48199A2E-00E6-446B-AE38-F95269364558}" type="sibTrans" cxnId="{0E1F89BB-1402-4E33-A1BA-964A8BAD5F8D}">
      <dgm:prSet/>
      <dgm:spPr/>
      <dgm:t>
        <a:bodyPr/>
        <a:lstStyle/>
        <a:p>
          <a:endParaRPr lang="ru-RU"/>
        </a:p>
      </dgm:t>
    </dgm:pt>
    <dgm:pt modelId="{3796BF53-DF4E-49C7-A326-0F370D2E1DAE}">
      <dgm:prSet/>
      <dgm:spPr/>
      <dgm:t>
        <a:bodyPr/>
        <a:lstStyle/>
        <a:p>
          <a:r>
            <a:rPr lang="ru-RU" b="0" i="0" dirty="0" smtClean="0"/>
            <a:t>при необходимости, изменяя толщины конструктивных слоев, подбирают конструкцию, удовлетворяющую условию </a:t>
          </a:r>
          <a:r>
            <a:rPr lang="ru-RU" b="0" i="0" dirty="0" smtClean="0">
              <a:hlinkClick xmlns:r="http://schemas.openxmlformats.org/officeDocument/2006/relationships" r:id="rId2" tooltip="Пункт 3.30"/>
            </a:rPr>
            <a:t>п. 3.30</a:t>
          </a:r>
          <a:endParaRPr lang="ru-RU" dirty="0"/>
        </a:p>
      </dgm:t>
    </dgm:pt>
    <dgm:pt modelId="{E2CE0E0C-F92D-4587-83A5-3611147FA076}" type="parTrans" cxnId="{188F57FF-622D-4C81-911F-BB2B0D294F61}">
      <dgm:prSet/>
      <dgm:spPr/>
      <dgm:t>
        <a:bodyPr/>
        <a:lstStyle/>
        <a:p>
          <a:endParaRPr lang="ru-RU"/>
        </a:p>
      </dgm:t>
    </dgm:pt>
    <dgm:pt modelId="{729D2E1A-CD3C-466D-9F07-453496CED9DF}" type="sibTrans" cxnId="{188F57FF-622D-4C81-911F-BB2B0D294F61}">
      <dgm:prSet/>
      <dgm:spPr/>
      <dgm:t>
        <a:bodyPr/>
        <a:lstStyle/>
        <a:p>
          <a:endParaRPr lang="ru-RU"/>
        </a:p>
      </dgm:t>
    </dgm:pt>
    <dgm:pt modelId="{D36FC447-FB91-49D2-B6C3-28A8E33FDF09}">
      <dgm:prSet/>
      <dgm:spPr/>
      <dgm:t>
        <a:bodyPr/>
        <a:lstStyle/>
        <a:p>
          <a:r>
            <a:rPr lang="ru-RU" dirty="0" smtClean="0"/>
            <a:t>Часто можно наблюдать следующую коллизию, при расчете ДО высоких категорий – определяющим критерием прочности является сдвиговые деформации, коэффициенты запаса часто на пределе 1, когда другие условия уже достигнуты</a:t>
          </a:r>
          <a:endParaRPr lang="ru-RU" dirty="0"/>
        </a:p>
      </dgm:t>
    </dgm:pt>
    <dgm:pt modelId="{1C024DB6-92F5-49F4-B4E6-59F94611759E}" type="parTrans" cxnId="{15B1CD80-1477-442C-AD28-3DEC765BADAF}">
      <dgm:prSet/>
      <dgm:spPr/>
      <dgm:t>
        <a:bodyPr/>
        <a:lstStyle/>
        <a:p>
          <a:endParaRPr lang="ru-RU"/>
        </a:p>
      </dgm:t>
    </dgm:pt>
    <dgm:pt modelId="{33DCE382-E9CD-424C-A6C4-DA0BDE78120D}" type="sibTrans" cxnId="{15B1CD80-1477-442C-AD28-3DEC765BADAF}">
      <dgm:prSet/>
      <dgm:spPr/>
      <dgm:t>
        <a:bodyPr/>
        <a:lstStyle/>
        <a:p>
          <a:endParaRPr lang="ru-RU"/>
        </a:p>
      </dgm:t>
    </dgm:pt>
    <dgm:pt modelId="{223804D7-854D-4595-A3EF-13E7396CD46B}" type="pres">
      <dgm:prSet presAssocID="{C5861B70-49E1-4559-B998-7EF374A9C36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BB5507B-9D07-4B32-B497-54CEC12A0084}" type="pres">
      <dgm:prSet presAssocID="{780050B2-34ED-4B1C-A645-2D9412F4A5D1}" presName="hierRoot1" presStyleCnt="0">
        <dgm:presLayoutVars>
          <dgm:hierBranch val="init"/>
        </dgm:presLayoutVars>
      </dgm:prSet>
      <dgm:spPr/>
    </dgm:pt>
    <dgm:pt modelId="{6040770C-281E-4205-8EF2-6411658129B4}" type="pres">
      <dgm:prSet presAssocID="{780050B2-34ED-4B1C-A645-2D9412F4A5D1}" presName="rootComposite1" presStyleCnt="0"/>
      <dgm:spPr/>
    </dgm:pt>
    <dgm:pt modelId="{206CDA45-4FBA-4B97-9466-40498B23E69A}" type="pres">
      <dgm:prSet presAssocID="{780050B2-34ED-4B1C-A645-2D9412F4A5D1}" presName="rootText1" presStyleLbl="node0" presStyleIdx="0" presStyleCnt="1" custScaleX="606984" custScaleY="132865" custLinFactX="92019" custLinFactNeighborX="100000" custLinFactNeighborY="-2743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047AB8B-4849-4881-8A83-CA12F4220630}" type="pres">
      <dgm:prSet presAssocID="{780050B2-34ED-4B1C-A645-2D9412F4A5D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5635250-1887-43E7-9473-228293C50775}" type="pres">
      <dgm:prSet presAssocID="{780050B2-34ED-4B1C-A645-2D9412F4A5D1}" presName="hierChild2" presStyleCnt="0"/>
      <dgm:spPr/>
    </dgm:pt>
    <dgm:pt modelId="{8D35EA81-7C12-4575-B2BE-06C97140796A}" type="pres">
      <dgm:prSet presAssocID="{105CF2AD-98C3-42E4-BE3C-CC502EDF685B}" presName="Name37" presStyleLbl="parChTrans1D2" presStyleIdx="0" presStyleCnt="1"/>
      <dgm:spPr/>
      <dgm:t>
        <a:bodyPr/>
        <a:lstStyle/>
        <a:p>
          <a:endParaRPr lang="ru-RU"/>
        </a:p>
      </dgm:t>
    </dgm:pt>
    <dgm:pt modelId="{A763F354-9F2A-44E6-9740-35212089A6F3}" type="pres">
      <dgm:prSet presAssocID="{0339109C-104C-4F7D-87AD-6F75E98FD363}" presName="hierRoot2" presStyleCnt="0">
        <dgm:presLayoutVars>
          <dgm:hierBranch val="init"/>
        </dgm:presLayoutVars>
      </dgm:prSet>
      <dgm:spPr/>
    </dgm:pt>
    <dgm:pt modelId="{11AFF0A2-A789-4360-8A5C-8D8856C5EB70}" type="pres">
      <dgm:prSet presAssocID="{0339109C-104C-4F7D-87AD-6F75E98FD363}" presName="rootComposite" presStyleCnt="0"/>
      <dgm:spPr/>
    </dgm:pt>
    <dgm:pt modelId="{AAD0FB5A-D6E2-4849-B2F2-0986818FACF6}" type="pres">
      <dgm:prSet presAssocID="{0339109C-104C-4F7D-87AD-6F75E98FD363}" presName="rootText" presStyleLbl="node2" presStyleIdx="0" presStyleCnt="1" custScaleX="77712" custScaleY="122334" custLinFactNeighborX="-54948" custLinFactNeighborY="-1361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6083BC1-AD56-42D3-8DAE-A39673DBE428}" type="pres">
      <dgm:prSet presAssocID="{0339109C-104C-4F7D-87AD-6F75E98FD363}" presName="rootConnector" presStyleLbl="node2" presStyleIdx="0" presStyleCnt="1"/>
      <dgm:spPr/>
      <dgm:t>
        <a:bodyPr/>
        <a:lstStyle/>
        <a:p>
          <a:endParaRPr lang="ru-RU"/>
        </a:p>
      </dgm:t>
    </dgm:pt>
    <dgm:pt modelId="{4DB69271-4DFE-4E2A-AE5A-84B588B6E8DA}" type="pres">
      <dgm:prSet presAssocID="{0339109C-104C-4F7D-87AD-6F75E98FD363}" presName="hierChild4" presStyleCnt="0"/>
      <dgm:spPr/>
    </dgm:pt>
    <dgm:pt modelId="{95CBEBDA-460A-45BC-B68A-0611B2791C81}" type="pres">
      <dgm:prSet presAssocID="{6D3EC3CE-8F22-4CDD-8F24-1F245FDCC300}" presName="Name37" presStyleLbl="parChTrans1D3" presStyleIdx="0" presStyleCnt="7"/>
      <dgm:spPr/>
      <dgm:t>
        <a:bodyPr/>
        <a:lstStyle/>
        <a:p>
          <a:endParaRPr lang="ru-RU"/>
        </a:p>
      </dgm:t>
    </dgm:pt>
    <dgm:pt modelId="{0DC65C9E-44B7-4910-9272-D6038D068C1E}" type="pres">
      <dgm:prSet presAssocID="{9D347F17-165E-4B49-8E25-4D9576421D0E}" presName="hierRoot2" presStyleCnt="0">
        <dgm:presLayoutVars>
          <dgm:hierBranch val="init"/>
        </dgm:presLayoutVars>
      </dgm:prSet>
      <dgm:spPr/>
    </dgm:pt>
    <dgm:pt modelId="{E5943569-A8CB-486F-AF53-66AC2C8F4AAF}" type="pres">
      <dgm:prSet presAssocID="{9D347F17-165E-4B49-8E25-4D9576421D0E}" presName="rootComposite" presStyleCnt="0"/>
      <dgm:spPr/>
    </dgm:pt>
    <dgm:pt modelId="{C244EACA-5E5F-466B-96CC-AB6E3337CD93}" type="pres">
      <dgm:prSet presAssocID="{9D347F17-165E-4B49-8E25-4D9576421D0E}" presName="rootText" presStyleLbl="node3" presStyleIdx="0" presStyleCnt="7" custScaleX="718200" custScaleY="205233" custLinFactNeighborX="-6622" custLinFactNeighborY="-127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3FC35D7-40E0-4AF2-92B4-4E63AFBD65A5}" type="pres">
      <dgm:prSet presAssocID="{9D347F17-165E-4B49-8E25-4D9576421D0E}" presName="rootConnector" presStyleLbl="node3" presStyleIdx="0" presStyleCnt="7"/>
      <dgm:spPr/>
      <dgm:t>
        <a:bodyPr/>
        <a:lstStyle/>
        <a:p>
          <a:endParaRPr lang="ru-RU"/>
        </a:p>
      </dgm:t>
    </dgm:pt>
    <dgm:pt modelId="{711796A6-6595-4EAA-8D7D-1357E484BC46}" type="pres">
      <dgm:prSet presAssocID="{9D347F17-165E-4B49-8E25-4D9576421D0E}" presName="hierChild4" presStyleCnt="0"/>
      <dgm:spPr/>
    </dgm:pt>
    <dgm:pt modelId="{67513DA0-71BB-4A7F-95E9-175F07FC7EFF}" type="pres">
      <dgm:prSet presAssocID="{9D347F17-165E-4B49-8E25-4D9576421D0E}" presName="hierChild5" presStyleCnt="0"/>
      <dgm:spPr/>
    </dgm:pt>
    <dgm:pt modelId="{3F03DE94-804D-4446-B33A-18E5A2D11391}" type="pres">
      <dgm:prSet presAssocID="{3F8D85C8-C086-4824-B298-C0826D188175}" presName="Name37" presStyleLbl="parChTrans1D3" presStyleIdx="1" presStyleCnt="7"/>
      <dgm:spPr/>
      <dgm:t>
        <a:bodyPr/>
        <a:lstStyle/>
        <a:p>
          <a:endParaRPr lang="ru-RU"/>
        </a:p>
      </dgm:t>
    </dgm:pt>
    <dgm:pt modelId="{762C6738-C95C-42DB-BF13-96A7B2BF72AC}" type="pres">
      <dgm:prSet presAssocID="{896A23B8-095B-4327-B22D-D88108C9FE68}" presName="hierRoot2" presStyleCnt="0">
        <dgm:presLayoutVars>
          <dgm:hierBranch val="init"/>
        </dgm:presLayoutVars>
      </dgm:prSet>
      <dgm:spPr/>
    </dgm:pt>
    <dgm:pt modelId="{4F1A0B6B-C4C7-478C-8DB1-24F07336DF92}" type="pres">
      <dgm:prSet presAssocID="{896A23B8-095B-4327-B22D-D88108C9FE68}" presName="rootComposite" presStyleCnt="0"/>
      <dgm:spPr/>
    </dgm:pt>
    <dgm:pt modelId="{0A3EB64F-2139-4EB5-980E-C9C6F0EDF300}" type="pres">
      <dgm:prSet presAssocID="{896A23B8-095B-4327-B22D-D88108C9FE68}" presName="rootText" presStyleLbl="node3" presStyleIdx="1" presStyleCnt="7" custScaleX="707569" custScaleY="147800" custLinFactNeighborX="701" custLinFactNeighborY="-256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142003E-0C98-4519-B6D0-25011DCA6CA4}" type="pres">
      <dgm:prSet presAssocID="{896A23B8-095B-4327-B22D-D88108C9FE68}" presName="rootConnector" presStyleLbl="node3" presStyleIdx="1" presStyleCnt="7"/>
      <dgm:spPr/>
      <dgm:t>
        <a:bodyPr/>
        <a:lstStyle/>
        <a:p>
          <a:endParaRPr lang="ru-RU"/>
        </a:p>
      </dgm:t>
    </dgm:pt>
    <dgm:pt modelId="{E9991E4C-1159-4FB9-AF79-D39B1AD3996E}" type="pres">
      <dgm:prSet presAssocID="{896A23B8-095B-4327-B22D-D88108C9FE68}" presName="hierChild4" presStyleCnt="0"/>
      <dgm:spPr/>
    </dgm:pt>
    <dgm:pt modelId="{7D7B8BDD-E318-4FCB-9476-47AC05D4AB99}" type="pres">
      <dgm:prSet presAssocID="{896A23B8-095B-4327-B22D-D88108C9FE68}" presName="hierChild5" presStyleCnt="0"/>
      <dgm:spPr/>
    </dgm:pt>
    <dgm:pt modelId="{01AC51C4-60FD-4B01-878A-CEA3134B3E20}" type="pres">
      <dgm:prSet presAssocID="{5B01D1D8-27C3-4152-86B4-FA1706F40F26}" presName="Name37" presStyleLbl="parChTrans1D3" presStyleIdx="2" presStyleCnt="7"/>
      <dgm:spPr/>
      <dgm:t>
        <a:bodyPr/>
        <a:lstStyle/>
        <a:p>
          <a:endParaRPr lang="ru-RU"/>
        </a:p>
      </dgm:t>
    </dgm:pt>
    <dgm:pt modelId="{BCA35813-F0ED-4D7B-894A-46FF7CCCB0A3}" type="pres">
      <dgm:prSet presAssocID="{ED3DD3A6-6FB9-4752-8893-88C64BFB389E}" presName="hierRoot2" presStyleCnt="0">
        <dgm:presLayoutVars>
          <dgm:hierBranch val="init"/>
        </dgm:presLayoutVars>
      </dgm:prSet>
      <dgm:spPr/>
    </dgm:pt>
    <dgm:pt modelId="{7A7B2644-1E12-4663-8248-F83A57B0E619}" type="pres">
      <dgm:prSet presAssocID="{ED3DD3A6-6FB9-4752-8893-88C64BFB389E}" presName="rootComposite" presStyleCnt="0"/>
      <dgm:spPr/>
    </dgm:pt>
    <dgm:pt modelId="{36679D67-EA4C-4C95-BD12-BC1226D923A3}" type="pres">
      <dgm:prSet presAssocID="{ED3DD3A6-6FB9-4752-8893-88C64BFB389E}" presName="rootText" presStyleLbl="node3" presStyleIdx="2" presStyleCnt="7" custScaleX="709482" custScaleY="139921" custLinFactNeighborX="701" custLinFactNeighborY="-250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F45248-8954-4540-9EEC-B021E4473394}" type="pres">
      <dgm:prSet presAssocID="{ED3DD3A6-6FB9-4752-8893-88C64BFB389E}" presName="rootConnector" presStyleLbl="node3" presStyleIdx="2" presStyleCnt="7"/>
      <dgm:spPr/>
      <dgm:t>
        <a:bodyPr/>
        <a:lstStyle/>
        <a:p>
          <a:endParaRPr lang="ru-RU"/>
        </a:p>
      </dgm:t>
    </dgm:pt>
    <dgm:pt modelId="{C094AE59-B90B-46BC-9C0A-740F86A80457}" type="pres">
      <dgm:prSet presAssocID="{ED3DD3A6-6FB9-4752-8893-88C64BFB389E}" presName="hierChild4" presStyleCnt="0"/>
      <dgm:spPr/>
    </dgm:pt>
    <dgm:pt modelId="{8848B0F0-BE48-4B6D-BF86-D22FCFD993A3}" type="pres">
      <dgm:prSet presAssocID="{ED3DD3A6-6FB9-4752-8893-88C64BFB389E}" presName="hierChild5" presStyleCnt="0"/>
      <dgm:spPr/>
    </dgm:pt>
    <dgm:pt modelId="{3920728F-B096-4345-A9CA-6F78F8A91EAB}" type="pres">
      <dgm:prSet presAssocID="{E2CE0E0C-F92D-4587-83A5-3611147FA076}" presName="Name37" presStyleLbl="parChTrans1D3" presStyleIdx="3" presStyleCnt="7"/>
      <dgm:spPr/>
      <dgm:t>
        <a:bodyPr/>
        <a:lstStyle/>
        <a:p>
          <a:endParaRPr lang="ru-RU"/>
        </a:p>
      </dgm:t>
    </dgm:pt>
    <dgm:pt modelId="{002693A0-7C7C-4077-83B0-F6938BA3F022}" type="pres">
      <dgm:prSet presAssocID="{3796BF53-DF4E-49C7-A326-0F370D2E1DAE}" presName="hierRoot2" presStyleCnt="0">
        <dgm:presLayoutVars>
          <dgm:hierBranch val="init"/>
        </dgm:presLayoutVars>
      </dgm:prSet>
      <dgm:spPr/>
    </dgm:pt>
    <dgm:pt modelId="{5DE63B54-85B2-4BA1-BD5E-23D4C3AF5204}" type="pres">
      <dgm:prSet presAssocID="{3796BF53-DF4E-49C7-A326-0F370D2E1DAE}" presName="rootComposite" presStyleCnt="0"/>
      <dgm:spPr/>
    </dgm:pt>
    <dgm:pt modelId="{D5D13BB1-00E1-4EB0-90D3-5F62B5A1A4EA}" type="pres">
      <dgm:prSet presAssocID="{3796BF53-DF4E-49C7-A326-0F370D2E1DAE}" presName="rootText" presStyleLbl="node3" presStyleIdx="3" presStyleCnt="7" custScaleX="596644" custLinFactY="100000" custLinFactNeighborX="4302" custLinFactNeighborY="1416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479A966-D12C-4FC3-98F0-13571485C3DC}" type="pres">
      <dgm:prSet presAssocID="{3796BF53-DF4E-49C7-A326-0F370D2E1DAE}" presName="rootConnector" presStyleLbl="node3" presStyleIdx="3" presStyleCnt="7"/>
      <dgm:spPr/>
      <dgm:t>
        <a:bodyPr/>
        <a:lstStyle/>
        <a:p>
          <a:endParaRPr lang="ru-RU"/>
        </a:p>
      </dgm:t>
    </dgm:pt>
    <dgm:pt modelId="{4DAA4150-82C3-4795-9663-643BE47E1F40}" type="pres">
      <dgm:prSet presAssocID="{3796BF53-DF4E-49C7-A326-0F370D2E1DAE}" presName="hierChild4" presStyleCnt="0"/>
      <dgm:spPr/>
    </dgm:pt>
    <dgm:pt modelId="{284BD3D3-F8EA-4E4E-9154-0042C3F91527}" type="pres">
      <dgm:prSet presAssocID="{3796BF53-DF4E-49C7-A326-0F370D2E1DAE}" presName="hierChild5" presStyleCnt="0"/>
      <dgm:spPr/>
    </dgm:pt>
    <dgm:pt modelId="{EE56308A-914B-402D-AE46-AE34C19AD0B7}" type="pres">
      <dgm:prSet presAssocID="{CB5BE5F2-E472-404E-BA7C-E82FF73E23D9}" presName="Name37" presStyleLbl="parChTrans1D3" presStyleIdx="4" presStyleCnt="7"/>
      <dgm:spPr/>
      <dgm:t>
        <a:bodyPr/>
        <a:lstStyle/>
        <a:p>
          <a:endParaRPr lang="ru-RU"/>
        </a:p>
      </dgm:t>
    </dgm:pt>
    <dgm:pt modelId="{67804F87-5B0D-4DC6-A9E1-3852B8D176FC}" type="pres">
      <dgm:prSet presAssocID="{426ED62F-3D08-4845-9E31-CFF9BEA75CF8}" presName="hierRoot2" presStyleCnt="0">
        <dgm:presLayoutVars>
          <dgm:hierBranch val="init"/>
        </dgm:presLayoutVars>
      </dgm:prSet>
      <dgm:spPr/>
    </dgm:pt>
    <dgm:pt modelId="{A2643407-9D9D-4889-AB16-E7B530AFDA2C}" type="pres">
      <dgm:prSet presAssocID="{426ED62F-3D08-4845-9E31-CFF9BEA75CF8}" presName="rootComposite" presStyleCnt="0"/>
      <dgm:spPr/>
    </dgm:pt>
    <dgm:pt modelId="{FA7CF731-DEBB-4592-A866-53E3AD1EC558}" type="pres">
      <dgm:prSet presAssocID="{426ED62F-3D08-4845-9E31-CFF9BEA75CF8}" presName="rootText" presStyleLbl="node3" presStyleIdx="4" presStyleCnt="7" custScaleX="599675" custScaleY="113715" custLinFactY="-58575" custLinFactNeighborX="701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3D27F0-DADE-4A57-9B18-62B1DC7FF49D}" type="pres">
      <dgm:prSet presAssocID="{426ED62F-3D08-4845-9E31-CFF9BEA75CF8}" presName="rootConnector" presStyleLbl="node3" presStyleIdx="4" presStyleCnt="7"/>
      <dgm:spPr/>
      <dgm:t>
        <a:bodyPr/>
        <a:lstStyle/>
        <a:p>
          <a:endParaRPr lang="ru-RU"/>
        </a:p>
      </dgm:t>
    </dgm:pt>
    <dgm:pt modelId="{78777B05-FEE2-4A1E-832D-C3726C18EA30}" type="pres">
      <dgm:prSet presAssocID="{426ED62F-3D08-4845-9E31-CFF9BEA75CF8}" presName="hierChild4" presStyleCnt="0"/>
      <dgm:spPr/>
    </dgm:pt>
    <dgm:pt modelId="{D69CCD26-D2B7-426A-853C-5B608A1CDAD5}" type="pres">
      <dgm:prSet presAssocID="{426ED62F-3D08-4845-9E31-CFF9BEA75CF8}" presName="hierChild5" presStyleCnt="0"/>
      <dgm:spPr/>
    </dgm:pt>
    <dgm:pt modelId="{DB823DC4-A704-4E73-B9B6-0D060C3B794F}" type="pres">
      <dgm:prSet presAssocID="{A68631BB-941E-4A07-AC9C-BEE76D6C7096}" presName="Name37" presStyleLbl="parChTrans1D3" presStyleIdx="5" presStyleCnt="7"/>
      <dgm:spPr/>
      <dgm:t>
        <a:bodyPr/>
        <a:lstStyle/>
        <a:p>
          <a:endParaRPr lang="ru-RU"/>
        </a:p>
      </dgm:t>
    </dgm:pt>
    <dgm:pt modelId="{89F9B235-D255-4E0C-B0B0-469D886E495E}" type="pres">
      <dgm:prSet presAssocID="{CA1DDF97-1781-435F-83DF-02A0B5A7D757}" presName="hierRoot2" presStyleCnt="0">
        <dgm:presLayoutVars>
          <dgm:hierBranch val="init"/>
        </dgm:presLayoutVars>
      </dgm:prSet>
      <dgm:spPr/>
    </dgm:pt>
    <dgm:pt modelId="{DC85A825-8CED-416E-BB2E-7B67B3397313}" type="pres">
      <dgm:prSet presAssocID="{CA1DDF97-1781-435F-83DF-02A0B5A7D757}" presName="rootComposite" presStyleCnt="0"/>
      <dgm:spPr/>
    </dgm:pt>
    <dgm:pt modelId="{21A456ED-C319-475D-878E-DB6DAB2A99A4}" type="pres">
      <dgm:prSet presAssocID="{CA1DDF97-1781-435F-83DF-02A0B5A7D757}" presName="rootText" presStyleLbl="node3" presStyleIdx="5" presStyleCnt="7" custScaleX="597967" custLinFactY="-83416" custLinFactNeighborX="701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23F8C04-F866-4E70-A0BF-F3E7CC3F2A65}" type="pres">
      <dgm:prSet presAssocID="{CA1DDF97-1781-435F-83DF-02A0B5A7D757}" presName="rootConnector" presStyleLbl="node3" presStyleIdx="5" presStyleCnt="7"/>
      <dgm:spPr/>
      <dgm:t>
        <a:bodyPr/>
        <a:lstStyle/>
        <a:p>
          <a:endParaRPr lang="ru-RU"/>
        </a:p>
      </dgm:t>
    </dgm:pt>
    <dgm:pt modelId="{8AA7628A-383B-4FC9-9504-B86D96B2D31A}" type="pres">
      <dgm:prSet presAssocID="{CA1DDF97-1781-435F-83DF-02A0B5A7D757}" presName="hierChild4" presStyleCnt="0"/>
      <dgm:spPr/>
    </dgm:pt>
    <dgm:pt modelId="{532505F2-8BEE-4224-90AD-FE799E05A7DE}" type="pres">
      <dgm:prSet presAssocID="{CA1DDF97-1781-435F-83DF-02A0B5A7D757}" presName="hierChild5" presStyleCnt="0"/>
      <dgm:spPr/>
    </dgm:pt>
    <dgm:pt modelId="{80B6EDED-D727-4BD8-B66B-F13BB369C4AA}" type="pres">
      <dgm:prSet presAssocID="{1C024DB6-92F5-49F4-B4E6-59F94611759E}" presName="Name37" presStyleLbl="parChTrans1D3" presStyleIdx="6" presStyleCnt="7"/>
      <dgm:spPr/>
      <dgm:t>
        <a:bodyPr/>
        <a:lstStyle/>
        <a:p>
          <a:endParaRPr lang="ru-RU"/>
        </a:p>
      </dgm:t>
    </dgm:pt>
    <dgm:pt modelId="{0D013E10-7159-4AB3-8337-DD11C61EA1CE}" type="pres">
      <dgm:prSet presAssocID="{D36FC447-FB91-49D2-B6C3-28A8E33FDF09}" presName="hierRoot2" presStyleCnt="0">
        <dgm:presLayoutVars>
          <dgm:hierBranch val="init"/>
        </dgm:presLayoutVars>
      </dgm:prSet>
      <dgm:spPr/>
    </dgm:pt>
    <dgm:pt modelId="{4A21B3FD-C198-4991-85D7-AEE0222E0EFB}" type="pres">
      <dgm:prSet presAssocID="{D36FC447-FB91-49D2-B6C3-28A8E33FDF09}" presName="rootComposite" presStyleCnt="0"/>
      <dgm:spPr/>
    </dgm:pt>
    <dgm:pt modelId="{3248A55E-8599-4E92-9021-C800BFE6A834}" type="pres">
      <dgm:prSet presAssocID="{D36FC447-FB91-49D2-B6C3-28A8E33FDF09}" presName="rootText" presStyleLbl="node3" presStyleIdx="6" presStyleCnt="7" custScaleX="657213" custLinFactNeighborX="11245" custLinFactNeighborY="-316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E23FEB8-E720-4CB6-86AF-6A6D4A099E87}" type="pres">
      <dgm:prSet presAssocID="{D36FC447-FB91-49D2-B6C3-28A8E33FDF09}" presName="rootConnector" presStyleLbl="node3" presStyleIdx="6" presStyleCnt="7"/>
      <dgm:spPr/>
      <dgm:t>
        <a:bodyPr/>
        <a:lstStyle/>
        <a:p>
          <a:endParaRPr lang="ru-RU"/>
        </a:p>
      </dgm:t>
    </dgm:pt>
    <dgm:pt modelId="{187894EA-E473-4D69-B42A-B212EC159C81}" type="pres">
      <dgm:prSet presAssocID="{D36FC447-FB91-49D2-B6C3-28A8E33FDF09}" presName="hierChild4" presStyleCnt="0"/>
      <dgm:spPr/>
    </dgm:pt>
    <dgm:pt modelId="{D6C91915-55A1-4ED6-ABA4-E8378480A405}" type="pres">
      <dgm:prSet presAssocID="{D36FC447-FB91-49D2-B6C3-28A8E33FDF09}" presName="hierChild5" presStyleCnt="0"/>
      <dgm:spPr/>
    </dgm:pt>
    <dgm:pt modelId="{FB8A00D3-D5D0-456B-92A0-E6FCC2E9E243}" type="pres">
      <dgm:prSet presAssocID="{0339109C-104C-4F7D-87AD-6F75E98FD363}" presName="hierChild5" presStyleCnt="0"/>
      <dgm:spPr/>
    </dgm:pt>
    <dgm:pt modelId="{0C802ED1-2A41-4CD4-B683-C81CC37A67EB}" type="pres">
      <dgm:prSet presAssocID="{780050B2-34ED-4B1C-A645-2D9412F4A5D1}" presName="hierChild3" presStyleCnt="0"/>
      <dgm:spPr/>
    </dgm:pt>
  </dgm:ptLst>
  <dgm:cxnLst>
    <dgm:cxn modelId="{D41E7A0E-19DA-4DAB-8AD9-CC1D27618620}" type="presOf" srcId="{ED3DD3A6-6FB9-4752-8893-88C64BFB389E}" destId="{1FF45248-8954-4540-9EEC-B021E4473394}" srcOrd="1" destOrd="0" presId="urn:microsoft.com/office/officeart/2005/8/layout/orgChart1"/>
    <dgm:cxn modelId="{C2EF14F9-0895-4C29-8459-A2D824FFE248}" type="presOf" srcId="{ED3DD3A6-6FB9-4752-8893-88C64BFB389E}" destId="{36679D67-EA4C-4C95-BD12-BC1226D923A3}" srcOrd="0" destOrd="0" presId="urn:microsoft.com/office/officeart/2005/8/layout/orgChart1"/>
    <dgm:cxn modelId="{A1BC4C43-48B6-49C3-9A43-6DADD338D961}" type="presOf" srcId="{E2CE0E0C-F92D-4587-83A5-3611147FA076}" destId="{3920728F-B096-4345-A9CA-6F78F8A91EAB}" srcOrd="0" destOrd="0" presId="urn:microsoft.com/office/officeart/2005/8/layout/orgChart1"/>
    <dgm:cxn modelId="{3C4D33B0-5E78-48A1-B194-DEF067003D95}" srcId="{0339109C-104C-4F7D-87AD-6F75E98FD363}" destId="{ED3DD3A6-6FB9-4752-8893-88C64BFB389E}" srcOrd="2" destOrd="0" parTransId="{5B01D1D8-27C3-4152-86B4-FA1706F40F26}" sibTransId="{274D3B0C-0734-4246-870A-BAFF5BC5176F}"/>
    <dgm:cxn modelId="{EBC5C5FB-403D-4E8D-82E8-19F2A6B31B97}" srcId="{0339109C-104C-4F7D-87AD-6F75E98FD363}" destId="{9D347F17-165E-4B49-8E25-4D9576421D0E}" srcOrd="0" destOrd="0" parTransId="{6D3EC3CE-8F22-4CDD-8F24-1F245FDCC300}" sibTransId="{4ED028F8-8C9D-461B-A902-2822BA4C818D}"/>
    <dgm:cxn modelId="{15B1CD80-1477-442C-AD28-3DEC765BADAF}" srcId="{0339109C-104C-4F7D-87AD-6F75E98FD363}" destId="{D36FC447-FB91-49D2-B6C3-28A8E33FDF09}" srcOrd="6" destOrd="0" parTransId="{1C024DB6-92F5-49F4-B4E6-59F94611759E}" sibTransId="{33DCE382-E9CD-424C-A6C4-DA0BDE78120D}"/>
    <dgm:cxn modelId="{FA2134E1-11B6-4479-BDED-BD041AAD0DFD}" type="presOf" srcId="{3F8D85C8-C086-4824-B298-C0826D188175}" destId="{3F03DE94-804D-4446-B33A-18E5A2D11391}" srcOrd="0" destOrd="0" presId="urn:microsoft.com/office/officeart/2005/8/layout/orgChart1"/>
    <dgm:cxn modelId="{619F6F30-87BA-4619-83A0-E0AD0925D8C4}" type="presOf" srcId="{CB5BE5F2-E472-404E-BA7C-E82FF73E23D9}" destId="{EE56308A-914B-402D-AE46-AE34C19AD0B7}" srcOrd="0" destOrd="0" presId="urn:microsoft.com/office/officeart/2005/8/layout/orgChart1"/>
    <dgm:cxn modelId="{0412D45F-040E-4DB5-A543-5386853C7309}" srcId="{C5861B70-49E1-4559-B998-7EF374A9C36B}" destId="{780050B2-34ED-4B1C-A645-2D9412F4A5D1}" srcOrd="0" destOrd="0" parTransId="{E8201068-A4B9-4189-B6C5-225B5C133961}" sibTransId="{60DED943-3E0E-4709-85BA-7D270BEBDD59}"/>
    <dgm:cxn modelId="{DC78911C-2D36-4AAD-AB45-DBD1E149073C}" type="presOf" srcId="{5B01D1D8-27C3-4152-86B4-FA1706F40F26}" destId="{01AC51C4-60FD-4B01-878A-CEA3134B3E20}" srcOrd="0" destOrd="0" presId="urn:microsoft.com/office/officeart/2005/8/layout/orgChart1"/>
    <dgm:cxn modelId="{510D5FD7-B151-4326-9AA0-396BCF39DCEB}" type="presOf" srcId="{A68631BB-941E-4A07-AC9C-BEE76D6C7096}" destId="{DB823DC4-A704-4E73-B9B6-0D060C3B794F}" srcOrd="0" destOrd="0" presId="urn:microsoft.com/office/officeart/2005/8/layout/orgChart1"/>
    <dgm:cxn modelId="{BB66D2BB-2BD0-4BB6-ADD8-C157FF36244A}" type="presOf" srcId="{896A23B8-095B-4327-B22D-D88108C9FE68}" destId="{C142003E-0C98-4519-B6D0-25011DCA6CA4}" srcOrd="1" destOrd="0" presId="urn:microsoft.com/office/officeart/2005/8/layout/orgChart1"/>
    <dgm:cxn modelId="{43ACF7CE-D1B6-4F05-845C-411F1FEDE6FE}" srcId="{780050B2-34ED-4B1C-A645-2D9412F4A5D1}" destId="{0339109C-104C-4F7D-87AD-6F75E98FD363}" srcOrd="0" destOrd="0" parTransId="{105CF2AD-98C3-42E4-BE3C-CC502EDF685B}" sibTransId="{3B5FFDE1-D6D3-46AC-8C4C-CF9D33481CA3}"/>
    <dgm:cxn modelId="{98F2CB26-5CD5-4469-B132-EE6C6B8BE51D}" type="presOf" srcId="{0339109C-104C-4F7D-87AD-6F75E98FD363}" destId="{46083BC1-AD56-42D3-8DAE-A39673DBE428}" srcOrd="1" destOrd="0" presId="urn:microsoft.com/office/officeart/2005/8/layout/orgChart1"/>
    <dgm:cxn modelId="{F66CBE91-A73F-40CD-B828-8D7792007B6C}" type="presOf" srcId="{CA1DDF97-1781-435F-83DF-02A0B5A7D757}" destId="{21A456ED-C319-475D-878E-DB6DAB2A99A4}" srcOrd="0" destOrd="0" presId="urn:microsoft.com/office/officeart/2005/8/layout/orgChart1"/>
    <dgm:cxn modelId="{EAF6C507-1069-4028-90D0-56A5D22BBCE4}" type="presOf" srcId="{D36FC447-FB91-49D2-B6C3-28A8E33FDF09}" destId="{3248A55E-8599-4E92-9021-C800BFE6A834}" srcOrd="0" destOrd="0" presId="urn:microsoft.com/office/officeart/2005/8/layout/orgChart1"/>
    <dgm:cxn modelId="{FEE852B8-5AF8-49F3-9BAD-424B15D35862}" type="presOf" srcId="{3796BF53-DF4E-49C7-A326-0F370D2E1DAE}" destId="{6479A966-D12C-4FC3-98F0-13571485C3DC}" srcOrd="1" destOrd="0" presId="urn:microsoft.com/office/officeart/2005/8/layout/orgChart1"/>
    <dgm:cxn modelId="{77F46951-12E0-446D-A226-085FC4C94718}" type="presOf" srcId="{1C024DB6-92F5-49F4-B4E6-59F94611759E}" destId="{80B6EDED-D727-4BD8-B66B-F13BB369C4AA}" srcOrd="0" destOrd="0" presId="urn:microsoft.com/office/officeart/2005/8/layout/orgChart1"/>
    <dgm:cxn modelId="{C1F5067F-B8E0-43FE-A004-5E2B26E7C553}" type="presOf" srcId="{426ED62F-3D08-4845-9E31-CFF9BEA75CF8}" destId="{E93D27F0-DADE-4A57-9B18-62B1DC7FF49D}" srcOrd="1" destOrd="0" presId="urn:microsoft.com/office/officeart/2005/8/layout/orgChart1"/>
    <dgm:cxn modelId="{D63AD530-C53E-410B-95BD-B0BB6C2EA1CE}" type="presOf" srcId="{6D3EC3CE-8F22-4CDD-8F24-1F245FDCC300}" destId="{95CBEBDA-460A-45BC-B68A-0611B2791C81}" srcOrd="0" destOrd="0" presId="urn:microsoft.com/office/officeart/2005/8/layout/orgChart1"/>
    <dgm:cxn modelId="{8BA01305-9DE3-433A-A1BD-55411D824722}" type="presOf" srcId="{105CF2AD-98C3-42E4-BE3C-CC502EDF685B}" destId="{8D35EA81-7C12-4575-B2BE-06C97140796A}" srcOrd="0" destOrd="0" presId="urn:microsoft.com/office/officeart/2005/8/layout/orgChart1"/>
    <dgm:cxn modelId="{951433F5-AC0E-4560-85B2-923D683C1DCA}" type="presOf" srcId="{780050B2-34ED-4B1C-A645-2D9412F4A5D1}" destId="{2047AB8B-4849-4881-8A83-CA12F4220630}" srcOrd="1" destOrd="0" presId="urn:microsoft.com/office/officeart/2005/8/layout/orgChart1"/>
    <dgm:cxn modelId="{FCDB7FF1-DD4E-4307-B9D4-755A97F9B9DF}" srcId="{0339109C-104C-4F7D-87AD-6F75E98FD363}" destId="{896A23B8-095B-4327-B22D-D88108C9FE68}" srcOrd="1" destOrd="0" parTransId="{3F8D85C8-C086-4824-B298-C0826D188175}" sibTransId="{B919351F-10DB-474B-996E-92294B1B5388}"/>
    <dgm:cxn modelId="{D7A6B2DC-E212-4A01-8083-BF67BF3C7C00}" type="presOf" srcId="{C5861B70-49E1-4559-B998-7EF374A9C36B}" destId="{223804D7-854D-4595-A3EF-13E7396CD46B}" srcOrd="0" destOrd="0" presId="urn:microsoft.com/office/officeart/2005/8/layout/orgChart1"/>
    <dgm:cxn modelId="{A9A7A408-C8A1-4E73-BF19-747C0AB1C08D}" type="presOf" srcId="{896A23B8-095B-4327-B22D-D88108C9FE68}" destId="{0A3EB64F-2139-4EB5-980E-C9C6F0EDF300}" srcOrd="0" destOrd="0" presId="urn:microsoft.com/office/officeart/2005/8/layout/orgChart1"/>
    <dgm:cxn modelId="{8B6D9314-79FE-45BB-9C50-F1FDA59D5380}" type="presOf" srcId="{9D347F17-165E-4B49-8E25-4D9576421D0E}" destId="{73FC35D7-40E0-4AF2-92B4-4E63AFBD65A5}" srcOrd="1" destOrd="0" presId="urn:microsoft.com/office/officeart/2005/8/layout/orgChart1"/>
    <dgm:cxn modelId="{20BC98CC-D36A-4047-A7BD-DCE19453ADB9}" type="presOf" srcId="{9D347F17-165E-4B49-8E25-4D9576421D0E}" destId="{C244EACA-5E5F-466B-96CC-AB6E3337CD93}" srcOrd="0" destOrd="0" presId="urn:microsoft.com/office/officeart/2005/8/layout/orgChart1"/>
    <dgm:cxn modelId="{9ADAE611-3F73-4B02-803D-E70684A5AD47}" type="presOf" srcId="{D36FC447-FB91-49D2-B6C3-28A8E33FDF09}" destId="{FE23FEB8-E720-4CB6-86AF-6A6D4A099E87}" srcOrd="1" destOrd="0" presId="urn:microsoft.com/office/officeart/2005/8/layout/orgChart1"/>
    <dgm:cxn modelId="{A637CF5D-35E9-498B-A443-E995091D67CB}" srcId="{0339109C-104C-4F7D-87AD-6F75E98FD363}" destId="{CA1DDF97-1781-435F-83DF-02A0B5A7D757}" srcOrd="5" destOrd="0" parTransId="{A68631BB-941E-4A07-AC9C-BEE76D6C7096}" sibTransId="{F396BF64-1083-4663-B4FD-65022AD1FE05}"/>
    <dgm:cxn modelId="{0E1F89BB-1402-4E33-A1BA-964A8BAD5F8D}" srcId="{0339109C-104C-4F7D-87AD-6F75E98FD363}" destId="{426ED62F-3D08-4845-9E31-CFF9BEA75CF8}" srcOrd="4" destOrd="0" parTransId="{CB5BE5F2-E472-404E-BA7C-E82FF73E23D9}" sibTransId="{48199A2E-00E6-446B-AE38-F95269364558}"/>
    <dgm:cxn modelId="{6E30EDBA-3059-490B-B6E1-91A5AD3989CE}" type="presOf" srcId="{3796BF53-DF4E-49C7-A326-0F370D2E1DAE}" destId="{D5D13BB1-00E1-4EB0-90D3-5F62B5A1A4EA}" srcOrd="0" destOrd="0" presId="urn:microsoft.com/office/officeart/2005/8/layout/orgChart1"/>
    <dgm:cxn modelId="{188F57FF-622D-4C81-911F-BB2B0D294F61}" srcId="{0339109C-104C-4F7D-87AD-6F75E98FD363}" destId="{3796BF53-DF4E-49C7-A326-0F370D2E1DAE}" srcOrd="3" destOrd="0" parTransId="{E2CE0E0C-F92D-4587-83A5-3611147FA076}" sibTransId="{729D2E1A-CD3C-466D-9F07-453496CED9DF}"/>
    <dgm:cxn modelId="{B0078365-D0A9-4A55-BF72-0312914D0265}" type="presOf" srcId="{CA1DDF97-1781-435F-83DF-02A0B5A7D757}" destId="{123F8C04-F866-4E70-A0BF-F3E7CC3F2A65}" srcOrd="1" destOrd="0" presId="urn:microsoft.com/office/officeart/2005/8/layout/orgChart1"/>
    <dgm:cxn modelId="{BAB44758-901A-44BC-94AC-7B35DB833693}" type="presOf" srcId="{426ED62F-3D08-4845-9E31-CFF9BEA75CF8}" destId="{FA7CF731-DEBB-4592-A866-53E3AD1EC558}" srcOrd="0" destOrd="0" presId="urn:microsoft.com/office/officeart/2005/8/layout/orgChart1"/>
    <dgm:cxn modelId="{04F1EB0B-754C-432E-AD48-9D9DD2B6A378}" type="presOf" srcId="{0339109C-104C-4F7D-87AD-6F75E98FD363}" destId="{AAD0FB5A-D6E2-4849-B2F2-0986818FACF6}" srcOrd="0" destOrd="0" presId="urn:microsoft.com/office/officeart/2005/8/layout/orgChart1"/>
    <dgm:cxn modelId="{32DEE79D-F072-46D5-9812-FDB0932EC0A1}" type="presOf" srcId="{780050B2-34ED-4B1C-A645-2D9412F4A5D1}" destId="{206CDA45-4FBA-4B97-9466-40498B23E69A}" srcOrd="0" destOrd="0" presId="urn:microsoft.com/office/officeart/2005/8/layout/orgChart1"/>
    <dgm:cxn modelId="{57742D61-7289-4F44-B065-5890E5FE89F3}" type="presParOf" srcId="{223804D7-854D-4595-A3EF-13E7396CD46B}" destId="{ABB5507B-9D07-4B32-B497-54CEC12A0084}" srcOrd="0" destOrd="0" presId="urn:microsoft.com/office/officeart/2005/8/layout/orgChart1"/>
    <dgm:cxn modelId="{90149314-2D8B-4497-B71E-A4412446290A}" type="presParOf" srcId="{ABB5507B-9D07-4B32-B497-54CEC12A0084}" destId="{6040770C-281E-4205-8EF2-6411658129B4}" srcOrd="0" destOrd="0" presId="urn:microsoft.com/office/officeart/2005/8/layout/orgChart1"/>
    <dgm:cxn modelId="{15FCF898-D18F-4A64-9161-EE471BC9284F}" type="presParOf" srcId="{6040770C-281E-4205-8EF2-6411658129B4}" destId="{206CDA45-4FBA-4B97-9466-40498B23E69A}" srcOrd="0" destOrd="0" presId="urn:microsoft.com/office/officeart/2005/8/layout/orgChart1"/>
    <dgm:cxn modelId="{36FD925B-D607-492A-86D8-DC6904FAC28D}" type="presParOf" srcId="{6040770C-281E-4205-8EF2-6411658129B4}" destId="{2047AB8B-4849-4881-8A83-CA12F4220630}" srcOrd="1" destOrd="0" presId="urn:microsoft.com/office/officeart/2005/8/layout/orgChart1"/>
    <dgm:cxn modelId="{C8D35E5B-A49C-44AA-B698-342C015F63FC}" type="presParOf" srcId="{ABB5507B-9D07-4B32-B497-54CEC12A0084}" destId="{F5635250-1887-43E7-9473-228293C50775}" srcOrd="1" destOrd="0" presId="urn:microsoft.com/office/officeart/2005/8/layout/orgChart1"/>
    <dgm:cxn modelId="{F8B4CEE9-C9A7-4248-994A-4DDF3820F84A}" type="presParOf" srcId="{F5635250-1887-43E7-9473-228293C50775}" destId="{8D35EA81-7C12-4575-B2BE-06C97140796A}" srcOrd="0" destOrd="0" presId="urn:microsoft.com/office/officeart/2005/8/layout/orgChart1"/>
    <dgm:cxn modelId="{91997909-2D2B-45F4-AE26-F2BD6A2836A0}" type="presParOf" srcId="{F5635250-1887-43E7-9473-228293C50775}" destId="{A763F354-9F2A-44E6-9740-35212089A6F3}" srcOrd="1" destOrd="0" presId="urn:microsoft.com/office/officeart/2005/8/layout/orgChart1"/>
    <dgm:cxn modelId="{94662C2C-A8F0-4656-83E0-D1359B6E4C68}" type="presParOf" srcId="{A763F354-9F2A-44E6-9740-35212089A6F3}" destId="{11AFF0A2-A789-4360-8A5C-8D8856C5EB70}" srcOrd="0" destOrd="0" presId="urn:microsoft.com/office/officeart/2005/8/layout/orgChart1"/>
    <dgm:cxn modelId="{41542716-4803-490B-9555-6ABA80DE9450}" type="presParOf" srcId="{11AFF0A2-A789-4360-8A5C-8D8856C5EB70}" destId="{AAD0FB5A-D6E2-4849-B2F2-0986818FACF6}" srcOrd="0" destOrd="0" presId="urn:microsoft.com/office/officeart/2005/8/layout/orgChart1"/>
    <dgm:cxn modelId="{78D4ABCF-7FC3-40B8-B1C4-5022D8442DD5}" type="presParOf" srcId="{11AFF0A2-A789-4360-8A5C-8D8856C5EB70}" destId="{46083BC1-AD56-42D3-8DAE-A39673DBE428}" srcOrd="1" destOrd="0" presId="urn:microsoft.com/office/officeart/2005/8/layout/orgChart1"/>
    <dgm:cxn modelId="{D24B20FC-05F0-401A-AEB4-0B4CE37E96D9}" type="presParOf" srcId="{A763F354-9F2A-44E6-9740-35212089A6F3}" destId="{4DB69271-4DFE-4E2A-AE5A-84B588B6E8DA}" srcOrd="1" destOrd="0" presId="urn:microsoft.com/office/officeart/2005/8/layout/orgChart1"/>
    <dgm:cxn modelId="{D5F853CC-88B7-4FCB-B4C4-7768F693E5EF}" type="presParOf" srcId="{4DB69271-4DFE-4E2A-AE5A-84B588B6E8DA}" destId="{95CBEBDA-460A-45BC-B68A-0611B2791C81}" srcOrd="0" destOrd="0" presId="urn:microsoft.com/office/officeart/2005/8/layout/orgChart1"/>
    <dgm:cxn modelId="{9479097C-30F5-4465-B0F3-1B2AA5C1A16E}" type="presParOf" srcId="{4DB69271-4DFE-4E2A-AE5A-84B588B6E8DA}" destId="{0DC65C9E-44B7-4910-9272-D6038D068C1E}" srcOrd="1" destOrd="0" presId="urn:microsoft.com/office/officeart/2005/8/layout/orgChart1"/>
    <dgm:cxn modelId="{9A7CCDD2-9132-4047-8F44-F8F16CCF22DA}" type="presParOf" srcId="{0DC65C9E-44B7-4910-9272-D6038D068C1E}" destId="{E5943569-A8CB-486F-AF53-66AC2C8F4AAF}" srcOrd="0" destOrd="0" presId="urn:microsoft.com/office/officeart/2005/8/layout/orgChart1"/>
    <dgm:cxn modelId="{046429AF-EDB2-4295-A5AC-7A28162497B1}" type="presParOf" srcId="{E5943569-A8CB-486F-AF53-66AC2C8F4AAF}" destId="{C244EACA-5E5F-466B-96CC-AB6E3337CD93}" srcOrd="0" destOrd="0" presId="urn:microsoft.com/office/officeart/2005/8/layout/orgChart1"/>
    <dgm:cxn modelId="{89FC0DAE-D91B-456E-BADB-6D70B939D855}" type="presParOf" srcId="{E5943569-A8CB-486F-AF53-66AC2C8F4AAF}" destId="{73FC35D7-40E0-4AF2-92B4-4E63AFBD65A5}" srcOrd="1" destOrd="0" presId="urn:microsoft.com/office/officeart/2005/8/layout/orgChart1"/>
    <dgm:cxn modelId="{078545E2-F993-434C-BFAC-C8DBC03E0BAE}" type="presParOf" srcId="{0DC65C9E-44B7-4910-9272-D6038D068C1E}" destId="{711796A6-6595-4EAA-8D7D-1357E484BC46}" srcOrd="1" destOrd="0" presId="urn:microsoft.com/office/officeart/2005/8/layout/orgChart1"/>
    <dgm:cxn modelId="{006373E2-C894-4D02-8409-2E4CD925D2C9}" type="presParOf" srcId="{0DC65C9E-44B7-4910-9272-D6038D068C1E}" destId="{67513DA0-71BB-4A7F-95E9-175F07FC7EFF}" srcOrd="2" destOrd="0" presId="urn:microsoft.com/office/officeart/2005/8/layout/orgChart1"/>
    <dgm:cxn modelId="{2A3FA2BA-8D3A-46EF-ABAE-B1CE2B47F47F}" type="presParOf" srcId="{4DB69271-4DFE-4E2A-AE5A-84B588B6E8DA}" destId="{3F03DE94-804D-4446-B33A-18E5A2D11391}" srcOrd="2" destOrd="0" presId="urn:microsoft.com/office/officeart/2005/8/layout/orgChart1"/>
    <dgm:cxn modelId="{83FFCFAC-01A9-4B35-9A44-60F547E9CBD6}" type="presParOf" srcId="{4DB69271-4DFE-4E2A-AE5A-84B588B6E8DA}" destId="{762C6738-C95C-42DB-BF13-96A7B2BF72AC}" srcOrd="3" destOrd="0" presId="urn:microsoft.com/office/officeart/2005/8/layout/orgChart1"/>
    <dgm:cxn modelId="{966BAE63-D4BB-42C1-942D-BEC066819246}" type="presParOf" srcId="{762C6738-C95C-42DB-BF13-96A7B2BF72AC}" destId="{4F1A0B6B-C4C7-478C-8DB1-24F07336DF92}" srcOrd="0" destOrd="0" presId="urn:microsoft.com/office/officeart/2005/8/layout/orgChart1"/>
    <dgm:cxn modelId="{E38B1AEE-B04D-4BA5-9685-72127B10A19B}" type="presParOf" srcId="{4F1A0B6B-C4C7-478C-8DB1-24F07336DF92}" destId="{0A3EB64F-2139-4EB5-980E-C9C6F0EDF300}" srcOrd="0" destOrd="0" presId="urn:microsoft.com/office/officeart/2005/8/layout/orgChart1"/>
    <dgm:cxn modelId="{69A5BDFC-74BA-447D-A1FD-FCC25BE87D99}" type="presParOf" srcId="{4F1A0B6B-C4C7-478C-8DB1-24F07336DF92}" destId="{C142003E-0C98-4519-B6D0-25011DCA6CA4}" srcOrd="1" destOrd="0" presId="urn:microsoft.com/office/officeart/2005/8/layout/orgChart1"/>
    <dgm:cxn modelId="{24EB76AD-6F88-4E0F-B9E0-C00A594C2472}" type="presParOf" srcId="{762C6738-C95C-42DB-BF13-96A7B2BF72AC}" destId="{E9991E4C-1159-4FB9-AF79-D39B1AD3996E}" srcOrd="1" destOrd="0" presId="urn:microsoft.com/office/officeart/2005/8/layout/orgChart1"/>
    <dgm:cxn modelId="{AED5A1B9-BD9B-4503-89EF-14DDCE43D205}" type="presParOf" srcId="{762C6738-C95C-42DB-BF13-96A7B2BF72AC}" destId="{7D7B8BDD-E318-4FCB-9476-47AC05D4AB99}" srcOrd="2" destOrd="0" presId="urn:microsoft.com/office/officeart/2005/8/layout/orgChart1"/>
    <dgm:cxn modelId="{B6F209FE-85DD-4F90-A7AB-A96C7D0C7C50}" type="presParOf" srcId="{4DB69271-4DFE-4E2A-AE5A-84B588B6E8DA}" destId="{01AC51C4-60FD-4B01-878A-CEA3134B3E20}" srcOrd="4" destOrd="0" presId="urn:microsoft.com/office/officeart/2005/8/layout/orgChart1"/>
    <dgm:cxn modelId="{F508482F-262F-4EA5-87B6-183E64E99F1D}" type="presParOf" srcId="{4DB69271-4DFE-4E2A-AE5A-84B588B6E8DA}" destId="{BCA35813-F0ED-4D7B-894A-46FF7CCCB0A3}" srcOrd="5" destOrd="0" presId="urn:microsoft.com/office/officeart/2005/8/layout/orgChart1"/>
    <dgm:cxn modelId="{CB5AF42B-5CBF-4E01-91EC-5861DB7F12E3}" type="presParOf" srcId="{BCA35813-F0ED-4D7B-894A-46FF7CCCB0A3}" destId="{7A7B2644-1E12-4663-8248-F83A57B0E619}" srcOrd="0" destOrd="0" presId="urn:microsoft.com/office/officeart/2005/8/layout/orgChart1"/>
    <dgm:cxn modelId="{316C0508-3465-4159-8EA2-E60CB0708859}" type="presParOf" srcId="{7A7B2644-1E12-4663-8248-F83A57B0E619}" destId="{36679D67-EA4C-4C95-BD12-BC1226D923A3}" srcOrd="0" destOrd="0" presId="urn:microsoft.com/office/officeart/2005/8/layout/orgChart1"/>
    <dgm:cxn modelId="{00DC10AB-8D36-4F3F-9BFA-739751247F61}" type="presParOf" srcId="{7A7B2644-1E12-4663-8248-F83A57B0E619}" destId="{1FF45248-8954-4540-9EEC-B021E4473394}" srcOrd="1" destOrd="0" presId="urn:microsoft.com/office/officeart/2005/8/layout/orgChart1"/>
    <dgm:cxn modelId="{63720C88-AE29-4AC3-8DC3-AA8C3334E996}" type="presParOf" srcId="{BCA35813-F0ED-4D7B-894A-46FF7CCCB0A3}" destId="{C094AE59-B90B-46BC-9C0A-740F86A80457}" srcOrd="1" destOrd="0" presId="urn:microsoft.com/office/officeart/2005/8/layout/orgChart1"/>
    <dgm:cxn modelId="{DC3159A1-6AEF-4535-ABC1-534938E605BC}" type="presParOf" srcId="{BCA35813-F0ED-4D7B-894A-46FF7CCCB0A3}" destId="{8848B0F0-BE48-4B6D-BF86-D22FCFD993A3}" srcOrd="2" destOrd="0" presId="urn:microsoft.com/office/officeart/2005/8/layout/orgChart1"/>
    <dgm:cxn modelId="{03EC9E6D-2DF2-4974-B693-5EC22388D6C3}" type="presParOf" srcId="{4DB69271-4DFE-4E2A-AE5A-84B588B6E8DA}" destId="{3920728F-B096-4345-A9CA-6F78F8A91EAB}" srcOrd="6" destOrd="0" presId="urn:microsoft.com/office/officeart/2005/8/layout/orgChart1"/>
    <dgm:cxn modelId="{8298134B-4FAE-40C5-A471-3F8E427806E0}" type="presParOf" srcId="{4DB69271-4DFE-4E2A-AE5A-84B588B6E8DA}" destId="{002693A0-7C7C-4077-83B0-F6938BA3F022}" srcOrd="7" destOrd="0" presId="urn:microsoft.com/office/officeart/2005/8/layout/orgChart1"/>
    <dgm:cxn modelId="{68BE4EEC-071E-4BAB-B02C-C1E160081E81}" type="presParOf" srcId="{002693A0-7C7C-4077-83B0-F6938BA3F022}" destId="{5DE63B54-85B2-4BA1-BD5E-23D4C3AF5204}" srcOrd="0" destOrd="0" presId="urn:microsoft.com/office/officeart/2005/8/layout/orgChart1"/>
    <dgm:cxn modelId="{4FD54036-1356-4B4F-8679-84FCAC24D1D9}" type="presParOf" srcId="{5DE63B54-85B2-4BA1-BD5E-23D4C3AF5204}" destId="{D5D13BB1-00E1-4EB0-90D3-5F62B5A1A4EA}" srcOrd="0" destOrd="0" presId="urn:microsoft.com/office/officeart/2005/8/layout/orgChart1"/>
    <dgm:cxn modelId="{281BACB9-079D-48E4-A2DB-9540953B45F1}" type="presParOf" srcId="{5DE63B54-85B2-4BA1-BD5E-23D4C3AF5204}" destId="{6479A966-D12C-4FC3-98F0-13571485C3DC}" srcOrd="1" destOrd="0" presId="urn:microsoft.com/office/officeart/2005/8/layout/orgChart1"/>
    <dgm:cxn modelId="{6D99E106-A990-4CE1-A344-0D08CB225D7F}" type="presParOf" srcId="{002693A0-7C7C-4077-83B0-F6938BA3F022}" destId="{4DAA4150-82C3-4795-9663-643BE47E1F40}" srcOrd="1" destOrd="0" presId="urn:microsoft.com/office/officeart/2005/8/layout/orgChart1"/>
    <dgm:cxn modelId="{BABAD498-25E1-4DEF-9453-54679F176FDE}" type="presParOf" srcId="{002693A0-7C7C-4077-83B0-F6938BA3F022}" destId="{284BD3D3-F8EA-4E4E-9154-0042C3F91527}" srcOrd="2" destOrd="0" presId="urn:microsoft.com/office/officeart/2005/8/layout/orgChart1"/>
    <dgm:cxn modelId="{55F33859-7C83-4C74-B1FC-7DFA67245907}" type="presParOf" srcId="{4DB69271-4DFE-4E2A-AE5A-84B588B6E8DA}" destId="{EE56308A-914B-402D-AE46-AE34C19AD0B7}" srcOrd="8" destOrd="0" presId="urn:microsoft.com/office/officeart/2005/8/layout/orgChart1"/>
    <dgm:cxn modelId="{78A451FC-4A3B-4E03-9E32-41B6B04CE936}" type="presParOf" srcId="{4DB69271-4DFE-4E2A-AE5A-84B588B6E8DA}" destId="{67804F87-5B0D-4DC6-A9E1-3852B8D176FC}" srcOrd="9" destOrd="0" presId="urn:microsoft.com/office/officeart/2005/8/layout/orgChart1"/>
    <dgm:cxn modelId="{B3C9FB47-949E-4AF8-BD91-18F58CD04FFE}" type="presParOf" srcId="{67804F87-5B0D-4DC6-A9E1-3852B8D176FC}" destId="{A2643407-9D9D-4889-AB16-E7B530AFDA2C}" srcOrd="0" destOrd="0" presId="urn:microsoft.com/office/officeart/2005/8/layout/orgChart1"/>
    <dgm:cxn modelId="{182FD0E7-DB43-4B94-860A-833516603684}" type="presParOf" srcId="{A2643407-9D9D-4889-AB16-E7B530AFDA2C}" destId="{FA7CF731-DEBB-4592-A866-53E3AD1EC558}" srcOrd="0" destOrd="0" presId="urn:microsoft.com/office/officeart/2005/8/layout/orgChart1"/>
    <dgm:cxn modelId="{7AA05C6A-8DB7-46E1-8958-219D4381ECE1}" type="presParOf" srcId="{A2643407-9D9D-4889-AB16-E7B530AFDA2C}" destId="{E93D27F0-DADE-4A57-9B18-62B1DC7FF49D}" srcOrd="1" destOrd="0" presId="urn:microsoft.com/office/officeart/2005/8/layout/orgChart1"/>
    <dgm:cxn modelId="{8D3CADF2-A826-4133-B86D-D5411E3814B6}" type="presParOf" srcId="{67804F87-5B0D-4DC6-A9E1-3852B8D176FC}" destId="{78777B05-FEE2-4A1E-832D-C3726C18EA30}" srcOrd="1" destOrd="0" presId="urn:microsoft.com/office/officeart/2005/8/layout/orgChart1"/>
    <dgm:cxn modelId="{C687DB52-6A39-4012-95D7-95DF009E800E}" type="presParOf" srcId="{67804F87-5B0D-4DC6-A9E1-3852B8D176FC}" destId="{D69CCD26-D2B7-426A-853C-5B608A1CDAD5}" srcOrd="2" destOrd="0" presId="urn:microsoft.com/office/officeart/2005/8/layout/orgChart1"/>
    <dgm:cxn modelId="{195254AD-23C9-4B22-979F-F3704810DFBB}" type="presParOf" srcId="{4DB69271-4DFE-4E2A-AE5A-84B588B6E8DA}" destId="{DB823DC4-A704-4E73-B9B6-0D060C3B794F}" srcOrd="10" destOrd="0" presId="urn:microsoft.com/office/officeart/2005/8/layout/orgChart1"/>
    <dgm:cxn modelId="{9F27AEEA-C78C-4D72-A414-A125FDA41400}" type="presParOf" srcId="{4DB69271-4DFE-4E2A-AE5A-84B588B6E8DA}" destId="{89F9B235-D255-4E0C-B0B0-469D886E495E}" srcOrd="11" destOrd="0" presId="urn:microsoft.com/office/officeart/2005/8/layout/orgChart1"/>
    <dgm:cxn modelId="{8ABDC749-5608-41A4-8202-6A89F108970F}" type="presParOf" srcId="{89F9B235-D255-4E0C-B0B0-469D886E495E}" destId="{DC85A825-8CED-416E-BB2E-7B67B3397313}" srcOrd="0" destOrd="0" presId="urn:microsoft.com/office/officeart/2005/8/layout/orgChart1"/>
    <dgm:cxn modelId="{51DD0C42-FEEF-4F18-84BC-69202BCDAC18}" type="presParOf" srcId="{DC85A825-8CED-416E-BB2E-7B67B3397313}" destId="{21A456ED-C319-475D-878E-DB6DAB2A99A4}" srcOrd="0" destOrd="0" presId="urn:microsoft.com/office/officeart/2005/8/layout/orgChart1"/>
    <dgm:cxn modelId="{E924BB2B-51FE-4A76-8A1D-8495B1826DB2}" type="presParOf" srcId="{DC85A825-8CED-416E-BB2E-7B67B3397313}" destId="{123F8C04-F866-4E70-A0BF-F3E7CC3F2A65}" srcOrd="1" destOrd="0" presId="urn:microsoft.com/office/officeart/2005/8/layout/orgChart1"/>
    <dgm:cxn modelId="{127AA1E4-BB9D-4A9A-A31F-FDAE178B16EB}" type="presParOf" srcId="{89F9B235-D255-4E0C-B0B0-469D886E495E}" destId="{8AA7628A-383B-4FC9-9504-B86D96B2D31A}" srcOrd="1" destOrd="0" presId="urn:microsoft.com/office/officeart/2005/8/layout/orgChart1"/>
    <dgm:cxn modelId="{2A881EFF-65E1-4D2D-87BC-4FADF360D213}" type="presParOf" srcId="{89F9B235-D255-4E0C-B0B0-469D886E495E}" destId="{532505F2-8BEE-4224-90AD-FE799E05A7DE}" srcOrd="2" destOrd="0" presId="urn:microsoft.com/office/officeart/2005/8/layout/orgChart1"/>
    <dgm:cxn modelId="{1EA5DB53-1290-4331-BD32-52D80AA8ED29}" type="presParOf" srcId="{4DB69271-4DFE-4E2A-AE5A-84B588B6E8DA}" destId="{80B6EDED-D727-4BD8-B66B-F13BB369C4AA}" srcOrd="12" destOrd="0" presId="urn:microsoft.com/office/officeart/2005/8/layout/orgChart1"/>
    <dgm:cxn modelId="{94581699-E44D-4A29-B2E9-AF974231CBAD}" type="presParOf" srcId="{4DB69271-4DFE-4E2A-AE5A-84B588B6E8DA}" destId="{0D013E10-7159-4AB3-8337-DD11C61EA1CE}" srcOrd="13" destOrd="0" presId="urn:microsoft.com/office/officeart/2005/8/layout/orgChart1"/>
    <dgm:cxn modelId="{761967A8-79AD-4493-A255-3692F94DE631}" type="presParOf" srcId="{0D013E10-7159-4AB3-8337-DD11C61EA1CE}" destId="{4A21B3FD-C198-4991-85D7-AEE0222E0EFB}" srcOrd="0" destOrd="0" presId="urn:microsoft.com/office/officeart/2005/8/layout/orgChart1"/>
    <dgm:cxn modelId="{01EC45BF-DF23-4345-A413-62378F168056}" type="presParOf" srcId="{4A21B3FD-C198-4991-85D7-AEE0222E0EFB}" destId="{3248A55E-8599-4E92-9021-C800BFE6A834}" srcOrd="0" destOrd="0" presId="urn:microsoft.com/office/officeart/2005/8/layout/orgChart1"/>
    <dgm:cxn modelId="{96B5391F-EE5B-4419-8B5E-CD5AB13DAA87}" type="presParOf" srcId="{4A21B3FD-C198-4991-85D7-AEE0222E0EFB}" destId="{FE23FEB8-E720-4CB6-86AF-6A6D4A099E87}" srcOrd="1" destOrd="0" presId="urn:microsoft.com/office/officeart/2005/8/layout/orgChart1"/>
    <dgm:cxn modelId="{F0EDC08B-AD7B-468E-A9C7-8D1F1716F264}" type="presParOf" srcId="{0D013E10-7159-4AB3-8337-DD11C61EA1CE}" destId="{187894EA-E473-4D69-B42A-B212EC159C81}" srcOrd="1" destOrd="0" presId="urn:microsoft.com/office/officeart/2005/8/layout/orgChart1"/>
    <dgm:cxn modelId="{414D9144-76FB-4D18-95D3-0FCCB2E55515}" type="presParOf" srcId="{0D013E10-7159-4AB3-8337-DD11C61EA1CE}" destId="{D6C91915-55A1-4ED6-ABA4-E8378480A405}" srcOrd="2" destOrd="0" presId="urn:microsoft.com/office/officeart/2005/8/layout/orgChart1"/>
    <dgm:cxn modelId="{E05F77BF-6416-438D-A5E1-493F38700F15}" type="presParOf" srcId="{A763F354-9F2A-44E6-9740-35212089A6F3}" destId="{FB8A00D3-D5D0-456B-92A0-E6FCC2E9E243}" srcOrd="2" destOrd="0" presId="urn:microsoft.com/office/officeart/2005/8/layout/orgChart1"/>
    <dgm:cxn modelId="{AD676826-FB33-49F1-8824-16977EF1C111}" type="presParOf" srcId="{ABB5507B-9D07-4B32-B497-54CEC12A0084}" destId="{0C802ED1-2A41-4CD4-B683-C81CC37A67E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5861B70-49E1-4559-B998-7EF374A9C36B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339109C-104C-4F7D-87AD-6F75E98FD363}">
      <dgm:prSet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sz="1000" dirty="0"/>
        </a:p>
      </dgm:t>
    </dgm:pt>
    <dgm:pt modelId="{105CF2AD-98C3-42E4-BE3C-CC502EDF685B}" type="parTrans" cxnId="{43ACF7CE-D1B6-4F05-845C-411F1FEDE6FE}">
      <dgm:prSet/>
      <dgm:spPr/>
      <dgm:t>
        <a:bodyPr/>
        <a:lstStyle/>
        <a:p>
          <a:endParaRPr lang="ru-RU" sz="1000"/>
        </a:p>
      </dgm:t>
    </dgm:pt>
    <dgm:pt modelId="{3B5FFDE1-D6D3-46AC-8C4C-CF9D33481CA3}" type="sibTrans" cxnId="{43ACF7CE-D1B6-4F05-845C-411F1FEDE6FE}">
      <dgm:prSet/>
      <dgm:spPr/>
      <dgm:t>
        <a:bodyPr/>
        <a:lstStyle/>
        <a:p>
          <a:endParaRPr lang="ru-RU"/>
        </a:p>
      </dgm:t>
    </dgm:pt>
    <dgm:pt modelId="{8FBFB727-BB98-4A9A-AB3F-382972A38F0C}">
      <dgm:prSet custT="1"/>
      <dgm:spPr/>
      <dgm:t>
        <a:bodyPr/>
        <a:lstStyle/>
        <a:p>
          <a:pPr algn="ctr"/>
          <a:r>
            <a:rPr lang="ru-RU" sz="1000" b="0" i="0" dirty="0" smtClean="0"/>
            <a:t>приводят конструкцию к двухслойной модели и определяют отношения </a:t>
          </a:r>
          <a:r>
            <a:rPr lang="en-US" sz="1000" b="0" i="0" dirty="0" smtClean="0"/>
            <a:t>h</a:t>
          </a:r>
          <a:r>
            <a:rPr lang="ru-RU" sz="1000" b="0" i="0" dirty="0" smtClean="0"/>
            <a:t>в/</a:t>
          </a:r>
          <a:r>
            <a:rPr lang="en-US" sz="1000" b="0" i="0" dirty="0" smtClean="0"/>
            <a:t>D </a:t>
          </a:r>
          <a:r>
            <a:rPr lang="ru-RU" sz="1000" b="0" i="0" dirty="0" smtClean="0"/>
            <a:t>и </a:t>
          </a:r>
          <a:r>
            <a:rPr lang="en-US" sz="1000" b="0" i="0" dirty="0" smtClean="0"/>
            <a:t>E</a:t>
          </a:r>
          <a:r>
            <a:rPr lang="ru-RU" sz="1000" b="0" i="0" dirty="0" smtClean="0"/>
            <a:t>в/</a:t>
          </a:r>
          <a:r>
            <a:rPr lang="en-US" sz="1000" b="0" i="0" dirty="0" smtClean="0"/>
            <a:t>E</a:t>
          </a:r>
          <a:r>
            <a:rPr lang="ru-RU" sz="1000" b="0" i="0" dirty="0" err="1" smtClean="0"/>
            <a:t>пр</a:t>
          </a:r>
          <a:endParaRPr lang="ru-RU" sz="1000" dirty="0"/>
        </a:p>
      </dgm:t>
    </dgm:pt>
    <dgm:pt modelId="{EBB12824-2DB9-4325-9166-C86CE1DDC10F}" type="parTrans" cxnId="{846E136A-37F0-41FB-A379-450CBA3754C0}">
      <dgm:prSet/>
      <dgm:spPr/>
      <dgm:t>
        <a:bodyPr/>
        <a:lstStyle/>
        <a:p>
          <a:endParaRPr lang="ru-RU" sz="1000"/>
        </a:p>
      </dgm:t>
    </dgm:pt>
    <dgm:pt modelId="{567FCFDA-F5C0-40ED-A3D4-2B274412E9D4}" type="sibTrans" cxnId="{846E136A-37F0-41FB-A379-450CBA3754C0}">
      <dgm:prSet/>
      <dgm:spPr/>
      <dgm:t>
        <a:bodyPr/>
        <a:lstStyle/>
        <a:p>
          <a:endParaRPr lang="ru-RU"/>
        </a:p>
      </dgm:t>
    </dgm:pt>
    <dgm:pt modelId="{896A23B8-095B-4327-B22D-D88108C9FE68}">
      <dgm:prSet custT="1"/>
      <dgm:spPr/>
      <dgm:t>
        <a:bodyPr/>
        <a:lstStyle/>
        <a:p>
          <a:r>
            <a:rPr lang="ru-RU" sz="1000" b="0" i="0" dirty="0" smtClean="0"/>
            <a:t>по полученным параметрам по номограмме </a:t>
          </a:r>
          <a:r>
            <a:rPr lang="ru-RU" sz="1000" b="0" i="0" dirty="0" smtClean="0">
              <a:hlinkClick xmlns:r="http://schemas.openxmlformats.org/officeDocument/2006/relationships" r:id="rId2" tooltip="Рисунок 3.4"/>
            </a:rPr>
            <a:t>рис. 3.4</a:t>
          </a:r>
          <a:r>
            <a:rPr lang="ru-RU" sz="1000" b="0" i="0" dirty="0" smtClean="0"/>
            <a:t> находят значение  и по </a:t>
          </a:r>
          <a:r>
            <a:rPr lang="ru-RU" sz="1000" b="0" i="0" dirty="0" smtClean="0">
              <a:hlinkClick xmlns:r="http://schemas.openxmlformats.org/officeDocument/2006/relationships" r:id="rId2" tooltip="Формула 3.16"/>
            </a:rPr>
            <a:t>формуле 3.16</a:t>
          </a:r>
          <a:r>
            <a:rPr lang="ru-RU" sz="1000" b="0" i="0" dirty="0" smtClean="0"/>
            <a:t> вычисляют расчетное растягивающее напряжение</a:t>
          </a:r>
          <a:endParaRPr lang="ru-RU" sz="1000" dirty="0"/>
        </a:p>
      </dgm:t>
    </dgm:pt>
    <dgm:pt modelId="{3F8D85C8-C086-4824-B298-C0826D188175}" type="parTrans" cxnId="{FCDB7FF1-DD4E-4307-B9D4-755A97F9B9DF}">
      <dgm:prSet/>
      <dgm:spPr/>
      <dgm:t>
        <a:bodyPr/>
        <a:lstStyle/>
        <a:p>
          <a:endParaRPr lang="ru-RU" sz="1000"/>
        </a:p>
      </dgm:t>
    </dgm:pt>
    <dgm:pt modelId="{B919351F-10DB-474B-996E-92294B1B5388}" type="sibTrans" cxnId="{FCDB7FF1-DD4E-4307-B9D4-755A97F9B9DF}">
      <dgm:prSet/>
      <dgm:spPr/>
      <dgm:t>
        <a:bodyPr/>
        <a:lstStyle/>
        <a:p>
          <a:endParaRPr lang="ru-RU"/>
        </a:p>
      </dgm:t>
    </dgm:pt>
    <dgm:pt modelId="{ED3DD3A6-6FB9-4752-8893-88C64BFB389E}">
      <dgm:prSet custT="1"/>
      <dgm:spPr/>
      <dgm:t>
        <a:bodyPr/>
        <a:lstStyle/>
        <a:p>
          <a:r>
            <a:rPr lang="ru-RU" sz="1000" b="0" i="0" dirty="0" smtClean="0"/>
            <a:t>вычисляют предельное растягивающее напряжение по </a:t>
          </a:r>
          <a:r>
            <a:rPr lang="ru-RU" sz="1000" b="0" i="0" dirty="0" smtClean="0">
              <a:hlinkClick xmlns:r="http://schemas.openxmlformats.org/officeDocument/2006/relationships" r:id="rId2" tooltip="Формула 3.18"/>
            </a:rPr>
            <a:t>формуле (3.18</a:t>
          </a:r>
          <a:r>
            <a:rPr lang="ru-RU" sz="1000" b="0" i="0" dirty="0" smtClean="0"/>
            <a:t>). В пакете асфальтобетонных слоев за предельное растягивающее напряжение </a:t>
          </a:r>
          <a:r>
            <a:rPr lang="ru-RU" sz="1000" b="0" i="1" dirty="0" smtClean="0"/>
            <a:t>R</a:t>
          </a:r>
          <a:r>
            <a:rPr lang="ru-RU" sz="1000" b="0" i="1" baseline="-25000" dirty="0" smtClean="0"/>
            <a:t>N</a:t>
          </a:r>
          <a:r>
            <a:rPr lang="ru-RU" sz="1000" b="0" i="0" dirty="0" smtClean="0"/>
            <a:t> принимают значение, отвечающее материалу нижнего слоя асфальтобетонного пакета</a:t>
          </a:r>
          <a:endParaRPr lang="ru-RU" sz="1000" dirty="0"/>
        </a:p>
      </dgm:t>
    </dgm:pt>
    <dgm:pt modelId="{5B01D1D8-27C3-4152-86B4-FA1706F40F26}" type="parTrans" cxnId="{3C4D33B0-5E78-48A1-B194-DEF067003D95}">
      <dgm:prSet/>
      <dgm:spPr/>
      <dgm:t>
        <a:bodyPr/>
        <a:lstStyle/>
        <a:p>
          <a:endParaRPr lang="ru-RU" sz="1000"/>
        </a:p>
      </dgm:t>
    </dgm:pt>
    <dgm:pt modelId="{274D3B0C-0734-4246-870A-BAFF5BC5176F}" type="sibTrans" cxnId="{3C4D33B0-5E78-48A1-B194-DEF067003D95}">
      <dgm:prSet/>
      <dgm:spPr/>
      <dgm:t>
        <a:bodyPr/>
        <a:lstStyle/>
        <a:p>
          <a:endParaRPr lang="ru-RU"/>
        </a:p>
      </dgm:t>
    </dgm:pt>
    <dgm:pt modelId="{780050B2-34ED-4B1C-A645-2D9412F4A5D1}">
      <dgm:prSet phldrT="[Текст]" custT="1"/>
      <dgm:spPr>
        <a:gradFill rotWithShape="0">
          <a:gsLst>
            <a:gs pos="0">
              <a:schemeClr val="bg2">
                <a:lumMod val="75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</a:gradFill>
      </dgm:spPr>
      <dgm:t>
        <a:bodyPr/>
        <a:lstStyle/>
        <a:p>
          <a:r>
            <a:rPr lang="ru-RU" sz="1200" b="1" i="0" dirty="0" smtClean="0"/>
            <a:t>Расчет конструкции на сопротивление монолитных слоев усталостному разрушению от растяжения при изгибе</a:t>
          </a:r>
          <a:endParaRPr lang="ru-RU" sz="1200" dirty="0"/>
        </a:p>
      </dgm:t>
    </dgm:pt>
    <dgm:pt modelId="{60DED943-3E0E-4709-85BA-7D270BEBDD59}" type="sibTrans" cxnId="{0412D45F-040E-4DB5-A543-5386853C7309}">
      <dgm:prSet/>
      <dgm:spPr/>
      <dgm:t>
        <a:bodyPr/>
        <a:lstStyle/>
        <a:p>
          <a:endParaRPr lang="ru-RU"/>
        </a:p>
      </dgm:t>
    </dgm:pt>
    <dgm:pt modelId="{E8201068-A4B9-4189-B6C5-225B5C133961}" type="parTrans" cxnId="{0412D45F-040E-4DB5-A543-5386853C7309}">
      <dgm:prSet/>
      <dgm:spPr/>
      <dgm:t>
        <a:bodyPr/>
        <a:lstStyle/>
        <a:p>
          <a:endParaRPr lang="ru-RU"/>
        </a:p>
      </dgm:t>
    </dgm:pt>
    <dgm:pt modelId="{EB4D3DFC-1015-4295-8A00-717500C16AC7}">
      <dgm:prSet/>
      <dgm:spPr/>
      <dgm:t>
        <a:bodyPr/>
        <a:lstStyle/>
        <a:p>
          <a:r>
            <a:rPr lang="ru-RU" b="0" i="0" dirty="0" smtClean="0"/>
            <a:t>проверяют  </a:t>
          </a:r>
          <a:r>
            <a:rPr lang="ru-RU" b="0" i="0" dirty="0" smtClean="0">
              <a:hlinkClick xmlns:r="http://schemas.openxmlformats.org/officeDocument/2006/relationships" r:id="rId2" tooltip="Формула 3.15"/>
            </a:rPr>
            <a:t>условие (3.15</a:t>
          </a:r>
          <a:r>
            <a:rPr lang="ru-RU" b="0" i="0" dirty="0" smtClean="0"/>
            <a:t>) и при необходимости корректируют конструкцию</a:t>
          </a:r>
          <a:endParaRPr lang="ru-RU" dirty="0"/>
        </a:p>
      </dgm:t>
    </dgm:pt>
    <dgm:pt modelId="{9B99D111-47F5-4763-886A-760FAE61EC00}" type="parTrans" cxnId="{81DE0BC8-47FB-4266-83DC-0041883C2BE7}">
      <dgm:prSet/>
      <dgm:spPr/>
      <dgm:t>
        <a:bodyPr/>
        <a:lstStyle/>
        <a:p>
          <a:endParaRPr lang="ru-RU"/>
        </a:p>
      </dgm:t>
    </dgm:pt>
    <dgm:pt modelId="{3CF77C09-BE49-4E81-AB64-57DB332E8E0F}" type="sibTrans" cxnId="{81DE0BC8-47FB-4266-83DC-0041883C2BE7}">
      <dgm:prSet/>
      <dgm:spPr/>
      <dgm:t>
        <a:bodyPr/>
        <a:lstStyle/>
        <a:p>
          <a:endParaRPr lang="ru-RU"/>
        </a:p>
      </dgm:t>
    </dgm:pt>
    <dgm:pt modelId="{223804D7-854D-4595-A3EF-13E7396CD46B}" type="pres">
      <dgm:prSet presAssocID="{C5861B70-49E1-4559-B998-7EF374A9C36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BB5507B-9D07-4B32-B497-54CEC12A0084}" type="pres">
      <dgm:prSet presAssocID="{780050B2-34ED-4B1C-A645-2D9412F4A5D1}" presName="hierRoot1" presStyleCnt="0">
        <dgm:presLayoutVars>
          <dgm:hierBranch val="init"/>
        </dgm:presLayoutVars>
      </dgm:prSet>
      <dgm:spPr/>
    </dgm:pt>
    <dgm:pt modelId="{6040770C-281E-4205-8EF2-6411658129B4}" type="pres">
      <dgm:prSet presAssocID="{780050B2-34ED-4B1C-A645-2D9412F4A5D1}" presName="rootComposite1" presStyleCnt="0"/>
      <dgm:spPr/>
    </dgm:pt>
    <dgm:pt modelId="{206CDA45-4FBA-4B97-9466-40498B23E69A}" type="pres">
      <dgm:prSet presAssocID="{780050B2-34ED-4B1C-A645-2D9412F4A5D1}" presName="rootText1" presStyleLbl="node0" presStyleIdx="0" presStyleCnt="1" custScaleX="284696" custLinFactNeighborX="84548" custLinFactNeighborY="-1375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047AB8B-4849-4881-8A83-CA12F4220630}" type="pres">
      <dgm:prSet presAssocID="{780050B2-34ED-4B1C-A645-2D9412F4A5D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5635250-1887-43E7-9473-228293C50775}" type="pres">
      <dgm:prSet presAssocID="{780050B2-34ED-4B1C-A645-2D9412F4A5D1}" presName="hierChild2" presStyleCnt="0"/>
      <dgm:spPr/>
    </dgm:pt>
    <dgm:pt modelId="{8D35EA81-7C12-4575-B2BE-06C97140796A}" type="pres">
      <dgm:prSet presAssocID="{105CF2AD-98C3-42E4-BE3C-CC502EDF685B}" presName="Name37" presStyleLbl="parChTrans1D2" presStyleIdx="0" presStyleCnt="1"/>
      <dgm:spPr/>
      <dgm:t>
        <a:bodyPr/>
        <a:lstStyle/>
        <a:p>
          <a:endParaRPr lang="ru-RU"/>
        </a:p>
      </dgm:t>
    </dgm:pt>
    <dgm:pt modelId="{A763F354-9F2A-44E6-9740-35212089A6F3}" type="pres">
      <dgm:prSet presAssocID="{0339109C-104C-4F7D-87AD-6F75E98FD363}" presName="hierRoot2" presStyleCnt="0">
        <dgm:presLayoutVars>
          <dgm:hierBranch val="init"/>
        </dgm:presLayoutVars>
      </dgm:prSet>
      <dgm:spPr/>
    </dgm:pt>
    <dgm:pt modelId="{11AFF0A2-A789-4360-8A5C-8D8856C5EB70}" type="pres">
      <dgm:prSet presAssocID="{0339109C-104C-4F7D-87AD-6F75E98FD363}" presName="rootComposite" presStyleCnt="0"/>
      <dgm:spPr/>
    </dgm:pt>
    <dgm:pt modelId="{AAD0FB5A-D6E2-4849-B2F2-0986818FACF6}" type="pres">
      <dgm:prSet presAssocID="{0339109C-104C-4F7D-87AD-6F75E98FD363}" presName="rootText" presStyleLbl="node2" presStyleIdx="0" presStyleCnt="1" custScaleX="40775" custScaleY="51426" custLinFactNeighborX="-13735" custLinFactNeighborY="-2045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6083BC1-AD56-42D3-8DAE-A39673DBE428}" type="pres">
      <dgm:prSet presAssocID="{0339109C-104C-4F7D-87AD-6F75E98FD363}" presName="rootConnector" presStyleLbl="node2" presStyleIdx="0" presStyleCnt="1"/>
      <dgm:spPr/>
      <dgm:t>
        <a:bodyPr/>
        <a:lstStyle/>
        <a:p>
          <a:endParaRPr lang="ru-RU"/>
        </a:p>
      </dgm:t>
    </dgm:pt>
    <dgm:pt modelId="{4DB69271-4DFE-4E2A-AE5A-84B588B6E8DA}" type="pres">
      <dgm:prSet presAssocID="{0339109C-104C-4F7D-87AD-6F75E98FD363}" presName="hierChild4" presStyleCnt="0"/>
      <dgm:spPr/>
    </dgm:pt>
    <dgm:pt modelId="{8D8D31A4-2DA4-48B2-89C2-F01E1A3BCC4D}" type="pres">
      <dgm:prSet presAssocID="{EBB12824-2DB9-4325-9166-C86CE1DDC10F}" presName="Name37" presStyleLbl="parChTrans1D3" presStyleIdx="0" presStyleCnt="4"/>
      <dgm:spPr/>
      <dgm:t>
        <a:bodyPr/>
        <a:lstStyle/>
        <a:p>
          <a:endParaRPr lang="ru-RU"/>
        </a:p>
      </dgm:t>
    </dgm:pt>
    <dgm:pt modelId="{689DDE28-7A03-43E8-AA06-B6429ED073CC}" type="pres">
      <dgm:prSet presAssocID="{8FBFB727-BB98-4A9A-AB3F-382972A38F0C}" presName="hierRoot2" presStyleCnt="0">
        <dgm:presLayoutVars>
          <dgm:hierBranch val="init"/>
        </dgm:presLayoutVars>
      </dgm:prSet>
      <dgm:spPr/>
    </dgm:pt>
    <dgm:pt modelId="{49E07921-9861-41FD-B6F4-DE2A305971D6}" type="pres">
      <dgm:prSet presAssocID="{8FBFB727-BB98-4A9A-AB3F-382972A38F0C}" presName="rootComposite" presStyleCnt="0"/>
      <dgm:spPr/>
    </dgm:pt>
    <dgm:pt modelId="{94DD4DBE-9A11-4FE2-9DBC-3976B2C81106}" type="pres">
      <dgm:prSet presAssocID="{8FBFB727-BB98-4A9A-AB3F-382972A38F0C}" presName="rootText" presStyleLbl="node3" presStyleIdx="0" presStyleCnt="4" custScaleX="281026" custScaleY="41630" custLinFactNeighborX="-3634" custLinFactNeighborY="-462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99668C1-812D-4349-8878-6E1459D7224A}" type="pres">
      <dgm:prSet presAssocID="{8FBFB727-BB98-4A9A-AB3F-382972A38F0C}" presName="rootConnector" presStyleLbl="node3" presStyleIdx="0" presStyleCnt="4"/>
      <dgm:spPr/>
      <dgm:t>
        <a:bodyPr/>
        <a:lstStyle/>
        <a:p>
          <a:endParaRPr lang="ru-RU"/>
        </a:p>
      </dgm:t>
    </dgm:pt>
    <dgm:pt modelId="{FE5D3648-8384-481D-92A9-62F4A38DC267}" type="pres">
      <dgm:prSet presAssocID="{8FBFB727-BB98-4A9A-AB3F-382972A38F0C}" presName="hierChild4" presStyleCnt="0"/>
      <dgm:spPr/>
    </dgm:pt>
    <dgm:pt modelId="{94B6990C-0007-46CA-B834-5433E5D8C32B}" type="pres">
      <dgm:prSet presAssocID="{8FBFB727-BB98-4A9A-AB3F-382972A38F0C}" presName="hierChild5" presStyleCnt="0"/>
      <dgm:spPr/>
    </dgm:pt>
    <dgm:pt modelId="{3F03DE94-804D-4446-B33A-18E5A2D11391}" type="pres">
      <dgm:prSet presAssocID="{3F8D85C8-C086-4824-B298-C0826D188175}" presName="Name37" presStyleLbl="parChTrans1D3" presStyleIdx="1" presStyleCnt="4"/>
      <dgm:spPr/>
      <dgm:t>
        <a:bodyPr/>
        <a:lstStyle/>
        <a:p>
          <a:endParaRPr lang="ru-RU"/>
        </a:p>
      </dgm:t>
    </dgm:pt>
    <dgm:pt modelId="{762C6738-C95C-42DB-BF13-96A7B2BF72AC}" type="pres">
      <dgm:prSet presAssocID="{896A23B8-095B-4327-B22D-D88108C9FE68}" presName="hierRoot2" presStyleCnt="0">
        <dgm:presLayoutVars>
          <dgm:hierBranch val="init"/>
        </dgm:presLayoutVars>
      </dgm:prSet>
      <dgm:spPr/>
    </dgm:pt>
    <dgm:pt modelId="{4F1A0B6B-C4C7-478C-8DB1-24F07336DF92}" type="pres">
      <dgm:prSet presAssocID="{896A23B8-095B-4327-B22D-D88108C9FE68}" presName="rootComposite" presStyleCnt="0"/>
      <dgm:spPr/>
    </dgm:pt>
    <dgm:pt modelId="{0A3EB64F-2139-4EB5-980E-C9C6F0EDF300}" type="pres">
      <dgm:prSet presAssocID="{896A23B8-095B-4327-B22D-D88108C9FE68}" presName="rootText" presStyleLbl="node3" presStyleIdx="1" presStyleCnt="4" custScaleX="277733" custScaleY="51022" custLinFactNeighborX="-4686" custLinFactNeighborY="-520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142003E-0C98-4519-B6D0-25011DCA6CA4}" type="pres">
      <dgm:prSet presAssocID="{896A23B8-095B-4327-B22D-D88108C9FE68}" presName="rootConnector" presStyleLbl="node3" presStyleIdx="1" presStyleCnt="4"/>
      <dgm:spPr/>
      <dgm:t>
        <a:bodyPr/>
        <a:lstStyle/>
        <a:p>
          <a:endParaRPr lang="ru-RU"/>
        </a:p>
      </dgm:t>
    </dgm:pt>
    <dgm:pt modelId="{E9991E4C-1159-4FB9-AF79-D39B1AD3996E}" type="pres">
      <dgm:prSet presAssocID="{896A23B8-095B-4327-B22D-D88108C9FE68}" presName="hierChild4" presStyleCnt="0"/>
      <dgm:spPr/>
    </dgm:pt>
    <dgm:pt modelId="{7D7B8BDD-E318-4FCB-9476-47AC05D4AB99}" type="pres">
      <dgm:prSet presAssocID="{896A23B8-095B-4327-B22D-D88108C9FE68}" presName="hierChild5" presStyleCnt="0"/>
      <dgm:spPr/>
    </dgm:pt>
    <dgm:pt modelId="{01AC51C4-60FD-4B01-878A-CEA3134B3E20}" type="pres">
      <dgm:prSet presAssocID="{5B01D1D8-27C3-4152-86B4-FA1706F40F26}" presName="Name37" presStyleLbl="parChTrans1D3" presStyleIdx="2" presStyleCnt="4"/>
      <dgm:spPr/>
      <dgm:t>
        <a:bodyPr/>
        <a:lstStyle/>
        <a:p>
          <a:endParaRPr lang="ru-RU"/>
        </a:p>
      </dgm:t>
    </dgm:pt>
    <dgm:pt modelId="{BCA35813-F0ED-4D7B-894A-46FF7CCCB0A3}" type="pres">
      <dgm:prSet presAssocID="{ED3DD3A6-6FB9-4752-8893-88C64BFB389E}" presName="hierRoot2" presStyleCnt="0">
        <dgm:presLayoutVars>
          <dgm:hierBranch val="init"/>
        </dgm:presLayoutVars>
      </dgm:prSet>
      <dgm:spPr/>
    </dgm:pt>
    <dgm:pt modelId="{7A7B2644-1E12-4663-8248-F83A57B0E619}" type="pres">
      <dgm:prSet presAssocID="{ED3DD3A6-6FB9-4752-8893-88C64BFB389E}" presName="rootComposite" presStyleCnt="0"/>
      <dgm:spPr/>
    </dgm:pt>
    <dgm:pt modelId="{36679D67-EA4C-4C95-BD12-BC1226D923A3}" type="pres">
      <dgm:prSet presAssocID="{ED3DD3A6-6FB9-4752-8893-88C64BFB389E}" presName="rootText" presStyleLbl="node3" presStyleIdx="2" presStyleCnt="4" custScaleX="287462" custScaleY="71518" custLinFactNeighborX="-4172" custLinFactNeighborY="-2927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F45248-8954-4540-9EEC-B021E4473394}" type="pres">
      <dgm:prSet presAssocID="{ED3DD3A6-6FB9-4752-8893-88C64BFB389E}" presName="rootConnector" presStyleLbl="node3" presStyleIdx="2" presStyleCnt="4"/>
      <dgm:spPr/>
      <dgm:t>
        <a:bodyPr/>
        <a:lstStyle/>
        <a:p>
          <a:endParaRPr lang="ru-RU"/>
        </a:p>
      </dgm:t>
    </dgm:pt>
    <dgm:pt modelId="{C094AE59-B90B-46BC-9C0A-740F86A80457}" type="pres">
      <dgm:prSet presAssocID="{ED3DD3A6-6FB9-4752-8893-88C64BFB389E}" presName="hierChild4" presStyleCnt="0"/>
      <dgm:spPr/>
    </dgm:pt>
    <dgm:pt modelId="{8848B0F0-BE48-4B6D-BF86-D22FCFD993A3}" type="pres">
      <dgm:prSet presAssocID="{ED3DD3A6-6FB9-4752-8893-88C64BFB389E}" presName="hierChild5" presStyleCnt="0"/>
      <dgm:spPr/>
    </dgm:pt>
    <dgm:pt modelId="{BFC99D3A-1EED-4DBF-86D4-9952FC8130BC}" type="pres">
      <dgm:prSet presAssocID="{9B99D111-47F5-4763-886A-760FAE61EC00}" presName="Name37" presStyleLbl="parChTrans1D3" presStyleIdx="3" presStyleCnt="4"/>
      <dgm:spPr/>
      <dgm:t>
        <a:bodyPr/>
        <a:lstStyle/>
        <a:p>
          <a:endParaRPr lang="ru-RU"/>
        </a:p>
      </dgm:t>
    </dgm:pt>
    <dgm:pt modelId="{C27C2CB7-890F-424B-8A2C-9393336B134B}" type="pres">
      <dgm:prSet presAssocID="{EB4D3DFC-1015-4295-8A00-717500C16AC7}" presName="hierRoot2" presStyleCnt="0">
        <dgm:presLayoutVars>
          <dgm:hierBranch val="init"/>
        </dgm:presLayoutVars>
      </dgm:prSet>
      <dgm:spPr/>
    </dgm:pt>
    <dgm:pt modelId="{FE0076A0-F153-41A3-8116-EC5A5E8A34AA}" type="pres">
      <dgm:prSet presAssocID="{EB4D3DFC-1015-4295-8A00-717500C16AC7}" presName="rootComposite" presStyleCnt="0"/>
      <dgm:spPr/>
    </dgm:pt>
    <dgm:pt modelId="{CDC62722-BCD6-4572-8E4B-9D7057F77534}" type="pres">
      <dgm:prSet presAssocID="{EB4D3DFC-1015-4295-8A00-717500C16AC7}" presName="rootText" presStyleLbl="node3" presStyleIdx="3" presStyleCnt="4" custScaleX="260496" custScaleY="28614" custLinFactNeighborX="2035" custLinFactNeighborY="-233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EB4D3CC-585A-450E-B461-106D4C3501C7}" type="pres">
      <dgm:prSet presAssocID="{EB4D3DFC-1015-4295-8A00-717500C16AC7}" presName="rootConnector" presStyleLbl="node3" presStyleIdx="3" presStyleCnt="4"/>
      <dgm:spPr/>
      <dgm:t>
        <a:bodyPr/>
        <a:lstStyle/>
        <a:p>
          <a:endParaRPr lang="ru-RU"/>
        </a:p>
      </dgm:t>
    </dgm:pt>
    <dgm:pt modelId="{46D61C0A-50D2-49B0-9110-4EB56CBB6B5C}" type="pres">
      <dgm:prSet presAssocID="{EB4D3DFC-1015-4295-8A00-717500C16AC7}" presName="hierChild4" presStyleCnt="0"/>
      <dgm:spPr/>
    </dgm:pt>
    <dgm:pt modelId="{770515A9-D9E1-4655-B1B3-34D41AE25278}" type="pres">
      <dgm:prSet presAssocID="{EB4D3DFC-1015-4295-8A00-717500C16AC7}" presName="hierChild5" presStyleCnt="0"/>
      <dgm:spPr/>
    </dgm:pt>
    <dgm:pt modelId="{FB8A00D3-D5D0-456B-92A0-E6FCC2E9E243}" type="pres">
      <dgm:prSet presAssocID="{0339109C-104C-4F7D-87AD-6F75E98FD363}" presName="hierChild5" presStyleCnt="0"/>
      <dgm:spPr/>
    </dgm:pt>
    <dgm:pt modelId="{0C802ED1-2A41-4CD4-B683-C81CC37A67EB}" type="pres">
      <dgm:prSet presAssocID="{780050B2-34ED-4B1C-A645-2D9412F4A5D1}" presName="hierChild3" presStyleCnt="0"/>
      <dgm:spPr/>
    </dgm:pt>
  </dgm:ptLst>
  <dgm:cxnLst>
    <dgm:cxn modelId="{D5358DD1-57FA-4994-9167-0D176BA27FA5}" type="presOf" srcId="{EB4D3DFC-1015-4295-8A00-717500C16AC7}" destId="{CDC62722-BCD6-4572-8E4B-9D7057F77534}" srcOrd="0" destOrd="0" presId="urn:microsoft.com/office/officeart/2005/8/layout/orgChart1"/>
    <dgm:cxn modelId="{AF5AC3E5-87FA-4F04-9B5D-B207FE7B518D}" type="presOf" srcId="{3F8D85C8-C086-4824-B298-C0826D188175}" destId="{3F03DE94-804D-4446-B33A-18E5A2D11391}" srcOrd="0" destOrd="0" presId="urn:microsoft.com/office/officeart/2005/8/layout/orgChart1"/>
    <dgm:cxn modelId="{43ACF7CE-D1B6-4F05-845C-411F1FEDE6FE}" srcId="{780050B2-34ED-4B1C-A645-2D9412F4A5D1}" destId="{0339109C-104C-4F7D-87AD-6F75E98FD363}" srcOrd="0" destOrd="0" parTransId="{105CF2AD-98C3-42E4-BE3C-CC502EDF685B}" sibTransId="{3B5FFDE1-D6D3-46AC-8C4C-CF9D33481CA3}"/>
    <dgm:cxn modelId="{D185BA83-8744-401D-B68C-0E017D0ACCE2}" type="presOf" srcId="{0339109C-104C-4F7D-87AD-6F75E98FD363}" destId="{AAD0FB5A-D6E2-4849-B2F2-0986818FACF6}" srcOrd="0" destOrd="0" presId="urn:microsoft.com/office/officeart/2005/8/layout/orgChart1"/>
    <dgm:cxn modelId="{83123796-3932-49AD-92CD-1EFBD2105008}" type="presOf" srcId="{780050B2-34ED-4B1C-A645-2D9412F4A5D1}" destId="{2047AB8B-4849-4881-8A83-CA12F4220630}" srcOrd="1" destOrd="0" presId="urn:microsoft.com/office/officeart/2005/8/layout/orgChart1"/>
    <dgm:cxn modelId="{846E136A-37F0-41FB-A379-450CBA3754C0}" srcId="{0339109C-104C-4F7D-87AD-6F75E98FD363}" destId="{8FBFB727-BB98-4A9A-AB3F-382972A38F0C}" srcOrd="0" destOrd="0" parTransId="{EBB12824-2DB9-4325-9166-C86CE1DDC10F}" sibTransId="{567FCFDA-F5C0-40ED-A3D4-2B274412E9D4}"/>
    <dgm:cxn modelId="{862FE86B-D8C1-4CE6-AE32-482E9C58B2A8}" type="presOf" srcId="{8FBFB727-BB98-4A9A-AB3F-382972A38F0C}" destId="{94DD4DBE-9A11-4FE2-9DBC-3976B2C81106}" srcOrd="0" destOrd="0" presId="urn:microsoft.com/office/officeart/2005/8/layout/orgChart1"/>
    <dgm:cxn modelId="{5278948E-EDD0-4E1C-9D7A-85ED23C6E2D0}" type="presOf" srcId="{9B99D111-47F5-4763-886A-760FAE61EC00}" destId="{BFC99D3A-1EED-4DBF-86D4-9952FC8130BC}" srcOrd="0" destOrd="0" presId="urn:microsoft.com/office/officeart/2005/8/layout/orgChart1"/>
    <dgm:cxn modelId="{01ACFF0C-ACDE-4002-8294-C2BF9E65331D}" type="presOf" srcId="{EB4D3DFC-1015-4295-8A00-717500C16AC7}" destId="{0EB4D3CC-585A-450E-B461-106D4C3501C7}" srcOrd="1" destOrd="0" presId="urn:microsoft.com/office/officeart/2005/8/layout/orgChart1"/>
    <dgm:cxn modelId="{3D544986-872F-4918-B330-525B9D6B3F12}" type="presOf" srcId="{5B01D1D8-27C3-4152-86B4-FA1706F40F26}" destId="{01AC51C4-60FD-4B01-878A-CEA3134B3E20}" srcOrd="0" destOrd="0" presId="urn:microsoft.com/office/officeart/2005/8/layout/orgChart1"/>
    <dgm:cxn modelId="{C8AC1222-43CB-467E-98C2-A25B710988EA}" type="presOf" srcId="{8FBFB727-BB98-4A9A-AB3F-382972A38F0C}" destId="{099668C1-812D-4349-8878-6E1459D7224A}" srcOrd="1" destOrd="0" presId="urn:microsoft.com/office/officeart/2005/8/layout/orgChart1"/>
    <dgm:cxn modelId="{1486B107-F890-4D23-BBA0-EF2FB143518A}" type="presOf" srcId="{EBB12824-2DB9-4325-9166-C86CE1DDC10F}" destId="{8D8D31A4-2DA4-48B2-89C2-F01E1A3BCC4D}" srcOrd="0" destOrd="0" presId="urn:microsoft.com/office/officeart/2005/8/layout/orgChart1"/>
    <dgm:cxn modelId="{49C735B6-F064-4B33-BDE1-DB587E163D0C}" type="presOf" srcId="{105CF2AD-98C3-42E4-BE3C-CC502EDF685B}" destId="{8D35EA81-7C12-4575-B2BE-06C97140796A}" srcOrd="0" destOrd="0" presId="urn:microsoft.com/office/officeart/2005/8/layout/orgChart1"/>
    <dgm:cxn modelId="{B8C955FE-5A8D-4F42-9FBE-DC276E128E00}" type="presOf" srcId="{ED3DD3A6-6FB9-4752-8893-88C64BFB389E}" destId="{36679D67-EA4C-4C95-BD12-BC1226D923A3}" srcOrd="0" destOrd="0" presId="urn:microsoft.com/office/officeart/2005/8/layout/orgChart1"/>
    <dgm:cxn modelId="{D9A9591E-F28B-4316-B6B4-CB1CBE4BED2A}" type="presOf" srcId="{780050B2-34ED-4B1C-A645-2D9412F4A5D1}" destId="{206CDA45-4FBA-4B97-9466-40498B23E69A}" srcOrd="0" destOrd="0" presId="urn:microsoft.com/office/officeart/2005/8/layout/orgChart1"/>
    <dgm:cxn modelId="{A055D4CD-17D1-4962-BED4-CDC0D0CC40B8}" type="presOf" srcId="{0339109C-104C-4F7D-87AD-6F75E98FD363}" destId="{46083BC1-AD56-42D3-8DAE-A39673DBE428}" srcOrd="1" destOrd="0" presId="urn:microsoft.com/office/officeart/2005/8/layout/orgChart1"/>
    <dgm:cxn modelId="{C5B5398A-402E-4570-8D64-2B306E0B52ED}" type="presOf" srcId="{896A23B8-095B-4327-B22D-D88108C9FE68}" destId="{C142003E-0C98-4519-B6D0-25011DCA6CA4}" srcOrd="1" destOrd="0" presId="urn:microsoft.com/office/officeart/2005/8/layout/orgChart1"/>
    <dgm:cxn modelId="{FCDB7FF1-DD4E-4307-B9D4-755A97F9B9DF}" srcId="{0339109C-104C-4F7D-87AD-6F75E98FD363}" destId="{896A23B8-095B-4327-B22D-D88108C9FE68}" srcOrd="1" destOrd="0" parTransId="{3F8D85C8-C086-4824-B298-C0826D188175}" sibTransId="{B919351F-10DB-474B-996E-92294B1B5388}"/>
    <dgm:cxn modelId="{3C4D33B0-5E78-48A1-B194-DEF067003D95}" srcId="{0339109C-104C-4F7D-87AD-6F75E98FD363}" destId="{ED3DD3A6-6FB9-4752-8893-88C64BFB389E}" srcOrd="2" destOrd="0" parTransId="{5B01D1D8-27C3-4152-86B4-FA1706F40F26}" sibTransId="{274D3B0C-0734-4246-870A-BAFF5BC5176F}"/>
    <dgm:cxn modelId="{0412D45F-040E-4DB5-A543-5386853C7309}" srcId="{C5861B70-49E1-4559-B998-7EF374A9C36B}" destId="{780050B2-34ED-4B1C-A645-2D9412F4A5D1}" srcOrd="0" destOrd="0" parTransId="{E8201068-A4B9-4189-B6C5-225B5C133961}" sibTransId="{60DED943-3E0E-4709-85BA-7D270BEBDD59}"/>
    <dgm:cxn modelId="{81DE0BC8-47FB-4266-83DC-0041883C2BE7}" srcId="{0339109C-104C-4F7D-87AD-6F75E98FD363}" destId="{EB4D3DFC-1015-4295-8A00-717500C16AC7}" srcOrd="3" destOrd="0" parTransId="{9B99D111-47F5-4763-886A-760FAE61EC00}" sibTransId="{3CF77C09-BE49-4E81-AB64-57DB332E8E0F}"/>
    <dgm:cxn modelId="{E48F4E54-BFF4-441D-B8D4-EBDBAE343E19}" type="presOf" srcId="{896A23B8-095B-4327-B22D-D88108C9FE68}" destId="{0A3EB64F-2139-4EB5-980E-C9C6F0EDF300}" srcOrd="0" destOrd="0" presId="urn:microsoft.com/office/officeart/2005/8/layout/orgChart1"/>
    <dgm:cxn modelId="{786FE549-28EC-4E81-B774-9B74B168D03E}" type="presOf" srcId="{ED3DD3A6-6FB9-4752-8893-88C64BFB389E}" destId="{1FF45248-8954-4540-9EEC-B021E4473394}" srcOrd="1" destOrd="0" presId="urn:microsoft.com/office/officeart/2005/8/layout/orgChart1"/>
    <dgm:cxn modelId="{F06B4D53-698F-450D-A913-24EB367A9B82}" type="presOf" srcId="{C5861B70-49E1-4559-B998-7EF374A9C36B}" destId="{223804D7-854D-4595-A3EF-13E7396CD46B}" srcOrd="0" destOrd="0" presId="urn:microsoft.com/office/officeart/2005/8/layout/orgChart1"/>
    <dgm:cxn modelId="{4D11970D-09C7-420D-ABBB-60EE6412B34C}" type="presParOf" srcId="{223804D7-854D-4595-A3EF-13E7396CD46B}" destId="{ABB5507B-9D07-4B32-B497-54CEC12A0084}" srcOrd="0" destOrd="0" presId="urn:microsoft.com/office/officeart/2005/8/layout/orgChart1"/>
    <dgm:cxn modelId="{6D9BFD86-073F-4EBB-8484-374791D33778}" type="presParOf" srcId="{ABB5507B-9D07-4B32-B497-54CEC12A0084}" destId="{6040770C-281E-4205-8EF2-6411658129B4}" srcOrd="0" destOrd="0" presId="urn:microsoft.com/office/officeart/2005/8/layout/orgChart1"/>
    <dgm:cxn modelId="{D802D218-CFDE-471E-A61F-D48FD9471FF7}" type="presParOf" srcId="{6040770C-281E-4205-8EF2-6411658129B4}" destId="{206CDA45-4FBA-4B97-9466-40498B23E69A}" srcOrd="0" destOrd="0" presId="urn:microsoft.com/office/officeart/2005/8/layout/orgChart1"/>
    <dgm:cxn modelId="{6FDC8AF6-5D79-4EC9-A361-595958194044}" type="presParOf" srcId="{6040770C-281E-4205-8EF2-6411658129B4}" destId="{2047AB8B-4849-4881-8A83-CA12F4220630}" srcOrd="1" destOrd="0" presId="urn:microsoft.com/office/officeart/2005/8/layout/orgChart1"/>
    <dgm:cxn modelId="{2E44109A-0A9B-4A14-A89A-3A1E3A6DAD3B}" type="presParOf" srcId="{ABB5507B-9D07-4B32-B497-54CEC12A0084}" destId="{F5635250-1887-43E7-9473-228293C50775}" srcOrd="1" destOrd="0" presId="urn:microsoft.com/office/officeart/2005/8/layout/orgChart1"/>
    <dgm:cxn modelId="{5318C3D6-2D9B-4E2F-887E-F817CF653324}" type="presParOf" srcId="{F5635250-1887-43E7-9473-228293C50775}" destId="{8D35EA81-7C12-4575-B2BE-06C97140796A}" srcOrd="0" destOrd="0" presId="urn:microsoft.com/office/officeart/2005/8/layout/orgChart1"/>
    <dgm:cxn modelId="{A102E4FC-6DF0-4051-96BA-087942F3D5C9}" type="presParOf" srcId="{F5635250-1887-43E7-9473-228293C50775}" destId="{A763F354-9F2A-44E6-9740-35212089A6F3}" srcOrd="1" destOrd="0" presId="urn:microsoft.com/office/officeart/2005/8/layout/orgChart1"/>
    <dgm:cxn modelId="{7B4415CF-4314-469C-B3D2-0BB3FD8A9D11}" type="presParOf" srcId="{A763F354-9F2A-44E6-9740-35212089A6F3}" destId="{11AFF0A2-A789-4360-8A5C-8D8856C5EB70}" srcOrd="0" destOrd="0" presId="urn:microsoft.com/office/officeart/2005/8/layout/orgChart1"/>
    <dgm:cxn modelId="{38C8F05F-699B-4352-9BC8-BB293D174BD9}" type="presParOf" srcId="{11AFF0A2-A789-4360-8A5C-8D8856C5EB70}" destId="{AAD0FB5A-D6E2-4849-B2F2-0986818FACF6}" srcOrd="0" destOrd="0" presId="urn:microsoft.com/office/officeart/2005/8/layout/orgChart1"/>
    <dgm:cxn modelId="{25511FEA-4928-4DF9-8D2F-DA1316FAC23B}" type="presParOf" srcId="{11AFF0A2-A789-4360-8A5C-8D8856C5EB70}" destId="{46083BC1-AD56-42D3-8DAE-A39673DBE428}" srcOrd="1" destOrd="0" presId="urn:microsoft.com/office/officeart/2005/8/layout/orgChart1"/>
    <dgm:cxn modelId="{0FACB075-95C4-4E15-B032-7804FBE26688}" type="presParOf" srcId="{A763F354-9F2A-44E6-9740-35212089A6F3}" destId="{4DB69271-4DFE-4E2A-AE5A-84B588B6E8DA}" srcOrd="1" destOrd="0" presId="urn:microsoft.com/office/officeart/2005/8/layout/orgChart1"/>
    <dgm:cxn modelId="{C3BCD876-0C8D-404F-870D-9494B77F3DC0}" type="presParOf" srcId="{4DB69271-4DFE-4E2A-AE5A-84B588B6E8DA}" destId="{8D8D31A4-2DA4-48B2-89C2-F01E1A3BCC4D}" srcOrd="0" destOrd="0" presId="urn:microsoft.com/office/officeart/2005/8/layout/orgChart1"/>
    <dgm:cxn modelId="{AB18A13E-D7C0-4A7A-8ACA-942BF9304BD6}" type="presParOf" srcId="{4DB69271-4DFE-4E2A-AE5A-84B588B6E8DA}" destId="{689DDE28-7A03-43E8-AA06-B6429ED073CC}" srcOrd="1" destOrd="0" presId="urn:microsoft.com/office/officeart/2005/8/layout/orgChart1"/>
    <dgm:cxn modelId="{D14B3583-631E-42D9-9319-8872F75A4675}" type="presParOf" srcId="{689DDE28-7A03-43E8-AA06-B6429ED073CC}" destId="{49E07921-9861-41FD-B6F4-DE2A305971D6}" srcOrd="0" destOrd="0" presId="urn:microsoft.com/office/officeart/2005/8/layout/orgChart1"/>
    <dgm:cxn modelId="{F8C447B1-71E2-4010-847D-97F46534162F}" type="presParOf" srcId="{49E07921-9861-41FD-B6F4-DE2A305971D6}" destId="{94DD4DBE-9A11-4FE2-9DBC-3976B2C81106}" srcOrd="0" destOrd="0" presId="urn:microsoft.com/office/officeart/2005/8/layout/orgChart1"/>
    <dgm:cxn modelId="{98D6527E-6B65-4F8F-B6B9-09D31853F35E}" type="presParOf" srcId="{49E07921-9861-41FD-B6F4-DE2A305971D6}" destId="{099668C1-812D-4349-8878-6E1459D7224A}" srcOrd="1" destOrd="0" presId="urn:microsoft.com/office/officeart/2005/8/layout/orgChart1"/>
    <dgm:cxn modelId="{BA3F2C4F-D3C8-433C-A942-5A17D3F4C8C3}" type="presParOf" srcId="{689DDE28-7A03-43E8-AA06-B6429ED073CC}" destId="{FE5D3648-8384-481D-92A9-62F4A38DC267}" srcOrd="1" destOrd="0" presId="urn:microsoft.com/office/officeart/2005/8/layout/orgChart1"/>
    <dgm:cxn modelId="{C91FCC48-538A-4BFC-882E-2EA4B99F86F9}" type="presParOf" srcId="{689DDE28-7A03-43E8-AA06-B6429ED073CC}" destId="{94B6990C-0007-46CA-B834-5433E5D8C32B}" srcOrd="2" destOrd="0" presId="urn:microsoft.com/office/officeart/2005/8/layout/orgChart1"/>
    <dgm:cxn modelId="{5F0ACEC8-30A6-4481-BACC-D32433B06AAD}" type="presParOf" srcId="{4DB69271-4DFE-4E2A-AE5A-84B588B6E8DA}" destId="{3F03DE94-804D-4446-B33A-18E5A2D11391}" srcOrd="2" destOrd="0" presId="urn:microsoft.com/office/officeart/2005/8/layout/orgChart1"/>
    <dgm:cxn modelId="{76628942-F703-4CA6-A4C6-721448D4B4C8}" type="presParOf" srcId="{4DB69271-4DFE-4E2A-AE5A-84B588B6E8DA}" destId="{762C6738-C95C-42DB-BF13-96A7B2BF72AC}" srcOrd="3" destOrd="0" presId="urn:microsoft.com/office/officeart/2005/8/layout/orgChart1"/>
    <dgm:cxn modelId="{1C0E105A-1794-4718-9340-B5FFD222283B}" type="presParOf" srcId="{762C6738-C95C-42DB-BF13-96A7B2BF72AC}" destId="{4F1A0B6B-C4C7-478C-8DB1-24F07336DF92}" srcOrd="0" destOrd="0" presId="urn:microsoft.com/office/officeart/2005/8/layout/orgChart1"/>
    <dgm:cxn modelId="{08EAFF8B-B47A-4E48-94AC-A6DC26907893}" type="presParOf" srcId="{4F1A0B6B-C4C7-478C-8DB1-24F07336DF92}" destId="{0A3EB64F-2139-4EB5-980E-C9C6F0EDF300}" srcOrd="0" destOrd="0" presId="urn:microsoft.com/office/officeart/2005/8/layout/orgChart1"/>
    <dgm:cxn modelId="{E8941377-930E-4B7F-BDDD-F96FA34970DD}" type="presParOf" srcId="{4F1A0B6B-C4C7-478C-8DB1-24F07336DF92}" destId="{C142003E-0C98-4519-B6D0-25011DCA6CA4}" srcOrd="1" destOrd="0" presId="urn:microsoft.com/office/officeart/2005/8/layout/orgChart1"/>
    <dgm:cxn modelId="{5FBEBD2D-D8F4-4779-83BD-37C1AC156C81}" type="presParOf" srcId="{762C6738-C95C-42DB-BF13-96A7B2BF72AC}" destId="{E9991E4C-1159-4FB9-AF79-D39B1AD3996E}" srcOrd="1" destOrd="0" presId="urn:microsoft.com/office/officeart/2005/8/layout/orgChart1"/>
    <dgm:cxn modelId="{0034A5B9-D5CB-4F82-8DEB-D3C624D29F2C}" type="presParOf" srcId="{762C6738-C95C-42DB-BF13-96A7B2BF72AC}" destId="{7D7B8BDD-E318-4FCB-9476-47AC05D4AB99}" srcOrd="2" destOrd="0" presId="urn:microsoft.com/office/officeart/2005/8/layout/orgChart1"/>
    <dgm:cxn modelId="{E37DC101-7A49-4266-AA2E-3F5DA3D47DC1}" type="presParOf" srcId="{4DB69271-4DFE-4E2A-AE5A-84B588B6E8DA}" destId="{01AC51C4-60FD-4B01-878A-CEA3134B3E20}" srcOrd="4" destOrd="0" presId="urn:microsoft.com/office/officeart/2005/8/layout/orgChart1"/>
    <dgm:cxn modelId="{67AB97C4-D9A3-4FD7-BCCC-DD3ED0FE2A3E}" type="presParOf" srcId="{4DB69271-4DFE-4E2A-AE5A-84B588B6E8DA}" destId="{BCA35813-F0ED-4D7B-894A-46FF7CCCB0A3}" srcOrd="5" destOrd="0" presId="urn:microsoft.com/office/officeart/2005/8/layout/orgChart1"/>
    <dgm:cxn modelId="{D8210856-BDE9-4EF2-B3AD-9D84634AE888}" type="presParOf" srcId="{BCA35813-F0ED-4D7B-894A-46FF7CCCB0A3}" destId="{7A7B2644-1E12-4663-8248-F83A57B0E619}" srcOrd="0" destOrd="0" presId="urn:microsoft.com/office/officeart/2005/8/layout/orgChart1"/>
    <dgm:cxn modelId="{415CF5DD-5D8A-4418-A601-635A734D628C}" type="presParOf" srcId="{7A7B2644-1E12-4663-8248-F83A57B0E619}" destId="{36679D67-EA4C-4C95-BD12-BC1226D923A3}" srcOrd="0" destOrd="0" presId="urn:microsoft.com/office/officeart/2005/8/layout/orgChart1"/>
    <dgm:cxn modelId="{A85C0130-89C3-447D-A6BE-9B9319FFFBCE}" type="presParOf" srcId="{7A7B2644-1E12-4663-8248-F83A57B0E619}" destId="{1FF45248-8954-4540-9EEC-B021E4473394}" srcOrd="1" destOrd="0" presId="urn:microsoft.com/office/officeart/2005/8/layout/orgChart1"/>
    <dgm:cxn modelId="{456745ED-DEF2-4D08-8327-FFD8B6733920}" type="presParOf" srcId="{BCA35813-F0ED-4D7B-894A-46FF7CCCB0A3}" destId="{C094AE59-B90B-46BC-9C0A-740F86A80457}" srcOrd="1" destOrd="0" presId="urn:microsoft.com/office/officeart/2005/8/layout/orgChart1"/>
    <dgm:cxn modelId="{2FA718BC-F271-4CA4-8625-D791ACBCC068}" type="presParOf" srcId="{BCA35813-F0ED-4D7B-894A-46FF7CCCB0A3}" destId="{8848B0F0-BE48-4B6D-BF86-D22FCFD993A3}" srcOrd="2" destOrd="0" presId="urn:microsoft.com/office/officeart/2005/8/layout/orgChart1"/>
    <dgm:cxn modelId="{952F87C2-AC56-4363-8061-2FD55F467541}" type="presParOf" srcId="{4DB69271-4DFE-4E2A-AE5A-84B588B6E8DA}" destId="{BFC99D3A-1EED-4DBF-86D4-9952FC8130BC}" srcOrd="6" destOrd="0" presId="urn:microsoft.com/office/officeart/2005/8/layout/orgChart1"/>
    <dgm:cxn modelId="{4B99909C-EDE3-43AB-890B-66EAEC0CD12C}" type="presParOf" srcId="{4DB69271-4DFE-4E2A-AE5A-84B588B6E8DA}" destId="{C27C2CB7-890F-424B-8A2C-9393336B134B}" srcOrd="7" destOrd="0" presId="urn:microsoft.com/office/officeart/2005/8/layout/orgChart1"/>
    <dgm:cxn modelId="{7E9C2EBE-9189-4727-ADDF-96D1D7B25FD4}" type="presParOf" srcId="{C27C2CB7-890F-424B-8A2C-9393336B134B}" destId="{FE0076A0-F153-41A3-8116-EC5A5E8A34AA}" srcOrd="0" destOrd="0" presId="urn:microsoft.com/office/officeart/2005/8/layout/orgChart1"/>
    <dgm:cxn modelId="{9E4988FA-7CEB-41CF-9DC1-9DA61E7DE215}" type="presParOf" srcId="{FE0076A0-F153-41A3-8116-EC5A5E8A34AA}" destId="{CDC62722-BCD6-4572-8E4B-9D7057F77534}" srcOrd="0" destOrd="0" presId="urn:microsoft.com/office/officeart/2005/8/layout/orgChart1"/>
    <dgm:cxn modelId="{2832B729-1562-4EB4-9D98-5A934FA1C0AD}" type="presParOf" srcId="{FE0076A0-F153-41A3-8116-EC5A5E8A34AA}" destId="{0EB4D3CC-585A-450E-B461-106D4C3501C7}" srcOrd="1" destOrd="0" presId="urn:microsoft.com/office/officeart/2005/8/layout/orgChart1"/>
    <dgm:cxn modelId="{D3A8FDEF-EE04-4C95-B07C-E32637276E5B}" type="presParOf" srcId="{C27C2CB7-890F-424B-8A2C-9393336B134B}" destId="{46D61C0A-50D2-49B0-9110-4EB56CBB6B5C}" srcOrd="1" destOrd="0" presId="urn:microsoft.com/office/officeart/2005/8/layout/orgChart1"/>
    <dgm:cxn modelId="{F54455A6-22C8-4177-BC3C-01283D56CC8D}" type="presParOf" srcId="{C27C2CB7-890F-424B-8A2C-9393336B134B}" destId="{770515A9-D9E1-4655-B1B3-34D41AE25278}" srcOrd="2" destOrd="0" presId="urn:microsoft.com/office/officeart/2005/8/layout/orgChart1"/>
    <dgm:cxn modelId="{BE42F98D-8BBB-4FCD-886F-D2A84A975B97}" type="presParOf" srcId="{A763F354-9F2A-44E6-9740-35212089A6F3}" destId="{FB8A00D3-D5D0-456B-92A0-E6FCC2E9E243}" srcOrd="2" destOrd="0" presId="urn:microsoft.com/office/officeart/2005/8/layout/orgChart1"/>
    <dgm:cxn modelId="{27979D24-453D-42A9-B05C-AAB8263EC23C}" type="presParOf" srcId="{ABB5507B-9D07-4B32-B497-54CEC12A0084}" destId="{0C802ED1-2A41-4CD4-B683-C81CC37A67E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5861B70-49E1-4559-B998-7EF374A9C36B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96A23B8-095B-4327-B22D-D88108C9FE68}">
      <dgm:prSet custT="1"/>
      <dgm:spPr/>
      <dgm:t>
        <a:bodyPr/>
        <a:lstStyle/>
        <a:p>
          <a:r>
            <a:rPr lang="ru-RU" sz="1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В ОДН 218.046-01 Проектирование нежестких дорожных одежд представлено 20 графиков и номограмм. Многие графики и номограммы возникли как результаты экспериментальных исследований. </a:t>
          </a:r>
          <a:endParaRPr lang="ru-RU" sz="1000" dirty="0"/>
        </a:p>
      </dgm:t>
    </dgm:pt>
    <dgm:pt modelId="{3F8D85C8-C086-4824-B298-C0826D188175}" type="parTrans" cxnId="{FCDB7FF1-DD4E-4307-B9D4-755A97F9B9DF}">
      <dgm:prSet/>
      <dgm:spPr/>
      <dgm:t>
        <a:bodyPr/>
        <a:lstStyle/>
        <a:p>
          <a:endParaRPr lang="ru-RU" sz="1000"/>
        </a:p>
      </dgm:t>
    </dgm:pt>
    <dgm:pt modelId="{B919351F-10DB-474B-996E-92294B1B5388}" type="sibTrans" cxnId="{FCDB7FF1-DD4E-4307-B9D4-755A97F9B9DF}">
      <dgm:prSet/>
      <dgm:spPr/>
      <dgm:t>
        <a:bodyPr/>
        <a:lstStyle/>
        <a:p>
          <a:endParaRPr lang="ru-RU"/>
        </a:p>
      </dgm:t>
    </dgm:pt>
    <dgm:pt modelId="{780050B2-34ED-4B1C-A645-2D9412F4A5D1}">
      <dgm:prSet phldrT="[Текст]" custT="1"/>
      <dgm:spPr>
        <a:gradFill rotWithShape="0">
          <a:gsLst>
            <a:gs pos="0">
              <a:schemeClr val="bg2">
                <a:lumMod val="75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</a:gradFill>
      </dgm:spPr>
      <dgm:t>
        <a:bodyPr/>
        <a:lstStyle/>
        <a:p>
          <a:r>
            <a:rPr lang="ru-RU" sz="15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Изменения необходимые в ОДН 218.046-01 - Проектирование нежестких дорожных одежд в связи с применением ТР ТС 014/2011 Технический регламент таможенного союза. «Безопасность автомобильных дорог».</a:t>
          </a:r>
          <a:endParaRPr lang="ru-RU" sz="1500" dirty="0"/>
        </a:p>
      </dgm:t>
    </dgm:pt>
    <dgm:pt modelId="{60DED943-3E0E-4709-85BA-7D270BEBDD59}" type="sibTrans" cxnId="{0412D45F-040E-4DB5-A543-5386853C7309}">
      <dgm:prSet/>
      <dgm:spPr/>
      <dgm:t>
        <a:bodyPr/>
        <a:lstStyle/>
        <a:p>
          <a:endParaRPr lang="ru-RU"/>
        </a:p>
      </dgm:t>
    </dgm:pt>
    <dgm:pt modelId="{E8201068-A4B9-4189-B6C5-225B5C133961}" type="parTrans" cxnId="{0412D45F-040E-4DB5-A543-5386853C7309}">
      <dgm:prSet/>
      <dgm:spPr/>
      <dgm:t>
        <a:bodyPr/>
        <a:lstStyle/>
        <a:p>
          <a:endParaRPr lang="ru-RU"/>
        </a:p>
      </dgm:t>
    </dgm:pt>
    <dgm:pt modelId="{973713EE-8218-4DFB-940C-12EF69C9E65C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Некоторые из этих номограмм очень специфичные, но многие могут быть легко аппроксимированы кубическими и линейными функциями</a:t>
          </a:r>
        </a:p>
      </dgm:t>
    </dgm:pt>
    <dgm:pt modelId="{AC1225E6-92FC-4B50-BCC1-F1D8FF4F7837}" type="parTrans" cxnId="{3DE6A495-0C83-482F-89F2-4D85431ACCE5}">
      <dgm:prSet/>
      <dgm:spPr/>
      <dgm:t>
        <a:bodyPr/>
        <a:lstStyle/>
        <a:p>
          <a:endParaRPr lang="ru-RU"/>
        </a:p>
      </dgm:t>
    </dgm:pt>
    <dgm:pt modelId="{7FA21C2F-1633-4322-BEB3-639A087558A3}" type="sibTrans" cxnId="{3DE6A495-0C83-482F-89F2-4D85431ACCE5}">
      <dgm:prSet/>
      <dgm:spPr/>
      <dgm:t>
        <a:bodyPr/>
        <a:lstStyle/>
        <a:p>
          <a:endParaRPr lang="ru-RU"/>
        </a:p>
      </dgm:t>
    </dgm:pt>
    <dgm:pt modelId="{21839E82-60A0-4C87-8910-5E951CB14AA6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Все создатели САПР самостоятельно разрабатывают свои семейства функций, аппроксимирующих эти графики и номограммы. Данный ОДН 218.046–01 реализован во всех программах расчётов дорожных одежд, используемых в России: </a:t>
          </a:r>
          <a:r>
            <a:rPr lang="ru-RU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IndorPavement</a:t>
          </a:r>
          <a:r>
            <a: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(«</a:t>
          </a:r>
          <a:r>
            <a:rPr lang="ru-RU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ИндорСофт</a:t>
          </a:r>
          <a:r>
            <a: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», Томск), </a:t>
          </a:r>
          <a:r>
            <a:rPr lang="ru-RU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Топоматик</a:t>
          </a:r>
          <a:r>
            <a: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Robur</a:t>
          </a:r>
          <a:r>
            <a: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— Дорожная одежда («</a:t>
          </a:r>
          <a:r>
            <a:rPr lang="ru-RU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Топоматик</a:t>
          </a:r>
          <a:r>
            <a: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», Санкт-Петербург) и CREDO РАДОН RU («Кредо-Диалог», Беларусь).</a:t>
          </a:r>
        </a:p>
      </dgm:t>
    </dgm:pt>
    <dgm:pt modelId="{A3E6F900-352A-4C74-B4A8-9C53E23C8BC6}" type="parTrans" cxnId="{DF5E7492-4DF6-40A2-A883-F45F329C38FF}">
      <dgm:prSet/>
      <dgm:spPr/>
      <dgm:t>
        <a:bodyPr/>
        <a:lstStyle/>
        <a:p>
          <a:endParaRPr lang="ru-RU"/>
        </a:p>
      </dgm:t>
    </dgm:pt>
    <dgm:pt modelId="{8307DA90-B200-4EE5-98BA-A8EC06B2E22E}" type="sibTrans" cxnId="{DF5E7492-4DF6-40A2-A883-F45F329C38FF}">
      <dgm:prSet/>
      <dgm:spPr/>
      <dgm:t>
        <a:bodyPr/>
        <a:lstStyle/>
        <a:p>
          <a:endParaRPr lang="ru-RU"/>
        </a:p>
      </dgm:t>
    </dgm:pt>
    <dgm:pt modelId="{9B41DB6A-4D55-4177-A86D-F8DC78C11588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Отклонение при самостоятельной аппроксимации разработчиками в данных программах зачастую приводят к разным результатам расчета, что характерно для «расчета на </a:t>
          </a:r>
          <a:r>
            <a:rPr lang="ru-RU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сдвигоустойчивость</a:t>
          </a:r>
          <a:r>
            <a: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». Ошибка всего в одной цифре может приводить к увеличения толщины отдельных слоёв дорожной одежды или даже добавления новых слоёв</a:t>
          </a:r>
        </a:p>
      </dgm:t>
    </dgm:pt>
    <dgm:pt modelId="{B65D78B4-0550-4170-A734-55F53F8449C4}" type="parTrans" cxnId="{901B2709-AF32-4814-BE1E-EC15F5FBC225}">
      <dgm:prSet/>
      <dgm:spPr/>
      <dgm:t>
        <a:bodyPr/>
        <a:lstStyle/>
        <a:p>
          <a:endParaRPr lang="ru-RU"/>
        </a:p>
      </dgm:t>
    </dgm:pt>
    <dgm:pt modelId="{21DBAA13-79F8-49D6-A53B-BD41CAEE528B}" type="sibTrans" cxnId="{901B2709-AF32-4814-BE1E-EC15F5FBC225}">
      <dgm:prSet/>
      <dgm:spPr/>
      <dgm:t>
        <a:bodyPr/>
        <a:lstStyle/>
        <a:p>
          <a:endParaRPr lang="ru-RU"/>
        </a:p>
      </dgm:t>
    </dgm:pt>
    <dgm:pt modelId="{B85CB59C-CE1D-4327-B943-94115955146F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Изменение нормативной базы на материалы согласно ТР ТС 014/2011  приводит к тому, что использование кубовидного щебеня изменит модуль упругости асфальтобетонной смеси .  (Про изменения было подробно сказано ранее в докладе коллег )</a:t>
          </a:r>
        </a:p>
      </dgm:t>
    </dgm:pt>
    <dgm:pt modelId="{0740A141-6447-40B6-BB71-9D35ED71FE3C}" type="parTrans" cxnId="{DB1D1F01-4FBF-431A-90DC-2DDF1EDD8BA9}">
      <dgm:prSet/>
      <dgm:spPr/>
      <dgm:t>
        <a:bodyPr/>
        <a:lstStyle/>
        <a:p>
          <a:endParaRPr lang="ru-RU"/>
        </a:p>
      </dgm:t>
    </dgm:pt>
    <dgm:pt modelId="{7D45180A-1DED-471F-BC0B-BD36AA0AEB1E}" type="sibTrans" cxnId="{DB1D1F01-4FBF-431A-90DC-2DDF1EDD8BA9}">
      <dgm:prSet/>
      <dgm:spPr/>
      <dgm:t>
        <a:bodyPr/>
        <a:lstStyle/>
        <a:p>
          <a:endParaRPr lang="ru-RU"/>
        </a:p>
      </dgm:t>
    </dgm:pt>
    <dgm:pt modelId="{421D2D17-9059-4FDD-986A-97594BCA3947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Все графики и номограммы необходимо перестроить, таблицы так же потеряли свою актуальность. Необходимо провести большую лабораторную и аналитическую  работу </a:t>
          </a:r>
          <a:endParaRPr lang="ru-RU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9983362F-F74B-4702-8F55-A2EAF9DF2404}" type="parTrans" cxnId="{AFB0971B-DDED-4E18-A0BF-4D750A5DEC85}">
      <dgm:prSet/>
      <dgm:spPr/>
      <dgm:t>
        <a:bodyPr/>
        <a:lstStyle/>
        <a:p>
          <a:endParaRPr lang="ru-RU"/>
        </a:p>
      </dgm:t>
    </dgm:pt>
    <dgm:pt modelId="{D874402F-626F-443D-A98A-9679D2F7BB2E}" type="sibTrans" cxnId="{AFB0971B-DDED-4E18-A0BF-4D750A5DEC85}">
      <dgm:prSet/>
      <dgm:spPr/>
      <dgm:t>
        <a:bodyPr/>
        <a:lstStyle/>
        <a:p>
          <a:endParaRPr lang="ru-RU"/>
        </a:p>
      </dgm:t>
    </dgm:pt>
    <dgm:pt modelId="{223804D7-854D-4595-A3EF-13E7396CD46B}" type="pres">
      <dgm:prSet presAssocID="{C5861B70-49E1-4559-B998-7EF374A9C36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BB5507B-9D07-4B32-B497-54CEC12A0084}" type="pres">
      <dgm:prSet presAssocID="{780050B2-34ED-4B1C-A645-2D9412F4A5D1}" presName="hierRoot1" presStyleCnt="0">
        <dgm:presLayoutVars>
          <dgm:hierBranch val="init"/>
        </dgm:presLayoutVars>
      </dgm:prSet>
      <dgm:spPr/>
    </dgm:pt>
    <dgm:pt modelId="{6040770C-281E-4205-8EF2-6411658129B4}" type="pres">
      <dgm:prSet presAssocID="{780050B2-34ED-4B1C-A645-2D9412F4A5D1}" presName="rootComposite1" presStyleCnt="0"/>
      <dgm:spPr/>
    </dgm:pt>
    <dgm:pt modelId="{206CDA45-4FBA-4B97-9466-40498B23E69A}" type="pres">
      <dgm:prSet presAssocID="{780050B2-34ED-4B1C-A645-2D9412F4A5D1}" presName="rootText1" presStyleLbl="node0" presStyleIdx="0" presStyleCnt="1" custScaleX="662992" custScaleY="198416" custLinFactNeighborX="61560" custLinFactNeighborY="-520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047AB8B-4849-4881-8A83-CA12F4220630}" type="pres">
      <dgm:prSet presAssocID="{780050B2-34ED-4B1C-A645-2D9412F4A5D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5635250-1887-43E7-9473-228293C50775}" type="pres">
      <dgm:prSet presAssocID="{780050B2-34ED-4B1C-A645-2D9412F4A5D1}" presName="hierChild2" presStyleCnt="0"/>
      <dgm:spPr/>
    </dgm:pt>
    <dgm:pt modelId="{3F03DE94-804D-4446-B33A-18E5A2D11391}" type="pres">
      <dgm:prSet presAssocID="{3F8D85C8-C086-4824-B298-C0826D188175}" presName="Name37" presStyleLbl="parChTrans1D2" presStyleIdx="0" presStyleCnt="1"/>
      <dgm:spPr/>
      <dgm:t>
        <a:bodyPr/>
        <a:lstStyle/>
        <a:p>
          <a:endParaRPr lang="ru-RU"/>
        </a:p>
      </dgm:t>
    </dgm:pt>
    <dgm:pt modelId="{762C6738-C95C-42DB-BF13-96A7B2BF72AC}" type="pres">
      <dgm:prSet presAssocID="{896A23B8-095B-4327-B22D-D88108C9FE68}" presName="hierRoot2" presStyleCnt="0">
        <dgm:presLayoutVars>
          <dgm:hierBranch val="init"/>
        </dgm:presLayoutVars>
      </dgm:prSet>
      <dgm:spPr/>
    </dgm:pt>
    <dgm:pt modelId="{4F1A0B6B-C4C7-478C-8DB1-24F07336DF92}" type="pres">
      <dgm:prSet presAssocID="{896A23B8-095B-4327-B22D-D88108C9FE68}" presName="rootComposite" presStyleCnt="0"/>
      <dgm:spPr/>
    </dgm:pt>
    <dgm:pt modelId="{0A3EB64F-2139-4EB5-980E-C9C6F0EDF300}" type="pres">
      <dgm:prSet presAssocID="{896A23B8-095B-4327-B22D-D88108C9FE68}" presName="rootText" presStyleLbl="node2" presStyleIdx="0" presStyleCnt="1" custScaleX="504570" custScaleY="102180" custLinFactNeighborX="53815" custLinFactNeighborY="-7075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142003E-0C98-4519-B6D0-25011DCA6CA4}" type="pres">
      <dgm:prSet presAssocID="{896A23B8-095B-4327-B22D-D88108C9FE68}" presName="rootConnector" presStyleLbl="node2" presStyleIdx="0" presStyleCnt="1"/>
      <dgm:spPr/>
      <dgm:t>
        <a:bodyPr/>
        <a:lstStyle/>
        <a:p>
          <a:endParaRPr lang="ru-RU"/>
        </a:p>
      </dgm:t>
    </dgm:pt>
    <dgm:pt modelId="{E9991E4C-1159-4FB9-AF79-D39B1AD3996E}" type="pres">
      <dgm:prSet presAssocID="{896A23B8-095B-4327-B22D-D88108C9FE68}" presName="hierChild4" presStyleCnt="0"/>
      <dgm:spPr/>
    </dgm:pt>
    <dgm:pt modelId="{3E2F3EF1-8CFC-4936-9777-BF16136D71E3}" type="pres">
      <dgm:prSet presAssocID="{AC1225E6-92FC-4B50-BCC1-F1D8FF4F7837}" presName="Name37" presStyleLbl="parChTrans1D3" presStyleIdx="0" presStyleCnt="5"/>
      <dgm:spPr/>
      <dgm:t>
        <a:bodyPr/>
        <a:lstStyle/>
        <a:p>
          <a:endParaRPr lang="ru-RU"/>
        </a:p>
      </dgm:t>
    </dgm:pt>
    <dgm:pt modelId="{12759454-4EF8-4589-BF9F-3FEF167C888B}" type="pres">
      <dgm:prSet presAssocID="{973713EE-8218-4DFB-940C-12EF69C9E65C}" presName="hierRoot2" presStyleCnt="0">
        <dgm:presLayoutVars>
          <dgm:hierBranch val="init"/>
        </dgm:presLayoutVars>
      </dgm:prSet>
      <dgm:spPr/>
    </dgm:pt>
    <dgm:pt modelId="{5F64EB2F-1237-4920-B8E0-9E7CE2544C89}" type="pres">
      <dgm:prSet presAssocID="{973713EE-8218-4DFB-940C-12EF69C9E65C}" presName="rootComposite" presStyleCnt="0"/>
      <dgm:spPr/>
    </dgm:pt>
    <dgm:pt modelId="{08CD2A25-379A-415E-BDC2-EEECF2F9B988}" type="pres">
      <dgm:prSet presAssocID="{973713EE-8218-4DFB-940C-12EF69C9E65C}" presName="rootText" presStyleLbl="node3" presStyleIdx="0" presStyleCnt="5" custScaleX="537234" custScaleY="121972" custLinFactNeighborX="-9557" custLinFactNeighborY="-902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806943F-0250-44EF-A2F2-AF23C6D6CBCB}" type="pres">
      <dgm:prSet presAssocID="{973713EE-8218-4DFB-940C-12EF69C9E65C}" presName="rootConnector" presStyleLbl="node3" presStyleIdx="0" presStyleCnt="5"/>
      <dgm:spPr/>
      <dgm:t>
        <a:bodyPr/>
        <a:lstStyle/>
        <a:p>
          <a:endParaRPr lang="ru-RU"/>
        </a:p>
      </dgm:t>
    </dgm:pt>
    <dgm:pt modelId="{0912286A-3C0F-457B-B543-5AB803ED9043}" type="pres">
      <dgm:prSet presAssocID="{973713EE-8218-4DFB-940C-12EF69C9E65C}" presName="hierChild4" presStyleCnt="0"/>
      <dgm:spPr/>
    </dgm:pt>
    <dgm:pt modelId="{99498EBD-6128-445E-AE2E-7BD5CBD4F1BD}" type="pres">
      <dgm:prSet presAssocID="{973713EE-8218-4DFB-940C-12EF69C9E65C}" presName="hierChild5" presStyleCnt="0"/>
      <dgm:spPr/>
    </dgm:pt>
    <dgm:pt modelId="{B0CA596D-AEB1-4343-B7D1-F18DD878030C}" type="pres">
      <dgm:prSet presAssocID="{A3E6F900-352A-4C74-B4A8-9C53E23C8BC6}" presName="Name37" presStyleLbl="parChTrans1D3" presStyleIdx="1" presStyleCnt="5"/>
      <dgm:spPr/>
      <dgm:t>
        <a:bodyPr/>
        <a:lstStyle/>
        <a:p>
          <a:endParaRPr lang="ru-RU"/>
        </a:p>
      </dgm:t>
    </dgm:pt>
    <dgm:pt modelId="{BC68572B-05E3-46AC-A4A3-29058E5855E2}" type="pres">
      <dgm:prSet presAssocID="{21839E82-60A0-4C87-8910-5E951CB14AA6}" presName="hierRoot2" presStyleCnt="0">
        <dgm:presLayoutVars>
          <dgm:hierBranch val="init"/>
        </dgm:presLayoutVars>
      </dgm:prSet>
      <dgm:spPr/>
    </dgm:pt>
    <dgm:pt modelId="{2BEC4F94-CE6B-405D-8E9C-F7CD286F72C8}" type="pres">
      <dgm:prSet presAssocID="{21839E82-60A0-4C87-8910-5E951CB14AA6}" presName="rootComposite" presStyleCnt="0"/>
      <dgm:spPr/>
    </dgm:pt>
    <dgm:pt modelId="{D2CAE871-D2E6-400F-B209-162F1235CBDA}" type="pres">
      <dgm:prSet presAssocID="{21839E82-60A0-4C87-8910-5E951CB14AA6}" presName="rootText" presStyleLbl="node3" presStyleIdx="1" presStyleCnt="5" custScaleX="533010" custScaleY="148219" custLinFactY="-7988" custLinFactNeighborX="-10754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632FD3C-5641-432F-9E00-CE0B3F36624D}" type="pres">
      <dgm:prSet presAssocID="{21839E82-60A0-4C87-8910-5E951CB14AA6}" presName="rootConnector" presStyleLbl="node3" presStyleIdx="1" presStyleCnt="5"/>
      <dgm:spPr/>
      <dgm:t>
        <a:bodyPr/>
        <a:lstStyle/>
        <a:p>
          <a:endParaRPr lang="ru-RU"/>
        </a:p>
      </dgm:t>
    </dgm:pt>
    <dgm:pt modelId="{F7A35C25-D55E-4A37-864C-ABD87AC0B9ED}" type="pres">
      <dgm:prSet presAssocID="{21839E82-60A0-4C87-8910-5E951CB14AA6}" presName="hierChild4" presStyleCnt="0"/>
      <dgm:spPr/>
    </dgm:pt>
    <dgm:pt modelId="{126A6057-20B8-477E-9576-A1A6D0478696}" type="pres">
      <dgm:prSet presAssocID="{21839E82-60A0-4C87-8910-5E951CB14AA6}" presName="hierChild5" presStyleCnt="0"/>
      <dgm:spPr/>
    </dgm:pt>
    <dgm:pt modelId="{9E5084CD-4117-4598-AC7E-17734183A0B6}" type="pres">
      <dgm:prSet presAssocID="{9983362F-F74B-4702-8F55-A2EAF9DF2404}" presName="Name37" presStyleLbl="parChTrans1D3" presStyleIdx="2" presStyleCnt="5"/>
      <dgm:spPr/>
      <dgm:t>
        <a:bodyPr/>
        <a:lstStyle/>
        <a:p>
          <a:endParaRPr lang="ru-RU"/>
        </a:p>
      </dgm:t>
    </dgm:pt>
    <dgm:pt modelId="{093A0EC7-0F44-4C69-BDF1-28630D1F0304}" type="pres">
      <dgm:prSet presAssocID="{421D2D17-9059-4FDD-986A-97594BCA3947}" presName="hierRoot2" presStyleCnt="0">
        <dgm:presLayoutVars>
          <dgm:hierBranch val="init"/>
        </dgm:presLayoutVars>
      </dgm:prSet>
      <dgm:spPr/>
    </dgm:pt>
    <dgm:pt modelId="{83E48B4C-7B08-4992-844D-4BEB1A7172F2}" type="pres">
      <dgm:prSet presAssocID="{421D2D17-9059-4FDD-986A-97594BCA3947}" presName="rootComposite" presStyleCnt="0"/>
      <dgm:spPr/>
    </dgm:pt>
    <dgm:pt modelId="{EFBD25E0-1644-468F-A9C4-EEFDB21EB1F6}" type="pres">
      <dgm:prSet presAssocID="{421D2D17-9059-4FDD-986A-97594BCA3947}" presName="rootText" presStyleLbl="node3" presStyleIdx="2" presStyleCnt="5" custScaleX="503091" custLinFactNeighborX="1560" custLinFactNeighborY="480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EFE1C8-FEE1-460C-9C7B-2D983E70265F}" type="pres">
      <dgm:prSet presAssocID="{421D2D17-9059-4FDD-986A-97594BCA3947}" presName="rootConnector" presStyleLbl="node3" presStyleIdx="2" presStyleCnt="5"/>
      <dgm:spPr/>
      <dgm:t>
        <a:bodyPr/>
        <a:lstStyle/>
        <a:p>
          <a:endParaRPr lang="ru-RU"/>
        </a:p>
      </dgm:t>
    </dgm:pt>
    <dgm:pt modelId="{6599A0AD-395C-4D00-AEE5-B79CE819B6E7}" type="pres">
      <dgm:prSet presAssocID="{421D2D17-9059-4FDD-986A-97594BCA3947}" presName="hierChild4" presStyleCnt="0"/>
      <dgm:spPr/>
    </dgm:pt>
    <dgm:pt modelId="{B4E38EBB-8887-4CAB-B74B-02B8F3D6B71D}" type="pres">
      <dgm:prSet presAssocID="{421D2D17-9059-4FDD-986A-97594BCA3947}" presName="hierChild5" presStyleCnt="0"/>
      <dgm:spPr/>
    </dgm:pt>
    <dgm:pt modelId="{DB68D7A9-FC54-4760-9D4D-C681B0C18F30}" type="pres">
      <dgm:prSet presAssocID="{0740A141-6447-40B6-BB71-9D35ED71FE3C}" presName="Name37" presStyleLbl="parChTrans1D3" presStyleIdx="3" presStyleCnt="5"/>
      <dgm:spPr/>
      <dgm:t>
        <a:bodyPr/>
        <a:lstStyle/>
        <a:p>
          <a:endParaRPr lang="ru-RU"/>
        </a:p>
      </dgm:t>
    </dgm:pt>
    <dgm:pt modelId="{A28365D4-4256-45ED-99ED-25F41C032D31}" type="pres">
      <dgm:prSet presAssocID="{B85CB59C-CE1D-4327-B943-94115955146F}" presName="hierRoot2" presStyleCnt="0">
        <dgm:presLayoutVars>
          <dgm:hierBranch val="init"/>
        </dgm:presLayoutVars>
      </dgm:prSet>
      <dgm:spPr/>
    </dgm:pt>
    <dgm:pt modelId="{177A777F-F6AA-4C5F-8957-6D4F4CFD8D81}" type="pres">
      <dgm:prSet presAssocID="{B85CB59C-CE1D-4327-B943-94115955146F}" presName="rootComposite" presStyleCnt="0"/>
      <dgm:spPr/>
    </dgm:pt>
    <dgm:pt modelId="{C998E381-9F41-404C-ABA2-884B6515745D}" type="pres">
      <dgm:prSet presAssocID="{B85CB59C-CE1D-4327-B943-94115955146F}" presName="rootText" presStyleLbl="node3" presStyleIdx="3" presStyleCnt="5" custScaleX="491823" custScaleY="121663" custLinFactNeighborX="7718" custLinFactNeighborY="538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CFD914E-CA2C-49B9-BE43-633090C675FC}" type="pres">
      <dgm:prSet presAssocID="{B85CB59C-CE1D-4327-B943-94115955146F}" presName="rootConnector" presStyleLbl="node3" presStyleIdx="3" presStyleCnt="5"/>
      <dgm:spPr/>
      <dgm:t>
        <a:bodyPr/>
        <a:lstStyle/>
        <a:p>
          <a:endParaRPr lang="ru-RU"/>
        </a:p>
      </dgm:t>
    </dgm:pt>
    <dgm:pt modelId="{76802F72-27B3-405F-993B-9B7FC6310C77}" type="pres">
      <dgm:prSet presAssocID="{B85CB59C-CE1D-4327-B943-94115955146F}" presName="hierChild4" presStyleCnt="0"/>
      <dgm:spPr/>
    </dgm:pt>
    <dgm:pt modelId="{0630865C-08AD-4195-8A39-35C75949621B}" type="pres">
      <dgm:prSet presAssocID="{B85CB59C-CE1D-4327-B943-94115955146F}" presName="hierChild5" presStyleCnt="0"/>
      <dgm:spPr/>
    </dgm:pt>
    <dgm:pt modelId="{2A72DD2B-AC92-4B18-8EC0-2F0610D5A562}" type="pres">
      <dgm:prSet presAssocID="{B65D78B4-0550-4170-A734-55F53F8449C4}" presName="Name37" presStyleLbl="parChTrans1D3" presStyleIdx="4" presStyleCnt="5"/>
      <dgm:spPr/>
      <dgm:t>
        <a:bodyPr/>
        <a:lstStyle/>
        <a:p>
          <a:endParaRPr lang="ru-RU"/>
        </a:p>
      </dgm:t>
    </dgm:pt>
    <dgm:pt modelId="{C47CBE03-7CF0-4377-8310-1F6AD53024D9}" type="pres">
      <dgm:prSet presAssocID="{9B41DB6A-4D55-4177-A86D-F8DC78C11588}" presName="hierRoot2" presStyleCnt="0">
        <dgm:presLayoutVars>
          <dgm:hierBranch val="init"/>
        </dgm:presLayoutVars>
      </dgm:prSet>
      <dgm:spPr/>
    </dgm:pt>
    <dgm:pt modelId="{CE1EAD01-98B8-4843-9CDC-81D4DA4CC278}" type="pres">
      <dgm:prSet presAssocID="{9B41DB6A-4D55-4177-A86D-F8DC78C11588}" presName="rootComposite" presStyleCnt="0"/>
      <dgm:spPr/>
    </dgm:pt>
    <dgm:pt modelId="{0C54B5A3-F962-43CD-B551-0745B4110DA2}" type="pres">
      <dgm:prSet presAssocID="{9B41DB6A-4D55-4177-A86D-F8DC78C11588}" presName="rootText" presStyleLbl="node3" presStyleIdx="4" presStyleCnt="5" custScaleX="519888" custScaleY="124628" custLinFactY="-200000" custLinFactNeighborX="-6253" custLinFactNeighborY="-2072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0E4C93-D472-40A1-83B2-A7A58D816316}" type="pres">
      <dgm:prSet presAssocID="{9B41DB6A-4D55-4177-A86D-F8DC78C11588}" presName="rootConnector" presStyleLbl="node3" presStyleIdx="4" presStyleCnt="5"/>
      <dgm:spPr/>
      <dgm:t>
        <a:bodyPr/>
        <a:lstStyle/>
        <a:p>
          <a:endParaRPr lang="ru-RU"/>
        </a:p>
      </dgm:t>
    </dgm:pt>
    <dgm:pt modelId="{8125B812-9C29-4E1C-B5E7-CBF63D48385D}" type="pres">
      <dgm:prSet presAssocID="{9B41DB6A-4D55-4177-A86D-F8DC78C11588}" presName="hierChild4" presStyleCnt="0"/>
      <dgm:spPr/>
    </dgm:pt>
    <dgm:pt modelId="{51B2D851-0F74-4427-98A5-02C7FCB1BA88}" type="pres">
      <dgm:prSet presAssocID="{9B41DB6A-4D55-4177-A86D-F8DC78C11588}" presName="hierChild5" presStyleCnt="0"/>
      <dgm:spPr/>
    </dgm:pt>
    <dgm:pt modelId="{7D7B8BDD-E318-4FCB-9476-47AC05D4AB99}" type="pres">
      <dgm:prSet presAssocID="{896A23B8-095B-4327-B22D-D88108C9FE68}" presName="hierChild5" presStyleCnt="0"/>
      <dgm:spPr/>
    </dgm:pt>
    <dgm:pt modelId="{0C802ED1-2A41-4CD4-B683-C81CC37A67EB}" type="pres">
      <dgm:prSet presAssocID="{780050B2-34ED-4B1C-A645-2D9412F4A5D1}" presName="hierChild3" presStyleCnt="0"/>
      <dgm:spPr/>
    </dgm:pt>
  </dgm:ptLst>
  <dgm:cxnLst>
    <dgm:cxn modelId="{851E61AD-275B-4955-9F8E-968549FC861C}" type="presOf" srcId="{B85CB59C-CE1D-4327-B943-94115955146F}" destId="{C998E381-9F41-404C-ABA2-884B6515745D}" srcOrd="0" destOrd="0" presId="urn:microsoft.com/office/officeart/2005/8/layout/orgChart1"/>
    <dgm:cxn modelId="{65DC8935-FB5F-41F0-A790-34E56D6286CA}" type="presOf" srcId="{C5861B70-49E1-4559-B998-7EF374A9C36B}" destId="{223804D7-854D-4595-A3EF-13E7396CD46B}" srcOrd="0" destOrd="0" presId="urn:microsoft.com/office/officeart/2005/8/layout/orgChart1"/>
    <dgm:cxn modelId="{DB1D1F01-4FBF-431A-90DC-2DDF1EDD8BA9}" srcId="{896A23B8-095B-4327-B22D-D88108C9FE68}" destId="{B85CB59C-CE1D-4327-B943-94115955146F}" srcOrd="3" destOrd="0" parTransId="{0740A141-6447-40B6-BB71-9D35ED71FE3C}" sibTransId="{7D45180A-1DED-471F-BC0B-BD36AA0AEB1E}"/>
    <dgm:cxn modelId="{966FCC79-82AB-4A0F-BC20-F090D8CF70D2}" type="presOf" srcId="{973713EE-8218-4DFB-940C-12EF69C9E65C}" destId="{A806943F-0250-44EF-A2F2-AF23C6D6CBCB}" srcOrd="1" destOrd="0" presId="urn:microsoft.com/office/officeart/2005/8/layout/orgChart1"/>
    <dgm:cxn modelId="{F3C47301-F73F-458D-82E5-8EA67F07E631}" type="presOf" srcId="{21839E82-60A0-4C87-8910-5E951CB14AA6}" destId="{D2CAE871-D2E6-400F-B209-162F1235CBDA}" srcOrd="0" destOrd="0" presId="urn:microsoft.com/office/officeart/2005/8/layout/orgChart1"/>
    <dgm:cxn modelId="{976547C4-C9EF-4D76-BC68-1427BDD2C889}" type="presOf" srcId="{896A23B8-095B-4327-B22D-D88108C9FE68}" destId="{0A3EB64F-2139-4EB5-980E-C9C6F0EDF300}" srcOrd="0" destOrd="0" presId="urn:microsoft.com/office/officeart/2005/8/layout/orgChart1"/>
    <dgm:cxn modelId="{901B2709-AF32-4814-BE1E-EC15F5FBC225}" srcId="{896A23B8-095B-4327-B22D-D88108C9FE68}" destId="{9B41DB6A-4D55-4177-A86D-F8DC78C11588}" srcOrd="4" destOrd="0" parTransId="{B65D78B4-0550-4170-A734-55F53F8449C4}" sibTransId="{21DBAA13-79F8-49D6-A53B-BD41CAEE528B}"/>
    <dgm:cxn modelId="{F64A74EA-7394-49BB-8905-C07B89A79C50}" type="presOf" srcId="{780050B2-34ED-4B1C-A645-2D9412F4A5D1}" destId="{2047AB8B-4849-4881-8A83-CA12F4220630}" srcOrd="1" destOrd="0" presId="urn:microsoft.com/office/officeart/2005/8/layout/orgChart1"/>
    <dgm:cxn modelId="{FCCA5FAC-B0D4-45F9-BBD8-3D0EA23D931F}" type="presOf" srcId="{9B41DB6A-4D55-4177-A86D-F8DC78C11588}" destId="{0C54B5A3-F962-43CD-B551-0745B4110DA2}" srcOrd="0" destOrd="0" presId="urn:microsoft.com/office/officeart/2005/8/layout/orgChart1"/>
    <dgm:cxn modelId="{E17722BE-BFC8-4A84-A67C-B964044996C4}" type="presOf" srcId="{896A23B8-095B-4327-B22D-D88108C9FE68}" destId="{C142003E-0C98-4519-B6D0-25011DCA6CA4}" srcOrd="1" destOrd="0" presId="urn:microsoft.com/office/officeart/2005/8/layout/orgChart1"/>
    <dgm:cxn modelId="{3DE6A495-0C83-482F-89F2-4D85431ACCE5}" srcId="{896A23B8-095B-4327-B22D-D88108C9FE68}" destId="{973713EE-8218-4DFB-940C-12EF69C9E65C}" srcOrd="0" destOrd="0" parTransId="{AC1225E6-92FC-4B50-BCC1-F1D8FF4F7837}" sibTransId="{7FA21C2F-1633-4322-BEB3-639A087558A3}"/>
    <dgm:cxn modelId="{4F1093F5-B39E-4E37-8A5A-E9BA3B9F0AA3}" type="presOf" srcId="{780050B2-34ED-4B1C-A645-2D9412F4A5D1}" destId="{206CDA45-4FBA-4B97-9466-40498B23E69A}" srcOrd="0" destOrd="0" presId="urn:microsoft.com/office/officeart/2005/8/layout/orgChart1"/>
    <dgm:cxn modelId="{CDE3A6D6-DDDD-48C5-9802-647CF1CBBBED}" type="presOf" srcId="{AC1225E6-92FC-4B50-BCC1-F1D8FF4F7837}" destId="{3E2F3EF1-8CFC-4936-9777-BF16136D71E3}" srcOrd="0" destOrd="0" presId="urn:microsoft.com/office/officeart/2005/8/layout/orgChart1"/>
    <dgm:cxn modelId="{B680DF19-7636-4C44-B125-3C671B66069C}" type="presOf" srcId="{B85CB59C-CE1D-4327-B943-94115955146F}" destId="{ECFD914E-CA2C-49B9-BE43-633090C675FC}" srcOrd="1" destOrd="0" presId="urn:microsoft.com/office/officeart/2005/8/layout/orgChart1"/>
    <dgm:cxn modelId="{C67F389B-ED44-44F9-9EE6-898D2F906E98}" type="presOf" srcId="{B65D78B4-0550-4170-A734-55F53F8449C4}" destId="{2A72DD2B-AC92-4B18-8EC0-2F0610D5A562}" srcOrd="0" destOrd="0" presId="urn:microsoft.com/office/officeart/2005/8/layout/orgChart1"/>
    <dgm:cxn modelId="{FCDB7FF1-DD4E-4307-B9D4-755A97F9B9DF}" srcId="{780050B2-34ED-4B1C-A645-2D9412F4A5D1}" destId="{896A23B8-095B-4327-B22D-D88108C9FE68}" srcOrd="0" destOrd="0" parTransId="{3F8D85C8-C086-4824-B298-C0826D188175}" sibTransId="{B919351F-10DB-474B-996E-92294B1B5388}"/>
    <dgm:cxn modelId="{375B73EC-6DB6-4C15-9508-4ADA1D2B1CCD}" type="presOf" srcId="{0740A141-6447-40B6-BB71-9D35ED71FE3C}" destId="{DB68D7A9-FC54-4760-9D4D-C681B0C18F30}" srcOrd="0" destOrd="0" presId="urn:microsoft.com/office/officeart/2005/8/layout/orgChart1"/>
    <dgm:cxn modelId="{0412D45F-040E-4DB5-A543-5386853C7309}" srcId="{C5861B70-49E1-4559-B998-7EF374A9C36B}" destId="{780050B2-34ED-4B1C-A645-2D9412F4A5D1}" srcOrd="0" destOrd="0" parTransId="{E8201068-A4B9-4189-B6C5-225B5C133961}" sibTransId="{60DED943-3E0E-4709-85BA-7D270BEBDD59}"/>
    <dgm:cxn modelId="{CC7B424B-FCFD-47EA-A6AC-498C0F937FBC}" type="presOf" srcId="{A3E6F900-352A-4C74-B4A8-9C53E23C8BC6}" destId="{B0CA596D-AEB1-4343-B7D1-F18DD878030C}" srcOrd="0" destOrd="0" presId="urn:microsoft.com/office/officeart/2005/8/layout/orgChart1"/>
    <dgm:cxn modelId="{DF5E7492-4DF6-40A2-A883-F45F329C38FF}" srcId="{896A23B8-095B-4327-B22D-D88108C9FE68}" destId="{21839E82-60A0-4C87-8910-5E951CB14AA6}" srcOrd="1" destOrd="0" parTransId="{A3E6F900-352A-4C74-B4A8-9C53E23C8BC6}" sibTransId="{8307DA90-B200-4EE5-98BA-A8EC06B2E22E}"/>
    <dgm:cxn modelId="{2CA1A3DA-216B-41A6-84C0-5D124346F433}" type="presOf" srcId="{973713EE-8218-4DFB-940C-12EF69C9E65C}" destId="{08CD2A25-379A-415E-BDC2-EEECF2F9B988}" srcOrd="0" destOrd="0" presId="urn:microsoft.com/office/officeart/2005/8/layout/orgChart1"/>
    <dgm:cxn modelId="{4CEC941A-1A7B-4B0E-BE27-49B74BA49406}" type="presOf" srcId="{3F8D85C8-C086-4824-B298-C0826D188175}" destId="{3F03DE94-804D-4446-B33A-18E5A2D11391}" srcOrd="0" destOrd="0" presId="urn:microsoft.com/office/officeart/2005/8/layout/orgChart1"/>
    <dgm:cxn modelId="{AFB0971B-DDED-4E18-A0BF-4D750A5DEC85}" srcId="{896A23B8-095B-4327-B22D-D88108C9FE68}" destId="{421D2D17-9059-4FDD-986A-97594BCA3947}" srcOrd="2" destOrd="0" parTransId="{9983362F-F74B-4702-8F55-A2EAF9DF2404}" sibTransId="{D874402F-626F-443D-A98A-9679D2F7BB2E}"/>
    <dgm:cxn modelId="{BED20852-0001-4285-95F2-4103B0BB9FB3}" type="presOf" srcId="{21839E82-60A0-4C87-8910-5E951CB14AA6}" destId="{3632FD3C-5641-432F-9E00-CE0B3F36624D}" srcOrd="1" destOrd="0" presId="urn:microsoft.com/office/officeart/2005/8/layout/orgChart1"/>
    <dgm:cxn modelId="{58982EE3-46BC-452C-AB18-0DB3E3C57440}" type="presOf" srcId="{421D2D17-9059-4FDD-986A-97594BCA3947}" destId="{EFBD25E0-1644-468F-A9C4-EEFDB21EB1F6}" srcOrd="0" destOrd="0" presId="urn:microsoft.com/office/officeart/2005/8/layout/orgChart1"/>
    <dgm:cxn modelId="{CE683839-C419-40FB-B023-F6D6A4B8CD2D}" type="presOf" srcId="{9B41DB6A-4D55-4177-A86D-F8DC78C11588}" destId="{3D0E4C93-D472-40A1-83B2-A7A58D816316}" srcOrd="1" destOrd="0" presId="urn:microsoft.com/office/officeart/2005/8/layout/orgChart1"/>
    <dgm:cxn modelId="{F1A83BDA-9F34-42B5-BF3C-8A409873A8A9}" type="presOf" srcId="{9983362F-F74B-4702-8F55-A2EAF9DF2404}" destId="{9E5084CD-4117-4598-AC7E-17734183A0B6}" srcOrd="0" destOrd="0" presId="urn:microsoft.com/office/officeart/2005/8/layout/orgChart1"/>
    <dgm:cxn modelId="{A0A4D133-6A9D-4EBB-A9A3-CF9DA2C9C002}" type="presOf" srcId="{421D2D17-9059-4FDD-986A-97594BCA3947}" destId="{45EFE1C8-FEE1-460C-9C7B-2D983E70265F}" srcOrd="1" destOrd="0" presId="urn:microsoft.com/office/officeart/2005/8/layout/orgChart1"/>
    <dgm:cxn modelId="{6E94DB6A-0530-4651-84FB-4B6EF24C3959}" type="presParOf" srcId="{223804D7-854D-4595-A3EF-13E7396CD46B}" destId="{ABB5507B-9D07-4B32-B497-54CEC12A0084}" srcOrd="0" destOrd="0" presId="urn:microsoft.com/office/officeart/2005/8/layout/orgChart1"/>
    <dgm:cxn modelId="{753BB0F2-4FB1-4FD2-96DF-51093488C030}" type="presParOf" srcId="{ABB5507B-9D07-4B32-B497-54CEC12A0084}" destId="{6040770C-281E-4205-8EF2-6411658129B4}" srcOrd="0" destOrd="0" presId="urn:microsoft.com/office/officeart/2005/8/layout/orgChart1"/>
    <dgm:cxn modelId="{2E0A9EF7-114D-4A14-9564-81618FD2AB6D}" type="presParOf" srcId="{6040770C-281E-4205-8EF2-6411658129B4}" destId="{206CDA45-4FBA-4B97-9466-40498B23E69A}" srcOrd="0" destOrd="0" presId="urn:microsoft.com/office/officeart/2005/8/layout/orgChart1"/>
    <dgm:cxn modelId="{B47CCF9E-B2B2-4242-9C3C-47B79404223C}" type="presParOf" srcId="{6040770C-281E-4205-8EF2-6411658129B4}" destId="{2047AB8B-4849-4881-8A83-CA12F4220630}" srcOrd="1" destOrd="0" presId="urn:microsoft.com/office/officeart/2005/8/layout/orgChart1"/>
    <dgm:cxn modelId="{EC45525F-B208-494D-AA05-B123177EB42E}" type="presParOf" srcId="{ABB5507B-9D07-4B32-B497-54CEC12A0084}" destId="{F5635250-1887-43E7-9473-228293C50775}" srcOrd="1" destOrd="0" presId="urn:microsoft.com/office/officeart/2005/8/layout/orgChart1"/>
    <dgm:cxn modelId="{ACFAE9BA-8F29-4AA5-BCA2-F6B7AC584E5C}" type="presParOf" srcId="{F5635250-1887-43E7-9473-228293C50775}" destId="{3F03DE94-804D-4446-B33A-18E5A2D11391}" srcOrd="0" destOrd="0" presId="urn:microsoft.com/office/officeart/2005/8/layout/orgChart1"/>
    <dgm:cxn modelId="{25F23304-B8C6-447E-BE8C-B07E90603B29}" type="presParOf" srcId="{F5635250-1887-43E7-9473-228293C50775}" destId="{762C6738-C95C-42DB-BF13-96A7B2BF72AC}" srcOrd="1" destOrd="0" presId="urn:microsoft.com/office/officeart/2005/8/layout/orgChart1"/>
    <dgm:cxn modelId="{E332FD44-19D5-4C49-A39C-EA4A884A129A}" type="presParOf" srcId="{762C6738-C95C-42DB-BF13-96A7B2BF72AC}" destId="{4F1A0B6B-C4C7-478C-8DB1-24F07336DF92}" srcOrd="0" destOrd="0" presId="urn:microsoft.com/office/officeart/2005/8/layout/orgChart1"/>
    <dgm:cxn modelId="{49FD7CA7-8B0A-47D6-A310-01B68F150C13}" type="presParOf" srcId="{4F1A0B6B-C4C7-478C-8DB1-24F07336DF92}" destId="{0A3EB64F-2139-4EB5-980E-C9C6F0EDF300}" srcOrd="0" destOrd="0" presId="urn:microsoft.com/office/officeart/2005/8/layout/orgChart1"/>
    <dgm:cxn modelId="{460F52EF-DC41-41F5-BE80-8AE546D13079}" type="presParOf" srcId="{4F1A0B6B-C4C7-478C-8DB1-24F07336DF92}" destId="{C142003E-0C98-4519-B6D0-25011DCA6CA4}" srcOrd="1" destOrd="0" presId="urn:microsoft.com/office/officeart/2005/8/layout/orgChart1"/>
    <dgm:cxn modelId="{2BD437E1-A691-4F16-A5C5-6C9DCF6BEFBF}" type="presParOf" srcId="{762C6738-C95C-42DB-BF13-96A7B2BF72AC}" destId="{E9991E4C-1159-4FB9-AF79-D39B1AD3996E}" srcOrd="1" destOrd="0" presId="urn:microsoft.com/office/officeart/2005/8/layout/orgChart1"/>
    <dgm:cxn modelId="{B085F240-9DBE-4839-9E34-804937DE1ACF}" type="presParOf" srcId="{E9991E4C-1159-4FB9-AF79-D39B1AD3996E}" destId="{3E2F3EF1-8CFC-4936-9777-BF16136D71E3}" srcOrd="0" destOrd="0" presId="urn:microsoft.com/office/officeart/2005/8/layout/orgChart1"/>
    <dgm:cxn modelId="{06EA9B4C-60A8-4525-92FC-359F7FDC640C}" type="presParOf" srcId="{E9991E4C-1159-4FB9-AF79-D39B1AD3996E}" destId="{12759454-4EF8-4589-BF9F-3FEF167C888B}" srcOrd="1" destOrd="0" presId="urn:microsoft.com/office/officeart/2005/8/layout/orgChart1"/>
    <dgm:cxn modelId="{2FE20858-0857-4C45-80CF-D8CFB5943498}" type="presParOf" srcId="{12759454-4EF8-4589-BF9F-3FEF167C888B}" destId="{5F64EB2F-1237-4920-B8E0-9E7CE2544C89}" srcOrd="0" destOrd="0" presId="urn:microsoft.com/office/officeart/2005/8/layout/orgChart1"/>
    <dgm:cxn modelId="{B3DFF85D-39B3-4412-94FD-9BF329E3915B}" type="presParOf" srcId="{5F64EB2F-1237-4920-B8E0-9E7CE2544C89}" destId="{08CD2A25-379A-415E-BDC2-EEECF2F9B988}" srcOrd="0" destOrd="0" presId="urn:microsoft.com/office/officeart/2005/8/layout/orgChart1"/>
    <dgm:cxn modelId="{2C06211A-D9D2-49C0-BA7C-CE3FEC88D6C5}" type="presParOf" srcId="{5F64EB2F-1237-4920-B8E0-9E7CE2544C89}" destId="{A806943F-0250-44EF-A2F2-AF23C6D6CBCB}" srcOrd="1" destOrd="0" presId="urn:microsoft.com/office/officeart/2005/8/layout/orgChart1"/>
    <dgm:cxn modelId="{AF824F72-A8D5-416A-B703-895F25F7967C}" type="presParOf" srcId="{12759454-4EF8-4589-BF9F-3FEF167C888B}" destId="{0912286A-3C0F-457B-B543-5AB803ED9043}" srcOrd="1" destOrd="0" presId="urn:microsoft.com/office/officeart/2005/8/layout/orgChart1"/>
    <dgm:cxn modelId="{E7AE8D6A-B58B-4608-9187-94A13183C704}" type="presParOf" srcId="{12759454-4EF8-4589-BF9F-3FEF167C888B}" destId="{99498EBD-6128-445E-AE2E-7BD5CBD4F1BD}" srcOrd="2" destOrd="0" presId="urn:microsoft.com/office/officeart/2005/8/layout/orgChart1"/>
    <dgm:cxn modelId="{2AB6380B-03AD-48EB-B4CA-7CF8E4D70FD5}" type="presParOf" srcId="{E9991E4C-1159-4FB9-AF79-D39B1AD3996E}" destId="{B0CA596D-AEB1-4343-B7D1-F18DD878030C}" srcOrd="2" destOrd="0" presId="urn:microsoft.com/office/officeart/2005/8/layout/orgChart1"/>
    <dgm:cxn modelId="{7EC51CF7-C31F-43EC-B1B6-D0D1062AB815}" type="presParOf" srcId="{E9991E4C-1159-4FB9-AF79-D39B1AD3996E}" destId="{BC68572B-05E3-46AC-A4A3-29058E5855E2}" srcOrd="3" destOrd="0" presId="urn:microsoft.com/office/officeart/2005/8/layout/orgChart1"/>
    <dgm:cxn modelId="{3D210315-326C-40FD-86D7-70F069DADF05}" type="presParOf" srcId="{BC68572B-05E3-46AC-A4A3-29058E5855E2}" destId="{2BEC4F94-CE6B-405D-8E9C-F7CD286F72C8}" srcOrd="0" destOrd="0" presId="urn:microsoft.com/office/officeart/2005/8/layout/orgChart1"/>
    <dgm:cxn modelId="{ABA781A0-D961-4EFF-B7A2-9A1C3C13EF3E}" type="presParOf" srcId="{2BEC4F94-CE6B-405D-8E9C-F7CD286F72C8}" destId="{D2CAE871-D2E6-400F-B209-162F1235CBDA}" srcOrd="0" destOrd="0" presId="urn:microsoft.com/office/officeart/2005/8/layout/orgChart1"/>
    <dgm:cxn modelId="{08B8EB16-2A29-4F01-84C1-3C55AEA341B8}" type="presParOf" srcId="{2BEC4F94-CE6B-405D-8E9C-F7CD286F72C8}" destId="{3632FD3C-5641-432F-9E00-CE0B3F36624D}" srcOrd="1" destOrd="0" presId="urn:microsoft.com/office/officeart/2005/8/layout/orgChart1"/>
    <dgm:cxn modelId="{50A874B3-07E1-413F-B101-CC4FC92ED564}" type="presParOf" srcId="{BC68572B-05E3-46AC-A4A3-29058E5855E2}" destId="{F7A35C25-D55E-4A37-864C-ABD87AC0B9ED}" srcOrd="1" destOrd="0" presId="urn:microsoft.com/office/officeart/2005/8/layout/orgChart1"/>
    <dgm:cxn modelId="{ED8C6784-3574-480F-B310-D61C8EB5DD2D}" type="presParOf" srcId="{BC68572B-05E3-46AC-A4A3-29058E5855E2}" destId="{126A6057-20B8-477E-9576-A1A6D0478696}" srcOrd="2" destOrd="0" presId="urn:microsoft.com/office/officeart/2005/8/layout/orgChart1"/>
    <dgm:cxn modelId="{839E156B-29A0-4BFD-9047-F07400DA5922}" type="presParOf" srcId="{E9991E4C-1159-4FB9-AF79-D39B1AD3996E}" destId="{9E5084CD-4117-4598-AC7E-17734183A0B6}" srcOrd="4" destOrd="0" presId="urn:microsoft.com/office/officeart/2005/8/layout/orgChart1"/>
    <dgm:cxn modelId="{F173548A-3E1E-44EC-B141-758407AF8BBF}" type="presParOf" srcId="{E9991E4C-1159-4FB9-AF79-D39B1AD3996E}" destId="{093A0EC7-0F44-4C69-BDF1-28630D1F0304}" srcOrd="5" destOrd="0" presId="urn:microsoft.com/office/officeart/2005/8/layout/orgChart1"/>
    <dgm:cxn modelId="{0E229D9D-9713-491F-9632-4B5A160021F0}" type="presParOf" srcId="{093A0EC7-0F44-4C69-BDF1-28630D1F0304}" destId="{83E48B4C-7B08-4992-844D-4BEB1A7172F2}" srcOrd="0" destOrd="0" presId="urn:microsoft.com/office/officeart/2005/8/layout/orgChart1"/>
    <dgm:cxn modelId="{2657E712-FBD4-4C03-A2A0-F651AE0B5E74}" type="presParOf" srcId="{83E48B4C-7B08-4992-844D-4BEB1A7172F2}" destId="{EFBD25E0-1644-468F-A9C4-EEFDB21EB1F6}" srcOrd="0" destOrd="0" presId="urn:microsoft.com/office/officeart/2005/8/layout/orgChart1"/>
    <dgm:cxn modelId="{BB084D68-7905-4A31-A086-A083539DEAAD}" type="presParOf" srcId="{83E48B4C-7B08-4992-844D-4BEB1A7172F2}" destId="{45EFE1C8-FEE1-460C-9C7B-2D983E70265F}" srcOrd="1" destOrd="0" presId="urn:microsoft.com/office/officeart/2005/8/layout/orgChart1"/>
    <dgm:cxn modelId="{3E860651-9EC2-417F-A2F8-14944B805506}" type="presParOf" srcId="{093A0EC7-0F44-4C69-BDF1-28630D1F0304}" destId="{6599A0AD-395C-4D00-AEE5-B79CE819B6E7}" srcOrd="1" destOrd="0" presId="urn:microsoft.com/office/officeart/2005/8/layout/orgChart1"/>
    <dgm:cxn modelId="{134464F9-9048-4F18-A1AC-2ABA3A3CE6BE}" type="presParOf" srcId="{093A0EC7-0F44-4C69-BDF1-28630D1F0304}" destId="{B4E38EBB-8887-4CAB-B74B-02B8F3D6B71D}" srcOrd="2" destOrd="0" presId="urn:microsoft.com/office/officeart/2005/8/layout/orgChart1"/>
    <dgm:cxn modelId="{26B483CA-986F-42C8-B3DC-7D35E65EAF1C}" type="presParOf" srcId="{E9991E4C-1159-4FB9-AF79-D39B1AD3996E}" destId="{DB68D7A9-FC54-4760-9D4D-C681B0C18F30}" srcOrd="6" destOrd="0" presId="urn:microsoft.com/office/officeart/2005/8/layout/orgChart1"/>
    <dgm:cxn modelId="{3039C24D-95B2-4AC2-AF99-0D8D99DDF3B2}" type="presParOf" srcId="{E9991E4C-1159-4FB9-AF79-D39B1AD3996E}" destId="{A28365D4-4256-45ED-99ED-25F41C032D31}" srcOrd="7" destOrd="0" presId="urn:microsoft.com/office/officeart/2005/8/layout/orgChart1"/>
    <dgm:cxn modelId="{8159F880-7D85-4121-8C95-1F089B8D3FE9}" type="presParOf" srcId="{A28365D4-4256-45ED-99ED-25F41C032D31}" destId="{177A777F-F6AA-4C5F-8957-6D4F4CFD8D81}" srcOrd="0" destOrd="0" presId="urn:microsoft.com/office/officeart/2005/8/layout/orgChart1"/>
    <dgm:cxn modelId="{C758C076-3AE2-402B-ACA9-B57E13E47DA4}" type="presParOf" srcId="{177A777F-F6AA-4C5F-8957-6D4F4CFD8D81}" destId="{C998E381-9F41-404C-ABA2-884B6515745D}" srcOrd="0" destOrd="0" presId="urn:microsoft.com/office/officeart/2005/8/layout/orgChart1"/>
    <dgm:cxn modelId="{86008E3C-0608-4D9E-B917-074EEF9EBE6D}" type="presParOf" srcId="{177A777F-F6AA-4C5F-8957-6D4F4CFD8D81}" destId="{ECFD914E-CA2C-49B9-BE43-633090C675FC}" srcOrd="1" destOrd="0" presId="urn:microsoft.com/office/officeart/2005/8/layout/orgChart1"/>
    <dgm:cxn modelId="{832B9D43-51AB-467B-A58C-559335D060C7}" type="presParOf" srcId="{A28365D4-4256-45ED-99ED-25F41C032D31}" destId="{76802F72-27B3-405F-993B-9B7FC6310C77}" srcOrd="1" destOrd="0" presId="urn:microsoft.com/office/officeart/2005/8/layout/orgChart1"/>
    <dgm:cxn modelId="{F0D44DBD-0B54-4997-A2BA-84EA4F10CF2C}" type="presParOf" srcId="{A28365D4-4256-45ED-99ED-25F41C032D31}" destId="{0630865C-08AD-4195-8A39-35C75949621B}" srcOrd="2" destOrd="0" presId="urn:microsoft.com/office/officeart/2005/8/layout/orgChart1"/>
    <dgm:cxn modelId="{5B2739C1-D964-4FD4-8954-93EF27F79D38}" type="presParOf" srcId="{E9991E4C-1159-4FB9-AF79-D39B1AD3996E}" destId="{2A72DD2B-AC92-4B18-8EC0-2F0610D5A562}" srcOrd="8" destOrd="0" presId="urn:microsoft.com/office/officeart/2005/8/layout/orgChart1"/>
    <dgm:cxn modelId="{8E2E1B18-EF44-4228-9E7E-F5CF8AE403DB}" type="presParOf" srcId="{E9991E4C-1159-4FB9-AF79-D39B1AD3996E}" destId="{C47CBE03-7CF0-4377-8310-1F6AD53024D9}" srcOrd="9" destOrd="0" presId="urn:microsoft.com/office/officeart/2005/8/layout/orgChart1"/>
    <dgm:cxn modelId="{DAF9C954-E369-412D-8186-9254953024F9}" type="presParOf" srcId="{C47CBE03-7CF0-4377-8310-1F6AD53024D9}" destId="{CE1EAD01-98B8-4843-9CDC-81D4DA4CC278}" srcOrd="0" destOrd="0" presId="urn:microsoft.com/office/officeart/2005/8/layout/orgChart1"/>
    <dgm:cxn modelId="{480AD975-63E1-4983-94C2-492BF0E2F1C0}" type="presParOf" srcId="{CE1EAD01-98B8-4843-9CDC-81D4DA4CC278}" destId="{0C54B5A3-F962-43CD-B551-0745B4110DA2}" srcOrd="0" destOrd="0" presId="urn:microsoft.com/office/officeart/2005/8/layout/orgChart1"/>
    <dgm:cxn modelId="{6E2E00F0-462F-4E9A-8784-A718C8E5772B}" type="presParOf" srcId="{CE1EAD01-98B8-4843-9CDC-81D4DA4CC278}" destId="{3D0E4C93-D472-40A1-83B2-A7A58D816316}" srcOrd="1" destOrd="0" presId="urn:microsoft.com/office/officeart/2005/8/layout/orgChart1"/>
    <dgm:cxn modelId="{DB4F44D7-F31E-4F40-8402-52A158B860A8}" type="presParOf" srcId="{C47CBE03-7CF0-4377-8310-1F6AD53024D9}" destId="{8125B812-9C29-4E1C-B5E7-CBF63D48385D}" srcOrd="1" destOrd="0" presId="urn:microsoft.com/office/officeart/2005/8/layout/orgChart1"/>
    <dgm:cxn modelId="{3F94FB17-0D3B-44F0-931C-61150DB993F3}" type="presParOf" srcId="{C47CBE03-7CF0-4377-8310-1F6AD53024D9}" destId="{51B2D851-0F74-4427-98A5-02C7FCB1BA88}" srcOrd="2" destOrd="0" presId="urn:microsoft.com/office/officeart/2005/8/layout/orgChart1"/>
    <dgm:cxn modelId="{F5A029C0-CFE9-4E78-B796-E27103B24FD2}" type="presParOf" srcId="{762C6738-C95C-42DB-BF13-96A7B2BF72AC}" destId="{7D7B8BDD-E318-4FCB-9476-47AC05D4AB99}" srcOrd="2" destOrd="0" presId="urn:microsoft.com/office/officeart/2005/8/layout/orgChart1"/>
    <dgm:cxn modelId="{348AAE87-F376-439A-9164-70F73E10BA07}" type="presParOf" srcId="{ABB5507B-9D07-4B32-B497-54CEC12A0084}" destId="{0C802ED1-2A41-4CD4-B683-C81CC37A67E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2244D08-3A07-4304-A945-78316D2C2D6F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FADE0D0-54D9-4C89-970F-601E3C3284C2}">
      <dgm:prSet phldrT="[Текст]" phldr="1"/>
      <dgm:spPr/>
      <dgm:t>
        <a:bodyPr/>
        <a:lstStyle/>
        <a:p>
          <a:endParaRPr lang="ru-RU" dirty="0"/>
        </a:p>
      </dgm:t>
    </dgm:pt>
    <dgm:pt modelId="{6646C768-8943-4849-B204-D3B8B9ED91E9}" type="parTrans" cxnId="{0039D3B0-7A70-4E4B-9000-29594BCF9104}">
      <dgm:prSet/>
      <dgm:spPr/>
      <dgm:t>
        <a:bodyPr/>
        <a:lstStyle/>
        <a:p>
          <a:endParaRPr lang="ru-RU"/>
        </a:p>
      </dgm:t>
    </dgm:pt>
    <dgm:pt modelId="{545A6D72-03C8-4C6A-8085-F2BF9CFF98EF}" type="sibTrans" cxnId="{0039D3B0-7A70-4E4B-9000-29594BCF9104}">
      <dgm:prSet/>
      <dgm:spPr/>
      <dgm:t>
        <a:bodyPr/>
        <a:lstStyle/>
        <a:p>
          <a:endParaRPr lang="ru-RU"/>
        </a:p>
      </dgm:t>
    </dgm:pt>
    <dgm:pt modelId="{D049BE3E-E651-4D91-9C88-BCB4AAB9A55B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Согласно ГОСТ 32960-2014 п. 4.2.3  Величину нормативного давления  (</a:t>
          </a:r>
          <a:r>
            <a:rPr lang="en-US" dirty="0" smtClean="0">
              <a:latin typeface="Arial" pitchFamily="34" charset="0"/>
              <a:cs typeface="Arial" pitchFamily="34" charset="0"/>
            </a:rPr>
            <a:t>p</a:t>
          </a:r>
          <a:r>
            <a:rPr lang="ru-RU" dirty="0" smtClean="0">
              <a:latin typeface="Arial" pitchFamily="34" charset="0"/>
              <a:cs typeface="Arial" pitchFamily="34" charset="0"/>
            </a:rPr>
            <a:t>) колеса  на покрытие  от нормативной нагрузки АК следует принимать:</a:t>
          </a:r>
          <a:endParaRPr lang="ru-RU" dirty="0"/>
        </a:p>
      </dgm:t>
    </dgm:pt>
    <dgm:pt modelId="{C51CB2D2-2CC5-472D-8FE3-56719C9AD2EC}" type="parTrans" cxnId="{D1562514-00BF-4413-8061-963D264A3DE4}">
      <dgm:prSet/>
      <dgm:spPr/>
      <dgm:t>
        <a:bodyPr/>
        <a:lstStyle/>
        <a:p>
          <a:endParaRPr lang="ru-RU"/>
        </a:p>
      </dgm:t>
    </dgm:pt>
    <dgm:pt modelId="{6314513D-C0AC-4188-A6F4-9863F1078D1A}" type="sibTrans" cxnId="{D1562514-00BF-4413-8061-963D264A3DE4}">
      <dgm:prSet/>
      <dgm:spPr/>
      <dgm:t>
        <a:bodyPr/>
        <a:lstStyle/>
        <a:p>
          <a:endParaRPr lang="ru-RU"/>
        </a:p>
      </dgm:t>
    </dgm:pt>
    <dgm:pt modelId="{BFF1ADC5-BBED-47C7-B541-3D2440371B37}">
      <dgm:prSet phldrT="[Текст]" phldr="1"/>
      <dgm:spPr/>
      <dgm:t>
        <a:bodyPr/>
        <a:lstStyle/>
        <a:p>
          <a:endParaRPr lang="ru-RU" dirty="0"/>
        </a:p>
      </dgm:t>
    </dgm:pt>
    <dgm:pt modelId="{E4E3CA37-891E-4E3C-A23F-3ECDD9E0A19C}" type="parTrans" cxnId="{B3825014-1522-4881-9B4A-BDFC72DA5933}">
      <dgm:prSet/>
      <dgm:spPr/>
      <dgm:t>
        <a:bodyPr/>
        <a:lstStyle/>
        <a:p>
          <a:endParaRPr lang="ru-RU"/>
        </a:p>
      </dgm:t>
    </dgm:pt>
    <dgm:pt modelId="{8B7D19F6-71C0-4375-9CC6-36406E8CDB7B}" type="sibTrans" cxnId="{B3825014-1522-4881-9B4A-BDFC72DA5933}">
      <dgm:prSet/>
      <dgm:spPr/>
      <dgm:t>
        <a:bodyPr/>
        <a:lstStyle/>
        <a:p>
          <a:endParaRPr lang="ru-RU"/>
        </a:p>
      </dgm:t>
    </dgm:pt>
    <dgm:pt modelId="{77CBBBE0-B596-4296-A527-6FE6A5CCFFCC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Поэтому при расчете </a:t>
          </a:r>
          <a:r>
            <a:rPr lang="en-US" dirty="0" smtClean="0">
              <a:latin typeface="Arial" pitchFamily="34" charset="0"/>
              <a:cs typeface="Arial" pitchFamily="34" charset="0"/>
            </a:rPr>
            <a:t>D=</a:t>
          </a:r>
          <a:r>
            <a:rPr lang="en-US" dirty="0" err="1" smtClean="0">
              <a:latin typeface="Arial" pitchFamily="34" charset="0"/>
              <a:cs typeface="Arial" pitchFamily="34" charset="0"/>
            </a:rPr>
            <a:t>sqrt</a:t>
          </a:r>
          <a:r>
            <a:rPr lang="en-US" dirty="0" smtClean="0">
              <a:latin typeface="Arial" pitchFamily="34" charset="0"/>
              <a:cs typeface="Arial" pitchFamily="34" charset="0"/>
            </a:rPr>
            <a:t>(</a:t>
          </a:r>
          <a:r>
            <a:rPr lang="ru-RU" dirty="0" smtClean="0">
              <a:latin typeface="Arial" pitchFamily="34" charset="0"/>
              <a:cs typeface="Arial" pitchFamily="34" charset="0"/>
            </a:rPr>
            <a:t>40*</a:t>
          </a:r>
          <a:r>
            <a:rPr lang="en-US" dirty="0" smtClean="0">
              <a:latin typeface="Arial" pitchFamily="34" charset="0"/>
              <a:cs typeface="Arial" pitchFamily="34" charset="0"/>
            </a:rPr>
            <a:t>Q</a:t>
          </a:r>
          <a:r>
            <a:rPr lang="ru-RU" dirty="0" err="1" smtClean="0">
              <a:latin typeface="Arial" pitchFamily="34" charset="0"/>
              <a:cs typeface="Arial" pitchFamily="34" charset="0"/>
            </a:rPr>
            <a:t>расч</a:t>
          </a:r>
          <a:r>
            <a:rPr lang="ru-RU" dirty="0" smtClean="0">
              <a:latin typeface="Arial" pitchFamily="34" charset="0"/>
              <a:cs typeface="Arial" pitchFamily="34" charset="0"/>
            </a:rPr>
            <a:t>/3,14*</a:t>
          </a:r>
          <a:r>
            <a:rPr lang="en-US" dirty="0" smtClean="0">
              <a:latin typeface="Arial" pitchFamily="34" charset="0"/>
              <a:cs typeface="Arial" pitchFamily="34" charset="0"/>
            </a:rPr>
            <a:t>p). </a:t>
          </a:r>
          <a:r>
            <a:rPr lang="ru-RU" dirty="0" smtClean="0">
              <a:latin typeface="Arial" pitchFamily="34" charset="0"/>
              <a:cs typeface="Arial" pitchFamily="34" charset="0"/>
            </a:rPr>
            <a:t>Диаметр отпечатка увеличится. Соответственно увеличатся и толщины слоев дорожной одежды.</a:t>
          </a:r>
          <a:endParaRPr lang="ru-RU" dirty="0"/>
        </a:p>
      </dgm:t>
    </dgm:pt>
    <dgm:pt modelId="{B2FE965C-B120-4FBE-B314-E9DEE48DF981}" type="parTrans" cxnId="{2A4B4B58-F4C4-4991-9FA1-142CE28EC766}">
      <dgm:prSet/>
      <dgm:spPr/>
      <dgm:t>
        <a:bodyPr/>
        <a:lstStyle/>
        <a:p>
          <a:endParaRPr lang="ru-RU"/>
        </a:p>
      </dgm:t>
    </dgm:pt>
    <dgm:pt modelId="{8C4B289E-DF6C-4A56-AED1-3453DB3585D7}" type="sibTrans" cxnId="{2A4B4B58-F4C4-4991-9FA1-142CE28EC766}">
      <dgm:prSet/>
      <dgm:spPr/>
      <dgm:t>
        <a:bodyPr/>
        <a:lstStyle/>
        <a:p>
          <a:endParaRPr lang="ru-RU"/>
        </a:p>
      </dgm:t>
    </dgm:pt>
    <dgm:pt modelId="{AF48B32C-259A-46DC-85D2-16C053A5EA35}">
      <dgm:prSet phldrT="[Текст]"/>
      <dgm:spPr/>
      <dgm:t>
        <a:bodyPr/>
        <a:lstStyle/>
        <a:p>
          <a:r>
            <a:rPr lang="en-US" dirty="0" smtClean="0"/>
            <a:t>p=</a:t>
          </a:r>
          <a:r>
            <a:rPr lang="ru-RU" dirty="0" smtClean="0"/>
            <a:t>800 кПа – для автомобильных дорог с капитальными дорожными одеждами;</a:t>
          </a:r>
          <a:endParaRPr lang="ru-RU" dirty="0"/>
        </a:p>
      </dgm:t>
    </dgm:pt>
    <dgm:pt modelId="{341B5453-7325-4395-8D34-7F815BD5E049}" type="parTrans" cxnId="{4F3F9763-42F5-43CA-85E4-1FD5772E15DB}">
      <dgm:prSet/>
      <dgm:spPr/>
      <dgm:t>
        <a:bodyPr/>
        <a:lstStyle/>
        <a:p>
          <a:endParaRPr lang="ru-RU"/>
        </a:p>
      </dgm:t>
    </dgm:pt>
    <dgm:pt modelId="{B5A59E63-B68C-424A-913C-C2ED6F31275E}" type="sibTrans" cxnId="{4F3F9763-42F5-43CA-85E4-1FD5772E15DB}">
      <dgm:prSet/>
      <dgm:spPr/>
      <dgm:t>
        <a:bodyPr/>
        <a:lstStyle/>
        <a:p>
          <a:endParaRPr lang="ru-RU"/>
        </a:p>
      </dgm:t>
    </dgm:pt>
    <dgm:pt modelId="{CA5C04F6-A5F8-4B83-A13C-DEBF1AE06307}">
      <dgm:prSet phldrT="[Текст]"/>
      <dgm:spPr/>
      <dgm:t>
        <a:bodyPr/>
        <a:lstStyle/>
        <a:p>
          <a:r>
            <a:rPr lang="en-US" dirty="0" smtClean="0"/>
            <a:t>p= </a:t>
          </a:r>
          <a:r>
            <a:rPr lang="ru-RU" dirty="0" smtClean="0"/>
            <a:t>600 кПа – для автомобильных дорог  с облегченными и переходного типа дорожными одеждами</a:t>
          </a:r>
          <a:endParaRPr lang="ru-RU" dirty="0"/>
        </a:p>
      </dgm:t>
    </dgm:pt>
    <dgm:pt modelId="{E87A00EF-07AA-4133-AFC5-539AB5DE5403}" type="parTrans" cxnId="{F1BA5518-D5D8-418E-85C1-8C9D3A29851C}">
      <dgm:prSet/>
      <dgm:spPr/>
      <dgm:t>
        <a:bodyPr/>
        <a:lstStyle/>
        <a:p>
          <a:endParaRPr lang="ru-RU"/>
        </a:p>
      </dgm:t>
    </dgm:pt>
    <dgm:pt modelId="{099D0BC7-7383-4029-B5A7-E09DF45691FF}" type="sibTrans" cxnId="{F1BA5518-D5D8-418E-85C1-8C9D3A29851C}">
      <dgm:prSet/>
      <dgm:spPr/>
      <dgm:t>
        <a:bodyPr/>
        <a:lstStyle/>
        <a:p>
          <a:endParaRPr lang="ru-RU"/>
        </a:p>
      </dgm:t>
    </dgm:pt>
    <dgm:pt modelId="{128713A0-4295-427E-9DBE-5CDF399264F0}">
      <dgm:prSet phldrT="[Текст]" phldr="1"/>
      <dgm:spPr/>
      <dgm:t>
        <a:bodyPr/>
        <a:lstStyle/>
        <a:p>
          <a:endParaRPr lang="ru-RU" dirty="0"/>
        </a:p>
      </dgm:t>
    </dgm:pt>
    <dgm:pt modelId="{37EA5D8C-C9D1-4550-BA11-63A7C7B5A9D4}" type="sibTrans" cxnId="{934235D5-AB8C-4BFB-8AE5-1EB4ADC16BBD}">
      <dgm:prSet/>
      <dgm:spPr/>
      <dgm:t>
        <a:bodyPr/>
        <a:lstStyle/>
        <a:p>
          <a:endParaRPr lang="ru-RU"/>
        </a:p>
      </dgm:t>
    </dgm:pt>
    <dgm:pt modelId="{F891A6E5-1407-4F14-8E15-B7AF7E229340}" type="parTrans" cxnId="{934235D5-AB8C-4BFB-8AE5-1EB4ADC16BBD}">
      <dgm:prSet/>
      <dgm:spPr/>
      <dgm:t>
        <a:bodyPr/>
        <a:lstStyle/>
        <a:p>
          <a:endParaRPr lang="ru-RU"/>
        </a:p>
      </dgm:t>
    </dgm:pt>
    <dgm:pt modelId="{64A4E7BA-C9FA-4B88-87B0-A6A6061C8649}" type="pres">
      <dgm:prSet presAssocID="{02244D08-3A07-4304-A945-78316D2C2D6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C73DAF-F227-46F8-9539-4F0795E48678}" type="pres">
      <dgm:prSet presAssocID="{CFADE0D0-54D9-4C89-970F-601E3C3284C2}" presName="composite" presStyleCnt="0"/>
      <dgm:spPr/>
    </dgm:pt>
    <dgm:pt modelId="{6ADBB97D-1AEC-4324-BC1E-066F66414B2E}" type="pres">
      <dgm:prSet presAssocID="{CFADE0D0-54D9-4C89-970F-601E3C3284C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E51405-B7B8-44F1-A185-552CECC5837F}" type="pres">
      <dgm:prSet presAssocID="{CFADE0D0-54D9-4C89-970F-601E3C3284C2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C08B1E-2F27-4ADF-BB50-209400DA8931}" type="pres">
      <dgm:prSet presAssocID="{545A6D72-03C8-4C6A-8085-F2BF9CFF98EF}" presName="sp" presStyleCnt="0"/>
      <dgm:spPr/>
    </dgm:pt>
    <dgm:pt modelId="{9C08BFDE-BBCC-4C94-8C96-EB0371767430}" type="pres">
      <dgm:prSet presAssocID="{128713A0-4295-427E-9DBE-5CDF399264F0}" presName="composite" presStyleCnt="0"/>
      <dgm:spPr/>
    </dgm:pt>
    <dgm:pt modelId="{6BD404E9-57D7-493F-9103-9FBF9C93FD4A}" type="pres">
      <dgm:prSet presAssocID="{128713A0-4295-427E-9DBE-5CDF399264F0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737482-B4BC-4586-BE06-010DB07D6AD4}" type="pres">
      <dgm:prSet presAssocID="{128713A0-4295-427E-9DBE-5CDF399264F0}" presName="descendantText" presStyleLbl="alignAcc1" presStyleIdx="1" presStyleCnt="3" custLinFactNeighborX="-143" custLinFactNeighborY="22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F3C017-F7FE-4BD6-88BF-0920F16C9825}" type="pres">
      <dgm:prSet presAssocID="{37EA5D8C-C9D1-4550-BA11-63A7C7B5A9D4}" presName="sp" presStyleCnt="0"/>
      <dgm:spPr/>
    </dgm:pt>
    <dgm:pt modelId="{26BF0736-6F1B-4A27-A55A-021805D04760}" type="pres">
      <dgm:prSet presAssocID="{BFF1ADC5-BBED-47C7-B541-3D2440371B37}" presName="composite" presStyleCnt="0"/>
      <dgm:spPr/>
    </dgm:pt>
    <dgm:pt modelId="{BEA0D838-7151-4996-9A60-A2C19999964A}" type="pres">
      <dgm:prSet presAssocID="{BFF1ADC5-BBED-47C7-B541-3D2440371B37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B7A6B5-6C54-47BB-A859-138EFEF19FFB}" type="pres">
      <dgm:prSet presAssocID="{BFF1ADC5-BBED-47C7-B541-3D2440371B37}" presName="descendantText" presStyleLbl="alignAcc1" presStyleIdx="2" presStyleCnt="3" custLinFactNeighborX="-143" custLinFactNeighborY="30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C5CD95E-903F-490F-A6F0-CCA648C9B156}" type="presOf" srcId="{CA5C04F6-A5F8-4B83-A13C-DEBF1AE06307}" destId="{C2E51405-B7B8-44F1-A185-552CECC5837F}" srcOrd="0" destOrd="2" presId="urn:microsoft.com/office/officeart/2005/8/layout/chevron2"/>
    <dgm:cxn modelId="{D7802B31-0050-47E1-9FED-8AA85E201BAE}" type="presOf" srcId="{128713A0-4295-427E-9DBE-5CDF399264F0}" destId="{6BD404E9-57D7-493F-9103-9FBF9C93FD4A}" srcOrd="0" destOrd="0" presId="urn:microsoft.com/office/officeart/2005/8/layout/chevron2"/>
    <dgm:cxn modelId="{2A4B4B58-F4C4-4991-9FA1-142CE28EC766}" srcId="{BFF1ADC5-BBED-47C7-B541-3D2440371B37}" destId="{77CBBBE0-B596-4296-A527-6FE6A5CCFFCC}" srcOrd="0" destOrd="0" parTransId="{B2FE965C-B120-4FBE-B314-E9DEE48DF981}" sibTransId="{8C4B289E-DF6C-4A56-AED1-3453DB3585D7}"/>
    <dgm:cxn modelId="{B3825014-1522-4881-9B4A-BDFC72DA5933}" srcId="{02244D08-3A07-4304-A945-78316D2C2D6F}" destId="{BFF1ADC5-BBED-47C7-B541-3D2440371B37}" srcOrd="2" destOrd="0" parTransId="{E4E3CA37-891E-4E3C-A23F-3ECDD9E0A19C}" sibTransId="{8B7D19F6-71C0-4375-9CC6-36406E8CDB7B}"/>
    <dgm:cxn modelId="{6877BF28-2FFD-4A5D-B2E0-D79986B0C9D1}" type="presOf" srcId="{D049BE3E-E651-4D91-9C88-BCB4AAB9A55B}" destId="{C2E51405-B7B8-44F1-A185-552CECC5837F}" srcOrd="0" destOrd="0" presId="urn:microsoft.com/office/officeart/2005/8/layout/chevron2"/>
    <dgm:cxn modelId="{4F3F9763-42F5-43CA-85E4-1FD5772E15DB}" srcId="{CFADE0D0-54D9-4C89-970F-601E3C3284C2}" destId="{AF48B32C-259A-46DC-85D2-16C053A5EA35}" srcOrd="1" destOrd="0" parTransId="{341B5453-7325-4395-8D34-7F815BD5E049}" sibTransId="{B5A59E63-B68C-424A-913C-C2ED6F31275E}"/>
    <dgm:cxn modelId="{0FED3DD2-04F7-47A5-A992-14A880B9F0E5}" type="presOf" srcId="{BFF1ADC5-BBED-47C7-B541-3D2440371B37}" destId="{BEA0D838-7151-4996-9A60-A2C19999964A}" srcOrd="0" destOrd="0" presId="urn:microsoft.com/office/officeart/2005/8/layout/chevron2"/>
    <dgm:cxn modelId="{0039D3B0-7A70-4E4B-9000-29594BCF9104}" srcId="{02244D08-3A07-4304-A945-78316D2C2D6F}" destId="{CFADE0D0-54D9-4C89-970F-601E3C3284C2}" srcOrd="0" destOrd="0" parTransId="{6646C768-8943-4849-B204-D3B8B9ED91E9}" sibTransId="{545A6D72-03C8-4C6A-8085-F2BF9CFF98EF}"/>
    <dgm:cxn modelId="{934235D5-AB8C-4BFB-8AE5-1EB4ADC16BBD}" srcId="{02244D08-3A07-4304-A945-78316D2C2D6F}" destId="{128713A0-4295-427E-9DBE-5CDF399264F0}" srcOrd="1" destOrd="0" parTransId="{F891A6E5-1407-4F14-8E15-B7AF7E229340}" sibTransId="{37EA5D8C-C9D1-4550-BA11-63A7C7B5A9D4}"/>
    <dgm:cxn modelId="{7743BBAA-5000-49E0-9B63-E15F1B24DA5D}" type="presOf" srcId="{77CBBBE0-B596-4296-A527-6FE6A5CCFFCC}" destId="{F1B7A6B5-6C54-47BB-A859-138EFEF19FFB}" srcOrd="0" destOrd="0" presId="urn:microsoft.com/office/officeart/2005/8/layout/chevron2"/>
    <dgm:cxn modelId="{143D45D7-54E0-472A-A373-1001C7714C1D}" type="presOf" srcId="{02244D08-3A07-4304-A945-78316D2C2D6F}" destId="{64A4E7BA-C9FA-4B88-87B0-A6A6061C8649}" srcOrd="0" destOrd="0" presId="urn:microsoft.com/office/officeart/2005/8/layout/chevron2"/>
    <dgm:cxn modelId="{D1562514-00BF-4413-8061-963D264A3DE4}" srcId="{CFADE0D0-54D9-4C89-970F-601E3C3284C2}" destId="{D049BE3E-E651-4D91-9C88-BCB4AAB9A55B}" srcOrd="0" destOrd="0" parTransId="{C51CB2D2-2CC5-472D-8FE3-56719C9AD2EC}" sibTransId="{6314513D-C0AC-4188-A6F4-9863F1078D1A}"/>
    <dgm:cxn modelId="{F1BA5518-D5D8-418E-85C1-8C9D3A29851C}" srcId="{CFADE0D0-54D9-4C89-970F-601E3C3284C2}" destId="{CA5C04F6-A5F8-4B83-A13C-DEBF1AE06307}" srcOrd="2" destOrd="0" parTransId="{E87A00EF-07AA-4133-AFC5-539AB5DE5403}" sibTransId="{099D0BC7-7383-4029-B5A7-E09DF45691FF}"/>
    <dgm:cxn modelId="{C67D2EAC-DAEC-4BB6-8E8C-CB838C6CC5C0}" type="presOf" srcId="{AF48B32C-259A-46DC-85D2-16C053A5EA35}" destId="{C2E51405-B7B8-44F1-A185-552CECC5837F}" srcOrd="0" destOrd="1" presId="urn:microsoft.com/office/officeart/2005/8/layout/chevron2"/>
    <dgm:cxn modelId="{6BCB19DD-A273-4EE0-9DD4-B4A6FC4579C6}" type="presOf" srcId="{CFADE0D0-54D9-4C89-970F-601E3C3284C2}" destId="{6ADBB97D-1AEC-4324-BC1E-066F66414B2E}" srcOrd="0" destOrd="0" presId="urn:microsoft.com/office/officeart/2005/8/layout/chevron2"/>
    <dgm:cxn modelId="{220F6009-3581-4BD8-95BC-61D28FE54811}" type="presParOf" srcId="{64A4E7BA-C9FA-4B88-87B0-A6A6061C8649}" destId="{84C73DAF-F227-46F8-9539-4F0795E48678}" srcOrd="0" destOrd="0" presId="urn:microsoft.com/office/officeart/2005/8/layout/chevron2"/>
    <dgm:cxn modelId="{F9041802-77D0-4E7B-8D95-EBE0218AA39A}" type="presParOf" srcId="{84C73DAF-F227-46F8-9539-4F0795E48678}" destId="{6ADBB97D-1AEC-4324-BC1E-066F66414B2E}" srcOrd="0" destOrd="0" presId="urn:microsoft.com/office/officeart/2005/8/layout/chevron2"/>
    <dgm:cxn modelId="{1AD7ECB0-C3E2-47A9-BF90-DAB916AE57CB}" type="presParOf" srcId="{84C73DAF-F227-46F8-9539-4F0795E48678}" destId="{C2E51405-B7B8-44F1-A185-552CECC5837F}" srcOrd="1" destOrd="0" presId="urn:microsoft.com/office/officeart/2005/8/layout/chevron2"/>
    <dgm:cxn modelId="{6945E3B6-70E0-4687-9FA0-43A1676B72C1}" type="presParOf" srcId="{64A4E7BA-C9FA-4B88-87B0-A6A6061C8649}" destId="{1FC08B1E-2F27-4ADF-BB50-209400DA8931}" srcOrd="1" destOrd="0" presId="urn:microsoft.com/office/officeart/2005/8/layout/chevron2"/>
    <dgm:cxn modelId="{4C0C373C-1AFD-4474-8138-A39F1379D2CD}" type="presParOf" srcId="{64A4E7BA-C9FA-4B88-87B0-A6A6061C8649}" destId="{9C08BFDE-BBCC-4C94-8C96-EB0371767430}" srcOrd="2" destOrd="0" presId="urn:microsoft.com/office/officeart/2005/8/layout/chevron2"/>
    <dgm:cxn modelId="{373F77D1-0C32-4204-AE47-ED2FADA40524}" type="presParOf" srcId="{9C08BFDE-BBCC-4C94-8C96-EB0371767430}" destId="{6BD404E9-57D7-493F-9103-9FBF9C93FD4A}" srcOrd="0" destOrd="0" presId="urn:microsoft.com/office/officeart/2005/8/layout/chevron2"/>
    <dgm:cxn modelId="{EE49FDE7-1F82-49B2-9C61-EA56C2D8164B}" type="presParOf" srcId="{9C08BFDE-BBCC-4C94-8C96-EB0371767430}" destId="{88737482-B4BC-4586-BE06-010DB07D6AD4}" srcOrd="1" destOrd="0" presId="urn:microsoft.com/office/officeart/2005/8/layout/chevron2"/>
    <dgm:cxn modelId="{39D6C475-B26F-4898-84CD-1C5BD556AE38}" type="presParOf" srcId="{64A4E7BA-C9FA-4B88-87B0-A6A6061C8649}" destId="{48F3C017-F7FE-4BD6-88BF-0920F16C9825}" srcOrd="3" destOrd="0" presId="urn:microsoft.com/office/officeart/2005/8/layout/chevron2"/>
    <dgm:cxn modelId="{BBBD9F5A-0D82-468F-A599-17C2B03F8C69}" type="presParOf" srcId="{64A4E7BA-C9FA-4B88-87B0-A6A6061C8649}" destId="{26BF0736-6F1B-4A27-A55A-021805D04760}" srcOrd="4" destOrd="0" presId="urn:microsoft.com/office/officeart/2005/8/layout/chevron2"/>
    <dgm:cxn modelId="{11241AF2-B6EF-4F31-8F40-143DD500A8A4}" type="presParOf" srcId="{26BF0736-6F1B-4A27-A55A-021805D04760}" destId="{BEA0D838-7151-4996-9A60-A2C19999964A}" srcOrd="0" destOrd="0" presId="urn:microsoft.com/office/officeart/2005/8/layout/chevron2"/>
    <dgm:cxn modelId="{86416053-C20C-4BAB-8B38-C92D9E2C86DD}" type="presParOf" srcId="{26BF0736-6F1B-4A27-A55A-021805D04760}" destId="{F1B7A6B5-6C54-47BB-A859-138EFEF19FF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2244D08-3A07-4304-A945-78316D2C2D6F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FADE0D0-54D9-4C89-970F-601E3C3284C2}">
      <dgm:prSet phldrT="[Текст]" phldr="1"/>
      <dgm:spPr/>
      <dgm:t>
        <a:bodyPr/>
        <a:lstStyle/>
        <a:p>
          <a:endParaRPr lang="ru-RU"/>
        </a:p>
      </dgm:t>
    </dgm:pt>
    <dgm:pt modelId="{6646C768-8943-4849-B204-D3B8B9ED91E9}" type="parTrans" cxnId="{0039D3B0-7A70-4E4B-9000-29594BCF9104}">
      <dgm:prSet/>
      <dgm:spPr/>
      <dgm:t>
        <a:bodyPr/>
        <a:lstStyle/>
        <a:p>
          <a:endParaRPr lang="ru-RU"/>
        </a:p>
      </dgm:t>
    </dgm:pt>
    <dgm:pt modelId="{545A6D72-03C8-4C6A-8085-F2BF9CFF98EF}" type="sibTrans" cxnId="{0039D3B0-7A70-4E4B-9000-29594BCF9104}">
      <dgm:prSet/>
      <dgm:spPr/>
      <dgm:t>
        <a:bodyPr/>
        <a:lstStyle/>
        <a:p>
          <a:endParaRPr lang="ru-RU"/>
        </a:p>
      </dgm:t>
    </dgm:pt>
    <dgm:pt modelId="{D049BE3E-E651-4D91-9C88-BCB4AAB9A55B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СП 34.13330.2012  содержит одиннадцать новых пунктов, которые касаются расчётов нежёстких дорожных одежд. </a:t>
          </a:r>
          <a:endParaRPr lang="ru-RU" dirty="0"/>
        </a:p>
      </dgm:t>
    </dgm:pt>
    <dgm:pt modelId="{C51CB2D2-2CC5-472D-8FE3-56719C9AD2EC}" type="parTrans" cxnId="{D1562514-00BF-4413-8061-963D264A3DE4}">
      <dgm:prSet/>
      <dgm:spPr/>
      <dgm:t>
        <a:bodyPr/>
        <a:lstStyle/>
        <a:p>
          <a:endParaRPr lang="ru-RU"/>
        </a:p>
      </dgm:t>
    </dgm:pt>
    <dgm:pt modelId="{6314513D-C0AC-4188-A6F4-9863F1078D1A}" type="sibTrans" cxnId="{D1562514-00BF-4413-8061-963D264A3DE4}">
      <dgm:prSet/>
      <dgm:spPr/>
      <dgm:t>
        <a:bodyPr/>
        <a:lstStyle/>
        <a:p>
          <a:endParaRPr lang="ru-RU"/>
        </a:p>
      </dgm:t>
    </dgm:pt>
    <dgm:pt modelId="{128713A0-4295-427E-9DBE-5CDF399264F0}">
      <dgm:prSet phldrT="[Текст]" phldr="1"/>
      <dgm:spPr/>
      <dgm:t>
        <a:bodyPr/>
        <a:lstStyle/>
        <a:p>
          <a:endParaRPr lang="ru-RU"/>
        </a:p>
      </dgm:t>
    </dgm:pt>
    <dgm:pt modelId="{F891A6E5-1407-4F14-8E15-B7AF7E229340}" type="parTrans" cxnId="{934235D5-AB8C-4BFB-8AE5-1EB4ADC16BBD}">
      <dgm:prSet/>
      <dgm:spPr/>
      <dgm:t>
        <a:bodyPr/>
        <a:lstStyle/>
        <a:p>
          <a:endParaRPr lang="ru-RU"/>
        </a:p>
      </dgm:t>
    </dgm:pt>
    <dgm:pt modelId="{37EA5D8C-C9D1-4550-BA11-63A7C7B5A9D4}" type="sibTrans" cxnId="{934235D5-AB8C-4BFB-8AE5-1EB4ADC16BBD}">
      <dgm:prSet/>
      <dgm:spPr/>
      <dgm:t>
        <a:bodyPr/>
        <a:lstStyle/>
        <a:p>
          <a:endParaRPr lang="ru-RU"/>
        </a:p>
      </dgm:t>
    </dgm:pt>
    <dgm:pt modelId="{C80A83B5-9A73-4C0E-B317-CB6DF9483B7D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При этом они содержат </a:t>
          </a:r>
          <a:r>
            <a:rPr lang="ru-RU" dirty="0" err="1" smtClean="0">
              <a:latin typeface="Arial" pitchFamily="34" charset="0"/>
              <a:cs typeface="Arial" pitchFamily="34" charset="0"/>
            </a:rPr>
            <a:t>несогласующиеся</a:t>
          </a:r>
          <a:r>
            <a:rPr lang="ru-RU" dirty="0" smtClean="0">
              <a:latin typeface="Arial" pitchFamily="34" charset="0"/>
              <a:cs typeface="Arial" pitchFamily="34" charset="0"/>
            </a:rPr>
            <a:t> между собой отдельные выдержки с опечатками из устаревших отраслевых норм проектирования нежёстких дорожных одежд ОДН 218.046–01 2001 года и не содержат полного набора требований для выполнения расчётов и определения данных для их выполнения.</a:t>
          </a:r>
          <a:endParaRPr lang="ru-RU" dirty="0"/>
        </a:p>
      </dgm:t>
    </dgm:pt>
    <dgm:pt modelId="{39E56E0C-EA14-411F-AE2D-0F586D9F39BF}" type="parTrans" cxnId="{6F662984-3006-4ACC-9E3B-4D643C6355E7}">
      <dgm:prSet/>
      <dgm:spPr/>
      <dgm:t>
        <a:bodyPr/>
        <a:lstStyle/>
        <a:p>
          <a:endParaRPr lang="ru-RU"/>
        </a:p>
      </dgm:t>
    </dgm:pt>
    <dgm:pt modelId="{B0BADFE8-FFA8-4490-B34A-4F665E4D7831}" type="sibTrans" cxnId="{6F662984-3006-4ACC-9E3B-4D643C6355E7}">
      <dgm:prSet/>
      <dgm:spPr/>
      <dgm:t>
        <a:bodyPr/>
        <a:lstStyle/>
        <a:p>
          <a:endParaRPr lang="ru-RU"/>
        </a:p>
      </dgm:t>
    </dgm:pt>
    <dgm:pt modelId="{BFF1ADC5-BBED-47C7-B541-3D2440371B37}">
      <dgm:prSet phldrT="[Текст]" phldr="1"/>
      <dgm:spPr/>
      <dgm:t>
        <a:bodyPr/>
        <a:lstStyle/>
        <a:p>
          <a:endParaRPr lang="ru-RU"/>
        </a:p>
      </dgm:t>
    </dgm:pt>
    <dgm:pt modelId="{E4E3CA37-891E-4E3C-A23F-3ECDD9E0A19C}" type="parTrans" cxnId="{B3825014-1522-4881-9B4A-BDFC72DA5933}">
      <dgm:prSet/>
      <dgm:spPr/>
      <dgm:t>
        <a:bodyPr/>
        <a:lstStyle/>
        <a:p>
          <a:endParaRPr lang="ru-RU"/>
        </a:p>
      </dgm:t>
    </dgm:pt>
    <dgm:pt modelId="{8B7D19F6-71C0-4375-9CC6-36406E8CDB7B}" type="sibTrans" cxnId="{B3825014-1522-4881-9B4A-BDFC72DA5933}">
      <dgm:prSet/>
      <dgm:spPr/>
      <dgm:t>
        <a:bodyPr/>
        <a:lstStyle/>
        <a:p>
          <a:endParaRPr lang="ru-RU"/>
        </a:p>
      </dgm:t>
    </dgm:pt>
    <dgm:pt modelId="{77CBBBE0-B596-4296-A527-6FE6A5CCFFCC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Поэтому при расчетах все проектные организации вынуждены использовать ОДН 218.046-01 </a:t>
          </a:r>
          <a:endParaRPr lang="ru-RU" dirty="0"/>
        </a:p>
      </dgm:t>
    </dgm:pt>
    <dgm:pt modelId="{B2FE965C-B120-4FBE-B314-E9DEE48DF981}" type="parTrans" cxnId="{2A4B4B58-F4C4-4991-9FA1-142CE28EC766}">
      <dgm:prSet/>
      <dgm:spPr/>
      <dgm:t>
        <a:bodyPr/>
        <a:lstStyle/>
        <a:p>
          <a:endParaRPr lang="ru-RU"/>
        </a:p>
      </dgm:t>
    </dgm:pt>
    <dgm:pt modelId="{8C4B289E-DF6C-4A56-AED1-3453DB3585D7}" type="sibTrans" cxnId="{2A4B4B58-F4C4-4991-9FA1-142CE28EC766}">
      <dgm:prSet/>
      <dgm:spPr/>
      <dgm:t>
        <a:bodyPr/>
        <a:lstStyle/>
        <a:p>
          <a:endParaRPr lang="ru-RU"/>
        </a:p>
      </dgm:t>
    </dgm:pt>
    <dgm:pt modelId="{64A4E7BA-C9FA-4B88-87B0-A6A6061C8649}" type="pres">
      <dgm:prSet presAssocID="{02244D08-3A07-4304-A945-78316D2C2D6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C73DAF-F227-46F8-9539-4F0795E48678}" type="pres">
      <dgm:prSet presAssocID="{CFADE0D0-54D9-4C89-970F-601E3C3284C2}" presName="composite" presStyleCnt="0"/>
      <dgm:spPr/>
    </dgm:pt>
    <dgm:pt modelId="{6ADBB97D-1AEC-4324-BC1E-066F66414B2E}" type="pres">
      <dgm:prSet presAssocID="{CFADE0D0-54D9-4C89-970F-601E3C3284C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E51405-B7B8-44F1-A185-552CECC5837F}" type="pres">
      <dgm:prSet presAssocID="{CFADE0D0-54D9-4C89-970F-601E3C3284C2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C08B1E-2F27-4ADF-BB50-209400DA8931}" type="pres">
      <dgm:prSet presAssocID="{545A6D72-03C8-4C6A-8085-F2BF9CFF98EF}" presName="sp" presStyleCnt="0"/>
      <dgm:spPr/>
    </dgm:pt>
    <dgm:pt modelId="{9C08BFDE-BBCC-4C94-8C96-EB0371767430}" type="pres">
      <dgm:prSet presAssocID="{128713A0-4295-427E-9DBE-5CDF399264F0}" presName="composite" presStyleCnt="0"/>
      <dgm:spPr/>
    </dgm:pt>
    <dgm:pt modelId="{6BD404E9-57D7-493F-9103-9FBF9C93FD4A}" type="pres">
      <dgm:prSet presAssocID="{128713A0-4295-427E-9DBE-5CDF399264F0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737482-B4BC-4586-BE06-010DB07D6AD4}" type="pres">
      <dgm:prSet presAssocID="{128713A0-4295-427E-9DBE-5CDF399264F0}" presName="descendantText" presStyleLbl="alignAcc1" presStyleIdx="1" presStyleCnt="3" custLinFactNeighborX="-143" custLinFactNeighborY="22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F3C017-F7FE-4BD6-88BF-0920F16C9825}" type="pres">
      <dgm:prSet presAssocID="{37EA5D8C-C9D1-4550-BA11-63A7C7B5A9D4}" presName="sp" presStyleCnt="0"/>
      <dgm:spPr/>
    </dgm:pt>
    <dgm:pt modelId="{26BF0736-6F1B-4A27-A55A-021805D04760}" type="pres">
      <dgm:prSet presAssocID="{BFF1ADC5-BBED-47C7-B541-3D2440371B37}" presName="composite" presStyleCnt="0"/>
      <dgm:spPr/>
    </dgm:pt>
    <dgm:pt modelId="{BEA0D838-7151-4996-9A60-A2C19999964A}" type="pres">
      <dgm:prSet presAssocID="{BFF1ADC5-BBED-47C7-B541-3D2440371B37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B7A6B5-6C54-47BB-A859-138EFEF19FFB}" type="pres">
      <dgm:prSet presAssocID="{BFF1ADC5-BBED-47C7-B541-3D2440371B37}" presName="descendantText" presStyleLbl="alignAcc1" presStyleIdx="2" presStyleCnt="3" custLinFactNeighborX="-143" custLinFactNeighborY="30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1FF3306-8D4C-4D8E-9317-75ADF44D0C65}" type="presOf" srcId="{CFADE0D0-54D9-4C89-970F-601E3C3284C2}" destId="{6ADBB97D-1AEC-4324-BC1E-066F66414B2E}" srcOrd="0" destOrd="0" presId="urn:microsoft.com/office/officeart/2005/8/layout/chevron2"/>
    <dgm:cxn modelId="{ACC9F621-7D9C-4F87-BB31-6993B4E13562}" type="presOf" srcId="{BFF1ADC5-BBED-47C7-B541-3D2440371B37}" destId="{BEA0D838-7151-4996-9A60-A2C19999964A}" srcOrd="0" destOrd="0" presId="urn:microsoft.com/office/officeart/2005/8/layout/chevron2"/>
    <dgm:cxn modelId="{0F419063-8E56-467F-9BC2-7EDED4053F5C}" type="presOf" srcId="{D049BE3E-E651-4D91-9C88-BCB4AAB9A55B}" destId="{C2E51405-B7B8-44F1-A185-552CECC5837F}" srcOrd="0" destOrd="0" presId="urn:microsoft.com/office/officeart/2005/8/layout/chevron2"/>
    <dgm:cxn modelId="{2A4B4B58-F4C4-4991-9FA1-142CE28EC766}" srcId="{BFF1ADC5-BBED-47C7-B541-3D2440371B37}" destId="{77CBBBE0-B596-4296-A527-6FE6A5CCFFCC}" srcOrd="0" destOrd="0" parTransId="{B2FE965C-B120-4FBE-B314-E9DEE48DF981}" sibTransId="{8C4B289E-DF6C-4A56-AED1-3453DB3585D7}"/>
    <dgm:cxn modelId="{B3825014-1522-4881-9B4A-BDFC72DA5933}" srcId="{02244D08-3A07-4304-A945-78316D2C2D6F}" destId="{BFF1ADC5-BBED-47C7-B541-3D2440371B37}" srcOrd="2" destOrd="0" parTransId="{E4E3CA37-891E-4E3C-A23F-3ECDD9E0A19C}" sibTransId="{8B7D19F6-71C0-4375-9CC6-36406E8CDB7B}"/>
    <dgm:cxn modelId="{6F662984-3006-4ACC-9E3B-4D643C6355E7}" srcId="{128713A0-4295-427E-9DBE-5CDF399264F0}" destId="{C80A83B5-9A73-4C0E-B317-CB6DF9483B7D}" srcOrd="0" destOrd="0" parTransId="{39E56E0C-EA14-411F-AE2D-0F586D9F39BF}" sibTransId="{B0BADFE8-FFA8-4490-B34A-4F665E4D7831}"/>
    <dgm:cxn modelId="{8794B256-5E13-45A6-978D-BBA239BFFFF7}" type="presOf" srcId="{77CBBBE0-B596-4296-A527-6FE6A5CCFFCC}" destId="{F1B7A6B5-6C54-47BB-A859-138EFEF19FFB}" srcOrd="0" destOrd="0" presId="urn:microsoft.com/office/officeart/2005/8/layout/chevron2"/>
    <dgm:cxn modelId="{48CD40A8-0504-4F11-9BE0-48E6B19F40C0}" type="presOf" srcId="{C80A83B5-9A73-4C0E-B317-CB6DF9483B7D}" destId="{88737482-B4BC-4586-BE06-010DB07D6AD4}" srcOrd="0" destOrd="0" presId="urn:microsoft.com/office/officeart/2005/8/layout/chevron2"/>
    <dgm:cxn modelId="{189426AB-9C0E-459C-AE84-1151F9B7E64E}" type="presOf" srcId="{128713A0-4295-427E-9DBE-5CDF399264F0}" destId="{6BD404E9-57D7-493F-9103-9FBF9C93FD4A}" srcOrd="0" destOrd="0" presId="urn:microsoft.com/office/officeart/2005/8/layout/chevron2"/>
    <dgm:cxn modelId="{0039D3B0-7A70-4E4B-9000-29594BCF9104}" srcId="{02244D08-3A07-4304-A945-78316D2C2D6F}" destId="{CFADE0D0-54D9-4C89-970F-601E3C3284C2}" srcOrd="0" destOrd="0" parTransId="{6646C768-8943-4849-B204-D3B8B9ED91E9}" sibTransId="{545A6D72-03C8-4C6A-8085-F2BF9CFF98EF}"/>
    <dgm:cxn modelId="{934235D5-AB8C-4BFB-8AE5-1EB4ADC16BBD}" srcId="{02244D08-3A07-4304-A945-78316D2C2D6F}" destId="{128713A0-4295-427E-9DBE-5CDF399264F0}" srcOrd="1" destOrd="0" parTransId="{F891A6E5-1407-4F14-8E15-B7AF7E229340}" sibTransId="{37EA5D8C-C9D1-4550-BA11-63A7C7B5A9D4}"/>
    <dgm:cxn modelId="{BF1CA48C-E3DF-436D-8CFA-AD39168F6E5B}" type="presOf" srcId="{02244D08-3A07-4304-A945-78316D2C2D6F}" destId="{64A4E7BA-C9FA-4B88-87B0-A6A6061C8649}" srcOrd="0" destOrd="0" presId="urn:microsoft.com/office/officeart/2005/8/layout/chevron2"/>
    <dgm:cxn modelId="{D1562514-00BF-4413-8061-963D264A3DE4}" srcId="{CFADE0D0-54D9-4C89-970F-601E3C3284C2}" destId="{D049BE3E-E651-4D91-9C88-BCB4AAB9A55B}" srcOrd="0" destOrd="0" parTransId="{C51CB2D2-2CC5-472D-8FE3-56719C9AD2EC}" sibTransId="{6314513D-C0AC-4188-A6F4-9863F1078D1A}"/>
    <dgm:cxn modelId="{164CAB4D-A48F-4947-AC43-3A249D86E7C3}" type="presParOf" srcId="{64A4E7BA-C9FA-4B88-87B0-A6A6061C8649}" destId="{84C73DAF-F227-46F8-9539-4F0795E48678}" srcOrd="0" destOrd="0" presId="urn:microsoft.com/office/officeart/2005/8/layout/chevron2"/>
    <dgm:cxn modelId="{F77A01B3-DA46-4918-A94D-7065DF9DA7C7}" type="presParOf" srcId="{84C73DAF-F227-46F8-9539-4F0795E48678}" destId="{6ADBB97D-1AEC-4324-BC1E-066F66414B2E}" srcOrd="0" destOrd="0" presId="urn:microsoft.com/office/officeart/2005/8/layout/chevron2"/>
    <dgm:cxn modelId="{73FAE1E0-2EB7-4A5E-828D-EAE3266E54D7}" type="presParOf" srcId="{84C73DAF-F227-46F8-9539-4F0795E48678}" destId="{C2E51405-B7B8-44F1-A185-552CECC5837F}" srcOrd="1" destOrd="0" presId="urn:microsoft.com/office/officeart/2005/8/layout/chevron2"/>
    <dgm:cxn modelId="{BB71E7A0-A465-48BD-9783-46F9E03F2E19}" type="presParOf" srcId="{64A4E7BA-C9FA-4B88-87B0-A6A6061C8649}" destId="{1FC08B1E-2F27-4ADF-BB50-209400DA8931}" srcOrd="1" destOrd="0" presId="urn:microsoft.com/office/officeart/2005/8/layout/chevron2"/>
    <dgm:cxn modelId="{1740DF33-28ED-44B6-B7BD-4953F82BA13D}" type="presParOf" srcId="{64A4E7BA-C9FA-4B88-87B0-A6A6061C8649}" destId="{9C08BFDE-BBCC-4C94-8C96-EB0371767430}" srcOrd="2" destOrd="0" presId="urn:microsoft.com/office/officeart/2005/8/layout/chevron2"/>
    <dgm:cxn modelId="{FF415A04-674C-45F5-BD6D-55BFFF519BC9}" type="presParOf" srcId="{9C08BFDE-BBCC-4C94-8C96-EB0371767430}" destId="{6BD404E9-57D7-493F-9103-9FBF9C93FD4A}" srcOrd="0" destOrd="0" presId="urn:microsoft.com/office/officeart/2005/8/layout/chevron2"/>
    <dgm:cxn modelId="{C499FF5F-8A9A-45CB-99CE-160CEE576662}" type="presParOf" srcId="{9C08BFDE-BBCC-4C94-8C96-EB0371767430}" destId="{88737482-B4BC-4586-BE06-010DB07D6AD4}" srcOrd="1" destOrd="0" presId="urn:microsoft.com/office/officeart/2005/8/layout/chevron2"/>
    <dgm:cxn modelId="{3457C175-BAD5-478A-BFFF-14A7D3FB2123}" type="presParOf" srcId="{64A4E7BA-C9FA-4B88-87B0-A6A6061C8649}" destId="{48F3C017-F7FE-4BD6-88BF-0920F16C9825}" srcOrd="3" destOrd="0" presId="urn:microsoft.com/office/officeart/2005/8/layout/chevron2"/>
    <dgm:cxn modelId="{B814FEAF-7BE7-409A-97EA-B85F78A22087}" type="presParOf" srcId="{64A4E7BA-C9FA-4B88-87B0-A6A6061C8649}" destId="{26BF0736-6F1B-4A27-A55A-021805D04760}" srcOrd="4" destOrd="0" presId="urn:microsoft.com/office/officeart/2005/8/layout/chevron2"/>
    <dgm:cxn modelId="{E2AFC5E9-63AD-4F09-A14E-E48E4DF82C8A}" type="presParOf" srcId="{26BF0736-6F1B-4A27-A55A-021805D04760}" destId="{BEA0D838-7151-4996-9A60-A2C19999964A}" srcOrd="0" destOrd="0" presId="urn:microsoft.com/office/officeart/2005/8/layout/chevron2"/>
    <dgm:cxn modelId="{4E2C88B9-630E-4D3A-9E56-6975B147B58C}" type="presParOf" srcId="{26BF0736-6F1B-4A27-A55A-021805D04760}" destId="{F1B7A6B5-6C54-47BB-A859-138EFEF19FF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6AD8669-AF33-4650-8EA8-02F8D11F4D3E}">
      <dsp:nvSpPr>
        <dsp:cNvPr id="0" name=""/>
        <dsp:cNvSpPr/>
      </dsp:nvSpPr>
      <dsp:spPr>
        <a:xfrm>
          <a:off x="7490860" y="1248426"/>
          <a:ext cx="192379" cy="22517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51724"/>
              </a:lnTo>
              <a:lnTo>
                <a:pt x="192379" y="225172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624103-A70F-4645-893F-BE730EF3887A}">
      <dsp:nvSpPr>
        <dsp:cNvPr id="0" name=""/>
        <dsp:cNvSpPr/>
      </dsp:nvSpPr>
      <dsp:spPr>
        <a:xfrm>
          <a:off x="4569150" y="530149"/>
          <a:ext cx="3592883" cy="1881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796"/>
              </a:lnTo>
              <a:lnTo>
                <a:pt x="3592883" y="76796"/>
              </a:lnTo>
              <a:lnTo>
                <a:pt x="3592883" y="1881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511EC5-FA38-4933-B43E-06CEBE8A907D}">
      <dsp:nvSpPr>
        <dsp:cNvPr id="0" name=""/>
        <dsp:cNvSpPr/>
      </dsp:nvSpPr>
      <dsp:spPr>
        <a:xfrm>
          <a:off x="4255424" y="2041073"/>
          <a:ext cx="497005" cy="19687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8746"/>
              </a:lnTo>
              <a:lnTo>
                <a:pt x="497005" y="196874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CD9A3F-D2DE-46B8-9B9F-A44A8D0C1C3F}">
      <dsp:nvSpPr>
        <dsp:cNvPr id="0" name=""/>
        <dsp:cNvSpPr/>
      </dsp:nvSpPr>
      <dsp:spPr>
        <a:xfrm>
          <a:off x="4255424" y="2041073"/>
          <a:ext cx="445527" cy="12481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8162"/>
              </a:lnTo>
              <a:lnTo>
                <a:pt x="445527" y="124816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092F5E-71F6-4AB1-B7E0-E3E9C094D0A5}">
      <dsp:nvSpPr>
        <dsp:cNvPr id="0" name=""/>
        <dsp:cNvSpPr/>
      </dsp:nvSpPr>
      <dsp:spPr>
        <a:xfrm>
          <a:off x="4255424" y="2041073"/>
          <a:ext cx="348966" cy="5275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7572"/>
              </a:lnTo>
              <a:lnTo>
                <a:pt x="348966" y="52757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5C2853-1EA2-4587-BCEA-0401F239B23F}">
      <dsp:nvSpPr>
        <dsp:cNvPr id="0" name=""/>
        <dsp:cNvSpPr/>
      </dsp:nvSpPr>
      <dsp:spPr>
        <a:xfrm>
          <a:off x="4856651" y="1283002"/>
          <a:ext cx="185149" cy="2279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6590"/>
              </a:lnTo>
              <a:lnTo>
                <a:pt x="185149" y="116590"/>
              </a:lnTo>
              <a:lnTo>
                <a:pt x="185149" y="22792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FB6668-9BB4-4617-A632-78EB1D904D1E}">
      <dsp:nvSpPr>
        <dsp:cNvPr id="0" name=""/>
        <dsp:cNvSpPr/>
      </dsp:nvSpPr>
      <dsp:spPr>
        <a:xfrm>
          <a:off x="4569150" y="530149"/>
          <a:ext cx="287501" cy="2227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1373"/>
              </a:lnTo>
              <a:lnTo>
                <a:pt x="287501" y="111373"/>
              </a:lnTo>
              <a:lnTo>
                <a:pt x="287501" y="22270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AC51C4-60FD-4B01-878A-CEA3134B3E20}">
      <dsp:nvSpPr>
        <dsp:cNvPr id="0" name=""/>
        <dsp:cNvSpPr/>
      </dsp:nvSpPr>
      <dsp:spPr>
        <a:xfrm>
          <a:off x="763023" y="3410189"/>
          <a:ext cx="674973" cy="28334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33451"/>
              </a:lnTo>
              <a:lnTo>
                <a:pt x="674973" y="283345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03DE94-804D-4446-B33A-18E5A2D11391}">
      <dsp:nvSpPr>
        <dsp:cNvPr id="0" name=""/>
        <dsp:cNvSpPr/>
      </dsp:nvSpPr>
      <dsp:spPr>
        <a:xfrm>
          <a:off x="763023" y="3410189"/>
          <a:ext cx="730724" cy="21246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4610"/>
              </a:lnTo>
              <a:lnTo>
                <a:pt x="730724" y="212461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8D31A4-2DA4-48B2-89C2-F01E1A3BCC4D}">
      <dsp:nvSpPr>
        <dsp:cNvPr id="0" name=""/>
        <dsp:cNvSpPr/>
      </dsp:nvSpPr>
      <dsp:spPr>
        <a:xfrm>
          <a:off x="763023" y="3410189"/>
          <a:ext cx="730724" cy="13717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71798"/>
              </a:lnTo>
              <a:lnTo>
                <a:pt x="730724" y="137179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35EA81-7C12-4575-B2BE-06C97140796A}">
      <dsp:nvSpPr>
        <dsp:cNvPr id="0" name=""/>
        <dsp:cNvSpPr/>
      </dsp:nvSpPr>
      <dsp:spPr>
        <a:xfrm>
          <a:off x="763023" y="3410189"/>
          <a:ext cx="730724" cy="6189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18986"/>
              </a:lnTo>
              <a:lnTo>
                <a:pt x="730724" y="61898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4BCB12-1698-41A8-B571-2E3EAA85A858}">
      <dsp:nvSpPr>
        <dsp:cNvPr id="0" name=""/>
        <dsp:cNvSpPr/>
      </dsp:nvSpPr>
      <dsp:spPr>
        <a:xfrm>
          <a:off x="1783440" y="2689605"/>
          <a:ext cx="91440" cy="19043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9103"/>
              </a:lnTo>
              <a:lnTo>
                <a:pt x="84155" y="79103"/>
              </a:lnTo>
              <a:lnTo>
                <a:pt x="84155" y="19043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8400E9-8A3F-479F-8047-D4E30435FFFC}">
      <dsp:nvSpPr>
        <dsp:cNvPr id="0" name=""/>
        <dsp:cNvSpPr/>
      </dsp:nvSpPr>
      <dsp:spPr>
        <a:xfrm>
          <a:off x="1783440" y="1896958"/>
          <a:ext cx="91440" cy="262498"/>
        </a:xfrm>
        <a:custGeom>
          <a:avLst/>
          <a:gdLst/>
          <a:ahLst/>
          <a:cxnLst/>
          <a:rect l="0" t="0" r="0" b="0"/>
          <a:pathLst>
            <a:path>
              <a:moveTo>
                <a:pt x="98300" y="0"/>
              </a:moveTo>
              <a:lnTo>
                <a:pt x="98300" y="151166"/>
              </a:lnTo>
              <a:lnTo>
                <a:pt x="45720" y="151166"/>
              </a:lnTo>
              <a:lnTo>
                <a:pt x="45720" y="26249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0D72EE-CF23-4563-9294-C53F437EBC90}">
      <dsp:nvSpPr>
        <dsp:cNvPr id="0" name=""/>
        <dsp:cNvSpPr/>
      </dsp:nvSpPr>
      <dsp:spPr>
        <a:xfrm>
          <a:off x="1784542" y="1176368"/>
          <a:ext cx="91440" cy="1904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9108"/>
              </a:lnTo>
              <a:lnTo>
                <a:pt x="97197" y="79108"/>
              </a:lnTo>
              <a:lnTo>
                <a:pt x="97197" y="19044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02242C-4622-452F-AAD8-EE9AEECF8302}">
      <dsp:nvSpPr>
        <dsp:cNvPr id="0" name=""/>
        <dsp:cNvSpPr/>
      </dsp:nvSpPr>
      <dsp:spPr>
        <a:xfrm>
          <a:off x="1830262" y="530149"/>
          <a:ext cx="2738887" cy="116070"/>
        </a:xfrm>
        <a:custGeom>
          <a:avLst/>
          <a:gdLst/>
          <a:ahLst/>
          <a:cxnLst/>
          <a:rect l="0" t="0" r="0" b="0"/>
          <a:pathLst>
            <a:path>
              <a:moveTo>
                <a:pt x="2738887" y="0"/>
              </a:moveTo>
              <a:lnTo>
                <a:pt x="2738887" y="4738"/>
              </a:lnTo>
              <a:lnTo>
                <a:pt x="0" y="4738"/>
              </a:lnTo>
              <a:lnTo>
                <a:pt x="0" y="11607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6CDA45-4FBA-4B97-9466-40498B23E69A}">
      <dsp:nvSpPr>
        <dsp:cNvPr id="0" name=""/>
        <dsp:cNvSpPr/>
      </dsp:nvSpPr>
      <dsp:spPr>
        <a:xfrm>
          <a:off x="3059836" y="0"/>
          <a:ext cx="3018627" cy="530149"/>
        </a:xfrm>
        <a:prstGeom prst="rect">
          <a:avLst/>
        </a:prstGeom>
        <a:gradFill rotWithShape="0">
          <a:gsLst>
            <a:gs pos="0">
              <a:schemeClr val="bg2">
                <a:lumMod val="75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Расчет дорожной одежды</a:t>
          </a:r>
          <a:endParaRPr lang="ru-RU" sz="1000" kern="1200" dirty="0"/>
        </a:p>
      </dsp:txBody>
      <dsp:txXfrm>
        <a:off x="3059836" y="0"/>
        <a:ext cx="3018627" cy="530149"/>
      </dsp:txXfrm>
    </dsp:sp>
    <dsp:sp modelId="{432117E8-0C20-44DB-B999-52A9B26C8EB6}">
      <dsp:nvSpPr>
        <dsp:cNvPr id="0" name=""/>
        <dsp:cNvSpPr/>
      </dsp:nvSpPr>
      <dsp:spPr>
        <a:xfrm>
          <a:off x="631001" y="646219"/>
          <a:ext cx="2398522" cy="5301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Расчет дорожной одежды на прочность</a:t>
          </a:r>
          <a:endParaRPr lang="ru-RU" sz="1000" kern="1200" dirty="0"/>
        </a:p>
      </dsp:txBody>
      <dsp:txXfrm>
        <a:off x="631001" y="646219"/>
        <a:ext cx="2398522" cy="530149"/>
      </dsp:txXfrm>
    </dsp:sp>
    <dsp:sp modelId="{F08C83CE-F637-405A-BE8F-E39BB6D73AFB}">
      <dsp:nvSpPr>
        <dsp:cNvPr id="0" name=""/>
        <dsp:cNvSpPr/>
      </dsp:nvSpPr>
      <dsp:spPr>
        <a:xfrm>
          <a:off x="414828" y="1366808"/>
          <a:ext cx="2933824" cy="5301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Определение суммарного количества приложений расчетной нагрузки за срок службы дорожной одежды</a:t>
          </a:r>
          <a:endParaRPr lang="ru-RU" sz="1000" kern="1200" dirty="0"/>
        </a:p>
      </dsp:txBody>
      <dsp:txXfrm>
        <a:off x="414828" y="1366808"/>
        <a:ext cx="2933824" cy="530149"/>
      </dsp:txXfrm>
    </dsp:sp>
    <dsp:sp modelId="{D0A60989-BB0E-46CF-8C39-87668D882793}">
      <dsp:nvSpPr>
        <dsp:cNvPr id="0" name=""/>
        <dsp:cNvSpPr/>
      </dsp:nvSpPr>
      <dsp:spPr>
        <a:xfrm>
          <a:off x="414828" y="2159456"/>
          <a:ext cx="2828664" cy="5301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Определение расчетных характеристик грунта и материала (песка) дренирующего слоя, зависящих </a:t>
          </a:r>
          <a:r>
            <a:rPr lang="ru-RU" sz="1000" kern="1200" dirty="0" err="1" smtClean="0"/>
            <a:t>отΣ Nр</a:t>
          </a:r>
          <a:endParaRPr lang="ru-RU" sz="1000" kern="1200" dirty="0"/>
        </a:p>
      </dsp:txBody>
      <dsp:txXfrm>
        <a:off x="414828" y="2159456"/>
        <a:ext cx="2828664" cy="530149"/>
      </dsp:txXfrm>
    </dsp:sp>
    <dsp:sp modelId="{8D29B911-7CBA-4144-95D9-EA21B6A28BFA}">
      <dsp:nvSpPr>
        <dsp:cNvPr id="0" name=""/>
        <dsp:cNvSpPr/>
      </dsp:nvSpPr>
      <dsp:spPr>
        <a:xfrm>
          <a:off x="486880" y="2880040"/>
          <a:ext cx="2761430" cy="5301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Расчет на прочность на подвижную нагрузку выполняется по четырем критериям:</a:t>
          </a:r>
          <a:endParaRPr lang="ru-RU" sz="1000" kern="1200" dirty="0"/>
        </a:p>
      </dsp:txBody>
      <dsp:txXfrm>
        <a:off x="486880" y="2880040"/>
        <a:ext cx="2761430" cy="530149"/>
      </dsp:txXfrm>
    </dsp:sp>
    <dsp:sp modelId="{AAD0FB5A-D6E2-4849-B2F2-0986818FACF6}">
      <dsp:nvSpPr>
        <dsp:cNvPr id="0" name=""/>
        <dsp:cNvSpPr/>
      </dsp:nvSpPr>
      <dsp:spPr>
        <a:xfrm>
          <a:off x="1493748" y="3764101"/>
          <a:ext cx="2228673" cy="5301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Допускаемому упругому прогибу</a:t>
          </a:r>
          <a:endParaRPr lang="ru-RU" sz="1000" kern="1200" dirty="0"/>
        </a:p>
      </dsp:txBody>
      <dsp:txXfrm>
        <a:off x="1493748" y="3764101"/>
        <a:ext cx="2228673" cy="530149"/>
      </dsp:txXfrm>
    </dsp:sp>
    <dsp:sp modelId="{94DD4DBE-9A11-4FE2-9DBC-3976B2C81106}">
      <dsp:nvSpPr>
        <dsp:cNvPr id="0" name=""/>
        <dsp:cNvSpPr/>
      </dsp:nvSpPr>
      <dsp:spPr>
        <a:xfrm>
          <a:off x="1493748" y="4516913"/>
          <a:ext cx="2344510" cy="5301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Условию </a:t>
          </a:r>
          <a:r>
            <a:rPr lang="ru-RU" sz="1000" kern="1200" dirty="0" err="1" smtClean="0"/>
            <a:t>сдвигоустойчивости</a:t>
          </a:r>
          <a:r>
            <a:rPr lang="ru-RU" sz="1000" kern="1200" dirty="0" smtClean="0"/>
            <a:t> подстилающего грунта и </a:t>
          </a:r>
          <a:r>
            <a:rPr lang="ru-RU" sz="1000" kern="1200" dirty="0" err="1" smtClean="0"/>
            <a:t>малосвязных</a:t>
          </a:r>
          <a:r>
            <a:rPr lang="ru-RU" sz="1000" kern="1200" dirty="0" smtClean="0"/>
            <a:t> конструктивных слоев</a:t>
          </a:r>
          <a:endParaRPr lang="ru-RU" sz="1000" kern="1200" dirty="0"/>
        </a:p>
      </dsp:txBody>
      <dsp:txXfrm>
        <a:off x="1493748" y="4516913"/>
        <a:ext cx="2344510" cy="530149"/>
      </dsp:txXfrm>
    </dsp:sp>
    <dsp:sp modelId="{0A3EB64F-2139-4EB5-980E-C9C6F0EDF300}">
      <dsp:nvSpPr>
        <dsp:cNvPr id="0" name=""/>
        <dsp:cNvSpPr/>
      </dsp:nvSpPr>
      <dsp:spPr>
        <a:xfrm>
          <a:off x="1493748" y="5269725"/>
          <a:ext cx="2213245" cy="5301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На сопротивление монолитных слоев усталостному разрушению при изгибе</a:t>
          </a:r>
          <a:endParaRPr lang="ru-RU" sz="1000" kern="1200" dirty="0"/>
        </a:p>
      </dsp:txBody>
      <dsp:txXfrm>
        <a:off x="1493748" y="5269725"/>
        <a:ext cx="2213245" cy="530149"/>
      </dsp:txXfrm>
    </dsp:sp>
    <dsp:sp modelId="{36679D67-EA4C-4C95-BD12-BC1226D923A3}">
      <dsp:nvSpPr>
        <dsp:cNvPr id="0" name=""/>
        <dsp:cNvSpPr/>
      </dsp:nvSpPr>
      <dsp:spPr>
        <a:xfrm>
          <a:off x="1437997" y="5978566"/>
          <a:ext cx="2341043" cy="5301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Расчет на статическую нагрузку</a:t>
          </a:r>
          <a:endParaRPr lang="ru-RU" sz="1000" kern="1200" dirty="0"/>
        </a:p>
      </dsp:txBody>
      <dsp:txXfrm>
        <a:off x="1437997" y="5978566"/>
        <a:ext cx="2341043" cy="530149"/>
      </dsp:txXfrm>
    </dsp:sp>
    <dsp:sp modelId="{A46DD8AF-E6AC-4834-A01B-9A0AF3B622F5}">
      <dsp:nvSpPr>
        <dsp:cNvPr id="0" name=""/>
        <dsp:cNvSpPr/>
      </dsp:nvSpPr>
      <dsp:spPr>
        <a:xfrm>
          <a:off x="3925062" y="752853"/>
          <a:ext cx="1863177" cy="530149"/>
        </a:xfrm>
        <a:prstGeom prst="rect">
          <a:avLst/>
        </a:prstGeom>
        <a:gradFill rotWithShape="0">
          <a:gsLst>
            <a:gs pos="0">
              <a:schemeClr val="bg2">
                <a:lumMod val="75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Расчет на морозоустойчивость по методике п. 4.3–4.7 ОДН</a:t>
          </a:r>
          <a:endParaRPr lang="ru-RU" sz="1000" kern="1200" dirty="0"/>
        </a:p>
      </dsp:txBody>
      <dsp:txXfrm>
        <a:off x="3925062" y="752853"/>
        <a:ext cx="1863177" cy="530149"/>
      </dsp:txXfrm>
    </dsp:sp>
    <dsp:sp modelId="{6C3E073A-43DB-4C42-A658-2F5DAB3DF5CF}">
      <dsp:nvSpPr>
        <dsp:cNvPr id="0" name=""/>
        <dsp:cNvSpPr/>
      </dsp:nvSpPr>
      <dsp:spPr>
        <a:xfrm>
          <a:off x="4058830" y="1510924"/>
          <a:ext cx="1965941" cy="5301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Расчет на морозоустойчивость выполняется для грунтов:</a:t>
          </a:r>
          <a:endParaRPr lang="ru-RU" sz="1000" kern="1200" dirty="0"/>
        </a:p>
      </dsp:txBody>
      <dsp:txXfrm>
        <a:off x="4058830" y="1510924"/>
        <a:ext cx="1965941" cy="530149"/>
      </dsp:txXfrm>
    </dsp:sp>
    <dsp:sp modelId="{321113D6-3CE0-4619-AFDC-B332CC89529F}">
      <dsp:nvSpPr>
        <dsp:cNvPr id="0" name=""/>
        <dsp:cNvSpPr/>
      </dsp:nvSpPr>
      <dsp:spPr>
        <a:xfrm>
          <a:off x="4604390" y="2303571"/>
          <a:ext cx="2241937" cy="5301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супесь легкая, суглинок легкий и тяжелый, глина – 3 группа по степени </a:t>
          </a:r>
          <a:r>
            <a:rPr lang="ru-RU" sz="1000" kern="1200" dirty="0" err="1" smtClean="0"/>
            <a:t>пучинистости</a:t>
          </a:r>
          <a:endParaRPr lang="ru-RU" sz="1000" kern="1200" dirty="0"/>
        </a:p>
      </dsp:txBody>
      <dsp:txXfrm>
        <a:off x="4604390" y="2303571"/>
        <a:ext cx="2241937" cy="530149"/>
      </dsp:txXfrm>
    </dsp:sp>
    <dsp:sp modelId="{263FD5F6-877E-462C-9879-4948721C8E57}">
      <dsp:nvSpPr>
        <dsp:cNvPr id="0" name=""/>
        <dsp:cNvSpPr/>
      </dsp:nvSpPr>
      <dsp:spPr>
        <a:xfrm>
          <a:off x="4700952" y="3024161"/>
          <a:ext cx="2365759" cy="5301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песок пылеватый, супесь пылеватая, суглинок тяжелый пылеватый – 4 группа по степени </a:t>
          </a:r>
          <a:r>
            <a:rPr lang="ru-RU" sz="1000" kern="1200" dirty="0" err="1" smtClean="0"/>
            <a:t>пучинистости</a:t>
          </a:r>
          <a:endParaRPr lang="ru-RU" sz="1000" kern="1200" dirty="0"/>
        </a:p>
      </dsp:txBody>
      <dsp:txXfrm>
        <a:off x="4700952" y="3024161"/>
        <a:ext cx="2365759" cy="530149"/>
      </dsp:txXfrm>
    </dsp:sp>
    <dsp:sp modelId="{5F7BE897-10F5-42FE-958B-643EF78AA442}">
      <dsp:nvSpPr>
        <dsp:cNvPr id="0" name=""/>
        <dsp:cNvSpPr/>
      </dsp:nvSpPr>
      <dsp:spPr>
        <a:xfrm>
          <a:off x="4752429" y="3744745"/>
          <a:ext cx="2378217" cy="5301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супесь тяжелая пылеватая, суглинок легкий пылеватый – 5 группа по степени </a:t>
          </a:r>
          <a:r>
            <a:rPr lang="ru-RU" sz="1000" kern="1200" dirty="0" err="1" smtClean="0"/>
            <a:t>пучинистости</a:t>
          </a:r>
          <a:endParaRPr lang="ru-RU" sz="1000" kern="1200" dirty="0"/>
        </a:p>
      </dsp:txBody>
      <dsp:txXfrm>
        <a:off x="4752429" y="3744745"/>
        <a:ext cx="2378217" cy="530149"/>
      </dsp:txXfrm>
    </dsp:sp>
    <dsp:sp modelId="{7F9860F3-6CC3-4919-9AD6-F197FC82F7AB}">
      <dsp:nvSpPr>
        <dsp:cNvPr id="0" name=""/>
        <dsp:cNvSpPr/>
      </dsp:nvSpPr>
      <dsp:spPr>
        <a:xfrm>
          <a:off x="7323067" y="718277"/>
          <a:ext cx="1677932" cy="5301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Расчет на осушение</a:t>
          </a:r>
          <a:endParaRPr lang="ru-RU" sz="1000" kern="1200" dirty="0"/>
        </a:p>
      </dsp:txBody>
      <dsp:txXfrm>
        <a:off x="7323067" y="718277"/>
        <a:ext cx="1677932" cy="530149"/>
      </dsp:txXfrm>
    </dsp:sp>
    <dsp:sp modelId="{F443D850-B747-42A6-9DB4-457814008AEC}">
      <dsp:nvSpPr>
        <dsp:cNvPr id="0" name=""/>
        <dsp:cNvSpPr/>
      </dsp:nvSpPr>
      <dsp:spPr>
        <a:xfrm>
          <a:off x="7683239" y="1510924"/>
          <a:ext cx="1317760" cy="397845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Расчет выполняется для грунтов земляного полотна, представленных следующими разновидностями: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• супесь легкая;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• песок пылеватый;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• суглинок легкий;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• суглинок тяжелый;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• глина;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• суглинок легкий пылеватый;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• суглинок тяжелый пылеватый;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• супесь пылеватая;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• супесь тяжелая пылеватая.</a:t>
          </a:r>
          <a:endParaRPr lang="ru-RU" sz="1000" kern="1200" dirty="0"/>
        </a:p>
      </dsp:txBody>
      <dsp:txXfrm>
        <a:off x="7683239" y="1510924"/>
        <a:ext cx="1317760" cy="397845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463BC02-0BB7-47CF-9088-9720FB893C5B}">
      <dsp:nvSpPr>
        <dsp:cNvPr id="0" name=""/>
        <dsp:cNvSpPr/>
      </dsp:nvSpPr>
      <dsp:spPr>
        <a:xfrm>
          <a:off x="1628429" y="1553947"/>
          <a:ext cx="531805" cy="14656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65696"/>
              </a:lnTo>
              <a:lnTo>
                <a:pt x="531805" y="146569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91116D-B5F4-4889-90D8-24411252F5EA}">
      <dsp:nvSpPr>
        <dsp:cNvPr id="0" name=""/>
        <dsp:cNvSpPr/>
      </dsp:nvSpPr>
      <dsp:spPr>
        <a:xfrm>
          <a:off x="1628429" y="1553947"/>
          <a:ext cx="315780" cy="38393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39339"/>
              </a:lnTo>
              <a:lnTo>
                <a:pt x="315780" y="383933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E5B17E-CC27-4ADB-9CCA-11C6E0C36464}">
      <dsp:nvSpPr>
        <dsp:cNvPr id="0" name=""/>
        <dsp:cNvSpPr/>
      </dsp:nvSpPr>
      <dsp:spPr>
        <a:xfrm>
          <a:off x="1628429" y="1553947"/>
          <a:ext cx="531805" cy="3857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5779"/>
              </a:lnTo>
              <a:lnTo>
                <a:pt x="531805" y="38577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AC51C4-60FD-4B01-878A-CEA3134B3E20}">
      <dsp:nvSpPr>
        <dsp:cNvPr id="0" name=""/>
        <dsp:cNvSpPr/>
      </dsp:nvSpPr>
      <dsp:spPr>
        <a:xfrm>
          <a:off x="1628429" y="1553947"/>
          <a:ext cx="954921" cy="8538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3845"/>
              </a:lnTo>
              <a:lnTo>
                <a:pt x="954921" y="85384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03DE94-804D-4446-B33A-18E5A2D11391}">
      <dsp:nvSpPr>
        <dsp:cNvPr id="0" name=""/>
        <dsp:cNvSpPr/>
      </dsp:nvSpPr>
      <dsp:spPr>
        <a:xfrm>
          <a:off x="1628429" y="1553947"/>
          <a:ext cx="459804" cy="24477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47726"/>
              </a:lnTo>
              <a:lnTo>
                <a:pt x="459804" y="244772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8D31A4-2DA4-48B2-89C2-F01E1A3BCC4D}">
      <dsp:nvSpPr>
        <dsp:cNvPr id="0" name=""/>
        <dsp:cNvSpPr/>
      </dsp:nvSpPr>
      <dsp:spPr>
        <a:xfrm>
          <a:off x="2093458" y="860928"/>
          <a:ext cx="1704405" cy="363211"/>
        </a:xfrm>
        <a:custGeom>
          <a:avLst/>
          <a:gdLst/>
          <a:ahLst/>
          <a:cxnLst/>
          <a:rect l="0" t="0" r="0" b="0"/>
          <a:pathLst>
            <a:path>
              <a:moveTo>
                <a:pt x="1704405" y="0"/>
              </a:moveTo>
              <a:lnTo>
                <a:pt x="1704405" y="129298"/>
              </a:lnTo>
              <a:lnTo>
                <a:pt x="0" y="129298"/>
              </a:lnTo>
              <a:lnTo>
                <a:pt x="0" y="3632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6CDA45-4FBA-4B97-9466-40498B23E69A}">
      <dsp:nvSpPr>
        <dsp:cNvPr id="0" name=""/>
        <dsp:cNvSpPr/>
      </dsp:nvSpPr>
      <dsp:spPr>
        <a:xfrm>
          <a:off x="1685123" y="161505"/>
          <a:ext cx="4225480" cy="699423"/>
        </a:xfrm>
        <a:prstGeom prst="rect">
          <a:avLst/>
        </a:prstGeom>
        <a:gradFill rotWithShape="0">
          <a:gsLst>
            <a:gs pos="0">
              <a:schemeClr val="bg2">
                <a:lumMod val="75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0" kern="1200" dirty="0" smtClean="0"/>
            <a:t>Расчет конструкции в целом по допускаемому упругому прогибу</a:t>
          </a:r>
          <a:endParaRPr lang="ru-RU" sz="1500" kern="1200" dirty="0"/>
        </a:p>
      </dsp:txBody>
      <dsp:txXfrm>
        <a:off x="1685123" y="161505"/>
        <a:ext cx="4225480" cy="699423"/>
      </dsp:txXfrm>
    </dsp:sp>
    <dsp:sp modelId="{94DD4DBE-9A11-4FE2-9DBC-3976B2C81106}">
      <dsp:nvSpPr>
        <dsp:cNvPr id="0" name=""/>
        <dsp:cNvSpPr/>
      </dsp:nvSpPr>
      <dsp:spPr>
        <a:xfrm>
          <a:off x="1512172" y="1224140"/>
          <a:ext cx="1162572" cy="329806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 dirty="0"/>
        </a:p>
      </dsp:txBody>
      <dsp:txXfrm>
        <a:off x="1512172" y="1224140"/>
        <a:ext cx="1162572" cy="329806"/>
      </dsp:txXfrm>
    </dsp:sp>
    <dsp:sp modelId="{0A3EB64F-2139-4EB5-980E-C9C6F0EDF300}">
      <dsp:nvSpPr>
        <dsp:cNvPr id="0" name=""/>
        <dsp:cNvSpPr/>
      </dsp:nvSpPr>
      <dsp:spPr>
        <a:xfrm>
          <a:off x="2088234" y="3672412"/>
          <a:ext cx="4143476" cy="65852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0" i="0" kern="1200" dirty="0" smtClean="0"/>
            <a:t>Выполняя расчет конструкции сверху вниз, определяют с помощью номограммы рис.3.1, требуемые модули на поверхности каждого конструктивного слоя</a:t>
          </a:r>
          <a:endParaRPr lang="ru-RU" sz="1000" kern="1200" dirty="0"/>
        </a:p>
      </dsp:txBody>
      <dsp:txXfrm>
        <a:off x="2088234" y="3672412"/>
        <a:ext cx="4143476" cy="658522"/>
      </dsp:txXfrm>
    </dsp:sp>
    <dsp:sp modelId="{36679D67-EA4C-4C95-BD12-BC1226D923A3}">
      <dsp:nvSpPr>
        <dsp:cNvPr id="0" name=""/>
        <dsp:cNvSpPr/>
      </dsp:nvSpPr>
      <dsp:spPr>
        <a:xfrm>
          <a:off x="2583351" y="2226861"/>
          <a:ext cx="1710286" cy="361864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 dirty="0"/>
        </a:p>
      </dsp:txBody>
      <dsp:txXfrm>
        <a:off x="2583351" y="2226861"/>
        <a:ext cx="1710286" cy="361864"/>
      </dsp:txXfrm>
    </dsp:sp>
    <dsp:sp modelId="{17437BED-3311-4036-838A-C4EE4744F22F}">
      <dsp:nvSpPr>
        <dsp:cNvPr id="0" name=""/>
        <dsp:cNvSpPr/>
      </dsp:nvSpPr>
      <dsp:spPr>
        <a:xfrm>
          <a:off x="2160235" y="1728190"/>
          <a:ext cx="3741992" cy="423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0" i="0" kern="1200" dirty="0" smtClean="0"/>
            <a:t>Определяют требуемый минимальный общий модуль конструкции</a:t>
          </a:r>
          <a:endParaRPr lang="ru-RU" sz="1000" kern="1200" dirty="0"/>
        </a:p>
      </dsp:txBody>
      <dsp:txXfrm>
        <a:off x="2160235" y="1728190"/>
        <a:ext cx="3741992" cy="423071"/>
      </dsp:txXfrm>
    </dsp:sp>
    <dsp:sp modelId="{805A438B-22E3-46EE-9917-EAACF0D292E4}">
      <dsp:nvSpPr>
        <dsp:cNvPr id="0" name=""/>
        <dsp:cNvSpPr/>
      </dsp:nvSpPr>
      <dsp:spPr>
        <a:xfrm>
          <a:off x="1944210" y="5040561"/>
          <a:ext cx="4552090" cy="7054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0" i="0" kern="1200" dirty="0" smtClean="0"/>
            <a:t>Выполняя расчет конструкции снизу вверх, определяют толщину основания (при заданном его модуле), обеспечивающую необходимый модуль на поверхности основания, полученный при расчете сверху</a:t>
          </a:r>
          <a:endParaRPr lang="ru-RU" sz="900" kern="1200" dirty="0"/>
        </a:p>
      </dsp:txBody>
      <dsp:txXfrm>
        <a:off x="1944210" y="5040561"/>
        <a:ext cx="4552090" cy="705449"/>
      </dsp:txXfrm>
    </dsp:sp>
    <dsp:sp modelId="{9862DADD-B08F-4AFD-9342-07CC5781301D}">
      <dsp:nvSpPr>
        <dsp:cNvPr id="0" name=""/>
        <dsp:cNvSpPr/>
      </dsp:nvSpPr>
      <dsp:spPr>
        <a:xfrm>
          <a:off x="2160235" y="2736302"/>
          <a:ext cx="3654151" cy="56668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0" i="0" kern="1200" dirty="0" smtClean="0"/>
            <a:t>Назначают модули и предварительно толщины слоев конструкции (кроме толщины основания)</a:t>
          </a:r>
          <a:endParaRPr lang="ru-RU" sz="900" kern="1200" dirty="0"/>
        </a:p>
      </dsp:txBody>
      <dsp:txXfrm>
        <a:off x="2160235" y="2736302"/>
        <a:ext cx="3654151" cy="566683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0B6EDED-D727-4BD8-B66B-F13BB369C4AA}">
      <dsp:nvSpPr>
        <dsp:cNvPr id="0" name=""/>
        <dsp:cNvSpPr/>
      </dsp:nvSpPr>
      <dsp:spPr>
        <a:xfrm>
          <a:off x="2018693" y="1240733"/>
          <a:ext cx="681095" cy="49546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54653"/>
              </a:lnTo>
              <a:lnTo>
                <a:pt x="681095" y="495465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823DC4-A704-4E73-B9B6-0D060C3B794F}">
      <dsp:nvSpPr>
        <dsp:cNvPr id="0" name=""/>
        <dsp:cNvSpPr/>
      </dsp:nvSpPr>
      <dsp:spPr>
        <a:xfrm>
          <a:off x="2018693" y="1240733"/>
          <a:ext cx="588847" cy="36695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69554"/>
              </a:lnTo>
              <a:lnTo>
                <a:pt x="588847" y="366955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56308A-914B-402D-AE46-AE34C19AD0B7}">
      <dsp:nvSpPr>
        <dsp:cNvPr id="0" name=""/>
        <dsp:cNvSpPr/>
      </dsp:nvSpPr>
      <dsp:spPr>
        <a:xfrm>
          <a:off x="2018693" y="1240733"/>
          <a:ext cx="588847" cy="31270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27054"/>
              </a:lnTo>
              <a:lnTo>
                <a:pt x="588847" y="312705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20728F-B096-4345-A9CA-6F78F8A91EAB}">
      <dsp:nvSpPr>
        <dsp:cNvPr id="0" name=""/>
        <dsp:cNvSpPr/>
      </dsp:nvSpPr>
      <dsp:spPr>
        <a:xfrm>
          <a:off x="2018693" y="1240733"/>
          <a:ext cx="620351" cy="42266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26685"/>
              </a:lnTo>
              <a:lnTo>
                <a:pt x="620351" y="422668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AC51C4-60FD-4B01-878A-CEA3134B3E20}">
      <dsp:nvSpPr>
        <dsp:cNvPr id="0" name=""/>
        <dsp:cNvSpPr/>
      </dsp:nvSpPr>
      <dsp:spPr>
        <a:xfrm>
          <a:off x="2018693" y="1240733"/>
          <a:ext cx="588847" cy="23515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51553"/>
              </a:lnTo>
              <a:lnTo>
                <a:pt x="588847" y="235155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03DE94-804D-4446-B33A-18E5A2D11391}">
      <dsp:nvSpPr>
        <dsp:cNvPr id="0" name=""/>
        <dsp:cNvSpPr/>
      </dsp:nvSpPr>
      <dsp:spPr>
        <a:xfrm>
          <a:off x="2018693" y="1240733"/>
          <a:ext cx="588847" cy="15359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5967"/>
              </a:lnTo>
              <a:lnTo>
                <a:pt x="588847" y="153596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CBEBDA-460A-45BC-B68A-0611B2791C81}">
      <dsp:nvSpPr>
        <dsp:cNvPr id="0" name=""/>
        <dsp:cNvSpPr/>
      </dsp:nvSpPr>
      <dsp:spPr>
        <a:xfrm>
          <a:off x="2018693" y="1240733"/>
          <a:ext cx="524779" cy="6365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36580"/>
              </a:lnTo>
              <a:lnTo>
                <a:pt x="524779" y="63658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35EA81-7C12-4575-B2BE-06C97140796A}">
      <dsp:nvSpPr>
        <dsp:cNvPr id="0" name=""/>
        <dsp:cNvSpPr/>
      </dsp:nvSpPr>
      <dsp:spPr>
        <a:xfrm>
          <a:off x="2290649" y="581207"/>
          <a:ext cx="2160673" cy="124385"/>
        </a:xfrm>
        <a:custGeom>
          <a:avLst/>
          <a:gdLst/>
          <a:ahLst/>
          <a:cxnLst/>
          <a:rect l="0" t="0" r="0" b="0"/>
          <a:pathLst>
            <a:path>
              <a:moveTo>
                <a:pt x="2160673" y="0"/>
              </a:moveTo>
              <a:lnTo>
                <a:pt x="2160673" y="32523"/>
              </a:lnTo>
              <a:lnTo>
                <a:pt x="0" y="32523"/>
              </a:lnTo>
              <a:lnTo>
                <a:pt x="0" y="12438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6CDA45-4FBA-4B97-9466-40498B23E69A}">
      <dsp:nvSpPr>
        <dsp:cNvPr id="0" name=""/>
        <dsp:cNvSpPr/>
      </dsp:nvSpPr>
      <dsp:spPr>
        <a:xfrm>
          <a:off x="1796121" y="0"/>
          <a:ext cx="5310403" cy="581207"/>
        </a:xfrm>
        <a:prstGeom prst="rect">
          <a:avLst/>
        </a:prstGeom>
        <a:gradFill rotWithShape="0">
          <a:gsLst>
            <a:gs pos="0">
              <a:schemeClr val="bg2">
                <a:lumMod val="75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/>
            <a:t>Расчет по условию </a:t>
          </a:r>
          <a:r>
            <a:rPr lang="ru-RU" sz="1200" b="1" i="0" kern="1200" dirty="0" err="1" smtClean="0"/>
            <a:t>сдвигоустойчивости</a:t>
          </a:r>
          <a:r>
            <a:rPr lang="ru-RU" sz="1200" b="1" i="0" kern="1200" dirty="0" smtClean="0"/>
            <a:t> подстилающего грунта и </a:t>
          </a:r>
          <a:r>
            <a:rPr lang="ru-RU" sz="1200" b="1" i="0" kern="1200" dirty="0" err="1" smtClean="0"/>
            <a:t>малосвязных</a:t>
          </a:r>
          <a:r>
            <a:rPr lang="ru-RU" sz="1200" b="1" i="0" kern="1200" dirty="0" smtClean="0"/>
            <a:t> конструктивных слоев</a:t>
          </a:r>
          <a:endParaRPr lang="ru-RU" sz="1200" kern="1200" dirty="0"/>
        </a:p>
      </dsp:txBody>
      <dsp:txXfrm>
        <a:off x="1796121" y="0"/>
        <a:ext cx="5310403" cy="581207"/>
      </dsp:txXfrm>
    </dsp:sp>
    <dsp:sp modelId="{AAD0FB5A-D6E2-4849-B2F2-0986818FACF6}">
      <dsp:nvSpPr>
        <dsp:cNvPr id="0" name=""/>
        <dsp:cNvSpPr/>
      </dsp:nvSpPr>
      <dsp:spPr>
        <a:xfrm>
          <a:off x="1950704" y="705592"/>
          <a:ext cx="679889" cy="535140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bg2"/>
          </a:solidFill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 dirty="0"/>
        </a:p>
      </dsp:txBody>
      <dsp:txXfrm>
        <a:off x="1950704" y="705592"/>
        <a:ext cx="679889" cy="535140"/>
      </dsp:txXfrm>
    </dsp:sp>
    <dsp:sp modelId="{C244EACA-5E5F-466B-96CC-AB6E3337CD93}">
      <dsp:nvSpPr>
        <dsp:cNvPr id="0" name=""/>
        <dsp:cNvSpPr/>
      </dsp:nvSpPr>
      <dsp:spPr>
        <a:xfrm>
          <a:off x="2543472" y="1428426"/>
          <a:ext cx="6283413" cy="89777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i="0" kern="1200" dirty="0" smtClean="0"/>
            <a:t>по </a:t>
          </a:r>
          <a:r>
            <a:rPr lang="ru-RU" sz="800" b="0" i="0" kern="1200" dirty="0" smtClean="0">
              <a:hlinkClick xmlns:r="http://schemas.openxmlformats.org/officeDocument/2006/relationships" r:id="rId2" tooltip="Таблица П.3.2"/>
            </a:rPr>
            <a:t>табл. П.3.2</a:t>
          </a:r>
          <a:r>
            <a:rPr lang="ru-RU" sz="800" b="0" i="0" kern="1200" dirty="0" smtClean="0"/>
            <a:t> назначают расчетные модули упругости для слоев из асфальтобетона, соответствующие максимально возможным температурам в ранний весенний (расчетный) период (в соответствии с указаниями </a:t>
          </a:r>
          <a:r>
            <a:rPr lang="ru-RU" sz="800" b="0" i="0" kern="1200" dirty="0" smtClean="0">
              <a:hlinkClick xmlns:r="http://schemas.openxmlformats.org/officeDocument/2006/relationships" r:id="rId2" tooltip="Пункт 3.33"/>
            </a:rPr>
            <a:t>п. 3.33</a:t>
          </a:r>
          <a:r>
            <a:rPr lang="ru-RU" sz="800" b="0" i="0" kern="1200" dirty="0" smtClean="0"/>
            <a:t>); назначают по </a:t>
          </a:r>
          <a:r>
            <a:rPr lang="ru-RU" sz="800" b="0" i="0" kern="1200" dirty="0" smtClean="0">
              <a:hlinkClick xmlns:r="http://schemas.openxmlformats.org/officeDocument/2006/relationships" r:id="rId2" tooltip="Таблица П.2.6"/>
            </a:rPr>
            <a:t>таблицам П.2.6-П.2.8</a:t>
          </a:r>
          <a:r>
            <a:rPr lang="ru-RU" sz="800" b="0" i="0" kern="1200" dirty="0" smtClean="0"/>
            <a:t> </a:t>
          </a:r>
          <a:r>
            <a:rPr lang="ru-RU" sz="800" b="0" i="0" kern="1200" dirty="0" smtClean="0">
              <a:hlinkClick xmlns:r="http://schemas.openxmlformats.org/officeDocument/2006/relationships" r:id="rId2" tooltip="Приложение 2"/>
            </a:rPr>
            <a:t>Приложения 2</a:t>
          </a:r>
          <a:r>
            <a:rPr lang="ru-RU" sz="800" b="0" i="0" kern="1200" dirty="0" smtClean="0"/>
            <a:t> (с учетом расчетной влажности и общего числа воздействия нагрузки) расчетные прочностные характеристики </a:t>
          </a:r>
          <a:r>
            <a:rPr lang="ru-RU" sz="800" b="0" i="1" kern="1200" dirty="0" err="1" smtClean="0"/>
            <a:t>j</a:t>
          </a:r>
          <a:r>
            <a:rPr lang="ru-RU" sz="800" b="0" i="0" kern="1200" dirty="0" smtClean="0"/>
            <a:t> и </a:t>
          </a:r>
          <a:r>
            <a:rPr lang="ru-RU" sz="800" b="0" i="1" kern="1200" dirty="0" smtClean="0"/>
            <a:t>с</a:t>
          </a:r>
          <a:r>
            <a:rPr lang="ru-RU" sz="800" b="0" i="0" kern="1200" dirty="0" smtClean="0"/>
            <a:t> грунта земляного полотна и песка промежуточного слоя одежды (если таковой имеется) с учетом требований </a:t>
          </a:r>
          <a:r>
            <a:rPr lang="ru-RU" sz="800" b="0" i="0" kern="1200" dirty="0" smtClean="0">
              <a:hlinkClick xmlns:r="http://schemas.openxmlformats.org/officeDocument/2006/relationships" r:id="rId2" tooltip="Пункт 3.36"/>
            </a:rPr>
            <a:t>п. 3.36</a:t>
          </a:r>
          <a:r>
            <a:rPr lang="ru-RU" sz="800" b="0" i="0" kern="1200" dirty="0" smtClean="0"/>
            <a:t>. Остальные расчетные характеристики грунта и материалов остаются теми же, что и в расчете по упругому прогибу</a:t>
          </a:r>
          <a:endParaRPr lang="ru-RU" sz="800" kern="1200" dirty="0"/>
        </a:p>
      </dsp:txBody>
      <dsp:txXfrm>
        <a:off x="2543472" y="1428426"/>
        <a:ext cx="6283413" cy="897774"/>
      </dsp:txXfrm>
    </dsp:sp>
    <dsp:sp modelId="{0A3EB64F-2139-4EB5-980E-C9C6F0EDF300}">
      <dsp:nvSpPr>
        <dsp:cNvPr id="0" name=""/>
        <dsp:cNvSpPr/>
      </dsp:nvSpPr>
      <dsp:spPr>
        <a:xfrm>
          <a:off x="2607540" y="2453431"/>
          <a:ext cx="6190404" cy="64653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0" i="0" kern="1200" dirty="0" smtClean="0"/>
            <a:t>по </a:t>
          </a:r>
          <a:r>
            <a:rPr lang="ru-RU" sz="1000" b="0" i="0" kern="1200" dirty="0" smtClean="0">
              <a:hlinkClick xmlns:r="http://schemas.openxmlformats.org/officeDocument/2006/relationships" r:id="rId2" tooltip="Рисунок 3.2"/>
            </a:rPr>
            <a:t>рис. 3.2</a:t>
          </a:r>
          <a:r>
            <a:rPr lang="ru-RU" sz="1000" b="0" i="0" kern="1200" dirty="0" smtClean="0"/>
            <a:t> или </a:t>
          </a:r>
          <a:r>
            <a:rPr lang="ru-RU" sz="1000" b="0" i="0" kern="1200" dirty="0" smtClean="0">
              <a:hlinkClick xmlns:r="http://schemas.openxmlformats.org/officeDocument/2006/relationships" r:id="rId2" tooltip="Рисунок 3.3"/>
            </a:rPr>
            <a:t>рис. 3.3</a:t>
          </a:r>
          <a:r>
            <a:rPr lang="ru-RU" sz="1000" b="0" i="0" kern="1200" dirty="0" smtClean="0"/>
            <a:t> определяют активные напряжения сдвига  от единичной временной нагрузки. Для этого приводят многослойную конструкцию к двухслойным моделям (</a:t>
          </a:r>
          <a:r>
            <a:rPr lang="ru-RU" sz="1000" b="0" i="0" kern="1200" dirty="0" smtClean="0">
              <a:hlinkClick xmlns:r="http://schemas.openxmlformats.org/officeDocument/2006/relationships" r:id="rId2" tooltip="Пункт 3.31"/>
            </a:rPr>
            <a:t>п. 3.31</a:t>
          </a:r>
          <a:r>
            <a:rPr lang="ru-RU" sz="1000" b="0" i="0" kern="1200" dirty="0" smtClean="0"/>
            <a:t>, </a:t>
          </a:r>
          <a:r>
            <a:rPr lang="ru-RU" sz="1000" b="0" i="0" kern="1200" dirty="0" smtClean="0">
              <a:hlinkClick xmlns:r="http://schemas.openxmlformats.org/officeDocument/2006/relationships" r:id="rId2" tooltip="Пункт 3.32"/>
            </a:rPr>
            <a:t>п. 3.32</a:t>
          </a:r>
          <a:r>
            <a:rPr lang="ru-RU" sz="1000" b="0" i="0" kern="1200" dirty="0" smtClean="0"/>
            <a:t>)</a:t>
          </a:r>
          <a:endParaRPr lang="ru-RU" sz="1000" kern="1200" dirty="0"/>
        </a:p>
      </dsp:txBody>
      <dsp:txXfrm>
        <a:off x="2607540" y="2453431"/>
        <a:ext cx="6190404" cy="646538"/>
      </dsp:txXfrm>
    </dsp:sp>
    <dsp:sp modelId="{36679D67-EA4C-4C95-BD12-BC1226D923A3}">
      <dsp:nvSpPr>
        <dsp:cNvPr id="0" name=""/>
        <dsp:cNvSpPr/>
      </dsp:nvSpPr>
      <dsp:spPr>
        <a:xfrm>
          <a:off x="2607540" y="3286250"/>
          <a:ext cx="6207141" cy="61207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0" i="0" kern="1200" dirty="0" smtClean="0"/>
            <a:t>по </a:t>
          </a:r>
          <a:r>
            <a:rPr lang="ru-RU" sz="1000" b="0" i="0" kern="1200" dirty="0" smtClean="0">
              <a:hlinkClick xmlns:r="http://schemas.openxmlformats.org/officeDocument/2006/relationships" r:id="rId2" tooltip="Формула 3.13"/>
            </a:rPr>
            <a:t>формуле 3.13</a:t>
          </a:r>
          <a:r>
            <a:rPr lang="ru-RU" sz="1000" b="0" i="0" kern="1200" dirty="0" smtClean="0"/>
            <a:t> вычисляют расчетное напряжение сдвига в грунте земляного полотна или в песчаном слое одежды, удельное активное напряжение сдвига от единичной нагрузки, определяемое с помощью номограмм (</a:t>
          </a:r>
          <a:r>
            <a:rPr lang="ru-RU" sz="1000" b="0" i="0" kern="1200" dirty="0" smtClean="0">
              <a:hlinkClick xmlns:r="http://schemas.openxmlformats.org/officeDocument/2006/relationships" r:id="rId2" tooltip="Рисунок 3.2"/>
            </a:rPr>
            <a:t>рис. 3.2</a:t>
          </a:r>
          <a:r>
            <a:rPr lang="ru-RU" sz="1000" b="0" i="0" kern="1200" dirty="0" smtClean="0"/>
            <a:t> и </a:t>
          </a:r>
          <a:r>
            <a:rPr lang="ru-RU" sz="1000" b="0" i="0" kern="1200" dirty="0" smtClean="0">
              <a:hlinkClick xmlns:r="http://schemas.openxmlformats.org/officeDocument/2006/relationships" r:id="rId2" tooltip="Рисунок 3.3"/>
            </a:rPr>
            <a:t>рис. 3.3</a:t>
          </a:r>
          <a:r>
            <a:rPr lang="ru-RU" sz="1000" b="0" i="0" kern="1200" dirty="0" smtClean="0"/>
            <a:t>)</a:t>
          </a:r>
          <a:endParaRPr lang="ru-RU" sz="1000" kern="1200" dirty="0"/>
        </a:p>
      </dsp:txBody>
      <dsp:txXfrm>
        <a:off x="2607540" y="3286250"/>
        <a:ext cx="6207141" cy="612072"/>
      </dsp:txXfrm>
    </dsp:sp>
    <dsp:sp modelId="{D5D13BB1-00E1-4EB0-90D3-5F62B5A1A4EA}">
      <dsp:nvSpPr>
        <dsp:cNvPr id="0" name=""/>
        <dsp:cNvSpPr/>
      </dsp:nvSpPr>
      <dsp:spPr>
        <a:xfrm>
          <a:off x="2639045" y="5248697"/>
          <a:ext cx="5219940" cy="43744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i="0" kern="1200" dirty="0" smtClean="0"/>
            <a:t>при необходимости, изменяя толщины конструктивных слоев, подбирают конструкцию, удовлетворяющую условию </a:t>
          </a:r>
          <a:r>
            <a:rPr lang="ru-RU" sz="800" b="0" i="0" kern="1200" dirty="0" smtClean="0">
              <a:hlinkClick xmlns:r="http://schemas.openxmlformats.org/officeDocument/2006/relationships" r:id="rId2" tooltip="Пункт 3.30"/>
            </a:rPr>
            <a:t>п. 3.30</a:t>
          </a:r>
          <a:endParaRPr lang="ru-RU" sz="800" kern="1200" dirty="0"/>
        </a:p>
      </dsp:txBody>
      <dsp:txXfrm>
        <a:off x="2639045" y="5248697"/>
        <a:ext cx="5219940" cy="437441"/>
      </dsp:txXfrm>
    </dsp:sp>
    <dsp:sp modelId="{FA7CF731-DEBB-4592-A866-53E3AD1EC558}">
      <dsp:nvSpPr>
        <dsp:cNvPr id="0" name=""/>
        <dsp:cNvSpPr/>
      </dsp:nvSpPr>
      <dsp:spPr>
        <a:xfrm>
          <a:off x="2607540" y="4119069"/>
          <a:ext cx="5246458" cy="49743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i="0" kern="1200" dirty="0" smtClean="0"/>
            <a:t> по </a:t>
          </a:r>
          <a:r>
            <a:rPr lang="ru-RU" sz="800" b="0" i="0" kern="1200" dirty="0" smtClean="0">
              <a:hlinkClick xmlns:r="http://schemas.openxmlformats.org/officeDocument/2006/relationships" r:id="rId2" tooltip="Формула 3.1"/>
            </a:rPr>
            <a:t>формуле 3.11</a:t>
          </a:r>
          <a:r>
            <a:rPr lang="ru-RU" sz="800" b="0" i="0" kern="1200" dirty="0" smtClean="0"/>
            <a:t> проверяют выполнение условия прочности (с учетом требуемой надежности)</a:t>
          </a:r>
          <a:endParaRPr lang="ru-RU" sz="800" kern="1200" dirty="0"/>
        </a:p>
      </dsp:txBody>
      <dsp:txXfrm>
        <a:off x="2607540" y="4119069"/>
        <a:ext cx="5246458" cy="497436"/>
      </dsp:txXfrm>
    </dsp:sp>
    <dsp:sp modelId="{21A456ED-C319-475D-878E-DB6DAB2A99A4}">
      <dsp:nvSpPr>
        <dsp:cNvPr id="0" name=""/>
        <dsp:cNvSpPr/>
      </dsp:nvSpPr>
      <dsp:spPr>
        <a:xfrm>
          <a:off x="2607540" y="4691566"/>
          <a:ext cx="5231515" cy="43744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0" i="0" kern="1200" dirty="0" smtClean="0"/>
            <a:t> по </a:t>
          </a:r>
          <a:r>
            <a:rPr lang="ru-RU" sz="800" b="0" i="0" kern="1200" dirty="0" smtClean="0">
              <a:hlinkClick xmlns:r="http://schemas.openxmlformats.org/officeDocument/2006/relationships" r:id="rId2" tooltip="Формула 3.14"/>
            </a:rPr>
            <a:t>формуле 3.14</a:t>
          </a:r>
          <a:r>
            <a:rPr lang="ru-RU" sz="800" b="0" i="0" kern="1200" dirty="0" smtClean="0"/>
            <a:t> вычисляют предельное напряжение сдвига</a:t>
          </a:r>
          <a:endParaRPr lang="ru-RU" sz="800" kern="1200" dirty="0"/>
        </a:p>
      </dsp:txBody>
      <dsp:txXfrm>
        <a:off x="2607540" y="4691566"/>
        <a:ext cx="5231515" cy="437441"/>
      </dsp:txXfrm>
    </dsp:sp>
    <dsp:sp modelId="{3248A55E-8599-4E92-9021-C800BFE6A834}">
      <dsp:nvSpPr>
        <dsp:cNvPr id="0" name=""/>
        <dsp:cNvSpPr/>
      </dsp:nvSpPr>
      <dsp:spPr>
        <a:xfrm>
          <a:off x="2699788" y="5976665"/>
          <a:ext cx="5749848" cy="43744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Часто можно наблюдать следующую коллизию, при расчете ДО высоких категорий – определяющим критерием прочности является сдвиговые деформации, коэффициенты запаса часто на пределе 1, когда другие условия уже достигнуты</a:t>
          </a:r>
          <a:endParaRPr lang="ru-RU" sz="800" kern="1200" dirty="0"/>
        </a:p>
      </dsp:txBody>
      <dsp:txXfrm>
        <a:off x="2699788" y="5976665"/>
        <a:ext cx="5749848" cy="437441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FC99D3A-1EED-4DBF-86D4-9952FC8130BC}">
      <dsp:nvSpPr>
        <dsp:cNvPr id="0" name=""/>
        <dsp:cNvSpPr/>
      </dsp:nvSpPr>
      <dsp:spPr>
        <a:xfrm>
          <a:off x="2411382" y="2160844"/>
          <a:ext cx="468928" cy="36810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81056"/>
              </a:lnTo>
              <a:lnTo>
                <a:pt x="468928" y="368105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AC51C4-60FD-4B01-878A-CEA3134B3E20}">
      <dsp:nvSpPr>
        <dsp:cNvPr id="0" name=""/>
        <dsp:cNvSpPr/>
      </dsp:nvSpPr>
      <dsp:spPr>
        <a:xfrm>
          <a:off x="2411382" y="2160844"/>
          <a:ext cx="335939" cy="26309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30917"/>
              </a:lnTo>
              <a:lnTo>
                <a:pt x="335939" y="263091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03DE94-804D-4446-B33A-18E5A2D11391}">
      <dsp:nvSpPr>
        <dsp:cNvPr id="0" name=""/>
        <dsp:cNvSpPr/>
      </dsp:nvSpPr>
      <dsp:spPr>
        <a:xfrm>
          <a:off x="2411382" y="2160844"/>
          <a:ext cx="324926" cy="12808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0808"/>
              </a:lnTo>
              <a:lnTo>
                <a:pt x="324926" y="128080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8D31A4-2DA4-48B2-89C2-F01E1A3BCC4D}">
      <dsp:nvSpPr>
        <dsp:cNvPr id="0" name=""/>
        <dsp:cNvSpPr/>
      </dsp:nvSpPr>
      <dsp:spPr>
        <a:xfrm>
          <a:off x="2411382" y="2160844"/>
          <a:ext cx="347466" cy="3967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6793"/>
              </a:lnTo>
              <a:lnTo>
                <a:pt x="347466" y="39679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35EA81-7C12-4575-B2BE-06C97140796A}">
      <dsp:nvSpPr>
        <dsp:cNvPr id="0" name=""/>
        <dsp:cNvSpPr/>
      </dsp:nvSpPr>
      <dsp:spPr>
        <a:xfrm>
          <a:off x="2760835" y="1231761"/>
          <a:ext cx="2105784" cy="378163"/>
        </a:xfrm>
        <a:custGeom>
          <a:avLst/>
          <a:gdLst/>
          <a:ahLst/>
          <a:cxnLst/>
          <a:rect l="0" t="0" r="0" b="0"/>
          <a:pathLst>
            <a:path>
              <a:moveTo>
                <a:pt x="2105784" y="0"/>
              </a:moveTo>
              <a:lnTo>
                <a:pt x="2105784" y="153193"/>
              </a:lnTo>
              <a:lnTo>
                <a:pt x="0" y="153193"/>
              </a:lnTo>
              <a:lnTo>
                <a:pt x="0" y="37816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6CDA45-4FBA-4B97-9466-40498B23E69A}">
      <dsp:nvSpPr>
        <dsp:cNvPr id="0" name=""/>
        <dsp:cNvSpPr/>
      </dsp:nvSpPr>
      <dsp:spPr>
        <a:xfrm>
          <a:off x="1816711" y="160475"/>
          <a:ext cx="6099816" cy="1071286"/>
        </a:xfrm>
        <a:prstGeom prst="rect">
          <a:avLst/>
        </a:prstGeom>
        <a:gradFill rotWithShape="0">
          <a:gsLst>
            <a:gs pos="0">
              <a:schemeClr val="bg2">
                <a:lumMod val="75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/>
            <a:t>Расчет конструкции на сопротивление монолитных слоев усталостному разрушению от растяжения при изгибе</a:t>
          </a:r>
          <a:endParaRPr lang="ru-RU" sz="1200" kern="1200" dirty="0"/>
        </a:p>
      </dsp:txBody>
      <dsp:txXfrm>
        <a:off x="1816711" y="160475"/>
        <a:ext cx="6099816" cy="1071286"/>
      </dsp:txXfrm>
    </dsp:sp>
    <dsp:sp modelId="{AAD0FB5A-D6E2-4849-B2F2-0986818FACF6}">
      <dsp:nvSpPr>
        <dsp:cNvPr id="0" name=""/>
        <dsp:cNvSpPr/>
      </dsp:nvSpPr>
      <dsp:spPr>
        <a:xfrm>
          <a:off x="2324019" y="1609925"/>
          <a:ext cx="873633" cy="550919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 dirty="0"/>
        </a:p>
      </dsp:txBody>
      <dsp:txXfrm>
        <a:off x="2324019" y="1609925"/>
        <a:ext cx="873633" cy="550919"/>
      </dsp:txXfrm>
    </dsp:sp>
    <dsp:sp modelId="{94DD4DBE-9A11-4FE2-9DBC-3976B2C81106}">
      <dsp:nvSpPr>
        <dsp:cNvPr id="0" name=""/>
        <dsp:cNvSpPr/>
      </dsp:nvSpPr>
      <dsp:spPr>
        <a:xfrm>
          <a:off x="2758848" y="2334650"/>
          <a:ext cx="6021184" cy="44597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0" i="0" kern="1200" dirty="0" smtClean="0"/>
            <a:t>приводят конструкцию к двухслойной модели и определяют отношения </a:t>
          </a:r>
          <a:r>
            <a:rPr lang="en-US" sz="1000" b="0" i="0" kern="1200" dirty="0" smtClean="0"/>
            <a:t>h</a:t>
          </a:r>
          <a:r>
            <a:rPr lang="ru-RU" sz="1000" b="0" i="0" kern="1200" dirty="0" smtClean="0"/>
            <a:t>в/</a:t>
          </a:r>
          <a:r>
            <a:rPr lang="en-US" sz="1000" b="0" i="0" kern="1200" dirty="0" smtClean="0"/>
            <a:t>D </a:t>
          </a:r>
          <a:r>
            <a:rPr lang="ru-RU" sz="1000" b="0" i="0" kern="1200" dirty="0" smtClean="0"/>
            <a:t>и </a:t>
          </a:r>
          <a:r>
            <a:rPr lang="en-US" sz="1000" b="0" i="0" kern="1200" dirty="0" smtClean="0"/>
            <a:t>E</a:t>
          </a:r>
          <a:r>
            <a:rPr lang="ru-RU" sz="1000" b="0" i="0" kern="1200" dirty="0" smtClean="0"/>
            <a:t>в/</a:t>
          </a:r>
          <a:r>
            <a:rPr lang="en-US" sz="1000" b="0" i="0" kern="1200" dirty="0" smtClean="0"/>
            <a:t>E</a:t>
          </a:r>
          <a:r>
            <a:rPr lang="ru-RU" sz="1000" b="0" i="0" kern="1200" dirty="0" err="1" smtClean="0"/>
            <a:t>пр</a:t>
          </a:r>
          <a:endParaRPr lang="ru-RU" sz="1000" kern="1200" dirty="0"/>
        </a:p>
      </dsp:txBody>
      <dsp:txXfrm>
        <a:off x="2758848" y="2334650"/>
        <a:ext cx="6021184" cy="445976"/>
      </dsp:txXfrm>
    </dsp:sp>
    <dsp:sp modelId="{0A3EB64F-2139-4EB5-980E-C9C6F0EDF300}">
      <dsp:nvSpPr>
        <dsp:cNvPr id="0" name=""/>
        <dsp:cNvSpPr/>
      </dsp:nvSpPr>
      <dsp:spPr>
        <a:xfrm>
          <a:off x="2736308" y="3168356"/>
          <a:ext cx="5950629" cy="5465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0" i="0" kern="1200" dirty="0" smtClean="0"/>
            <a:t>по полученным параметрам по номограмме </a:t>
          </a:r>
          <a:r>
            <a:rPr lang="ru-RU" sz="1000" b="0" i="0" kern="1200" dirty="0" smtClean="0">
              <a:hlinkClick xmlns:r="http://schemas.openxmlformats.org/officeDocument/2006/relationships" r:id="rId2" tooltip="Рисунок 3.4"/>
            </a:rPr>
            <a:t>рис. 3.4</a:t>
          </a:r>
          <a:r>
            <a:rPr lang="ru-RU" sz="1000" b="0" i="0" kern="1200" dirty="0" smtClean="0"/>
            <a:t> находят значение  и по </a:t>
          </a:r>
          <a:r>
            <a:rPr lang="ru-RU" sz="1000" b="0" i="0" kern="1200" dirty="0" smtClean="0">
              <a:hlinkClick xmlns:r="http://schemas.openxmlformats.org/officeDocument/2006/relationships" r:id="rId2" tooltip="Формула 3.16"/>
            </a:rPr>
            <a:t>формуле 3.16</a:t>
          </a:r>
          <a:r>
            <a:rPr lang="ru-RU" sz="1000" b="0" i="0" kern="1200" dirty="0" smtClean="0"/>
            <a:t> вычисляют расчетное растягивающее напряжение</a:t>
          </a:r>
          <a:endParaRPr lang="ru-RU" sz="1000" kern="1200" dirty="0"/>
        </a:p>
      </dsp:txBody>
      <dsp:txXfrm>
        <a:off x="2736308" y="3168356"/>
        <a:ext cx="5950629" cy="546591"/>
      </dsp:txXfrm>
    </dsp:sp>
    <dsp:sp modelId="{36679D67-EA4C-4C95-BD12-BC1226D923A3}">
      <dsp:nvSpPr>
        <dsp:cNvPr id="0" name=""/>
        <dsp:cNvSpPr/>
      </dsp:nvSpPr>
      <dsp:spPr>
        <a:xfrm>
          <a:off x="2747321" y="4408681"/>
          <a:ext cx="6159080" cy="76616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0" i="0" kern="1200" dirty="0" smtClean="0"/>
            <a:t>вычисляют предельное растягивающее напряжение по </a:t>
          </a:r>
          <a:r>
            <a:rPr lang="ru-RU" sz="1000" b="0" i="0" kern="1200" dirty="0" smtClean="0">
              <a:hlinkClick xmlns:r="http://schemas.openxmlformats.org/officeDocument/2006/relationships" r:id="rId2" tooltip="Формула 3.18"/>
            </a:rPr>
            <a:t>формуле (3.18</a:t>
          </a:r>
          <a:r>
            <a:rPr lang="ru-RU" sz="1000" b="0" i="0" kern="1200" dirty="0" smtClean="0"/>
            <a:t>). В пакете асфальтобетонных слоев за предельное растягивающее напряжение </a:t>
          </a:r>
          <a:r>
            <a:rPr lang="ru-RU" sz="1000" b="0" i="1" kern="1200" dirty="0" smtClean="0"/>
            <a:t>R</a:t>
          </a:r>
          <a:r>
            <a:rPr lang="ru-RU" sz="1000" b="0" i="1" kern="1200" baseline="-25000" dirty="0" smtClean="0"/>
            <a:t>N</a:t>
          </a:r>
          <a:r>
            <a:rPr lang="ru-RU" sz="1000" b="0" i="0" kern="1200" dirty="0" smtClean="0"/>
            <a:t> принимают значение, отвечающее материалу нижнего слоя асфальтобетонного пакета</a:t>
          </a:r>
          <a:endParaRPr lang="ru-RU" sz="1000" kern="1200" dirty="0"/>
        </a:p>
      </dsp:txBody>
      <dsp:txXfrm>
        <a:off x="2747321" y="4408681"/>
        <a:ext cx="6159080" cy="766162"/>
      </dsp:txXfrm>
    </dsp:sp>
    <dsp:sp modelId="{CDC62722-BCD6-4572-8E4B-9D7057F77534}">
      <dsp:nvSpPr>
        <dsp:cNvPr id="0" name=""/>
        <dsp:cNvSpPr/>
      </dsp:nvSpPr>
      <dsp:spPr>
        <a:xfrm>
          <a:off x="2880311" y="5688632"/>
          <a:ext cx="5581314" cy="30653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i="0" kern="1200" dirty="0" smtClean="0"/>
            <a:t>проверяют  </a:t>
          </a:r>
          <a:r>
            <a:rPr lang="ru-RU" sz="1100" b="0" i="0" kern="1200" dirty="0" smtClean="0">
              <a:hlinkClick xmlns:r="http://schemas.openxmlformats.org/officeDocument/2006/relationships" r:id="rId2" tooltip="Формула 3.15"/>
            </a:rPr>
            <a:t>условие (3.15</a:t>
          </a:r>
          <a:r>
            <a:rPr lang="ru-RU" sz="1100" b="0" i="0" kern="1200" dirty="0" smtClean="0"/>
            <a:t>) и при необходимости корректируют конструкцию</a:t>
          </a:r>
          <a:endParaRPr lang="ru-RU" sz="1100" kern="1200" dirty="0"/>
        </a:p>
      </dsp:txBody>
      <dsp:txXfrm>
        <a:off x="2880311" y="5688632"/>
        <a:ext cx="5581314" cy="306537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A72DD2B-AC92-4B18-8EC0-2F0610D5A562}">
      <dsp:nvSpPr>
        <dsp:cNvPr id="0" name=""/>
        <dsp:cNvSpPr/>
      </dsp:nvSpPr>
      <dsp:spPr>
        <a:xfrm>
          <a:off x="2100780" y="1906795"/>
          <a:ext cx="178592" cy="24453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45346"/>
              </a:lnTo>
              <a:lnTo>
                <a:pt x="178592" y="244534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68D7A9-FC54-4760-9D4D-C681B0C18F30}">
      <dsp:nvSpPr>
        <dsp:cNvPr id="0" name=""/>
        <dsp:cNvSpPr/>
      </dsp:nvSpPr>
      <dsp:spPr>
        <a:xfrm>
          <a:off x="2100780" y="1906795"/>
          <a:ext cx="338356" cy="4137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37559"/>
              </a:lnTo>
              <a:lnTo>
                <a:pt x="338356" y="413755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5084CD-4117-4598-AC7E-17734183A0B6}">
      <dsp:nvSpPr>
        <dsp:cNvPr id="0" name=""/>
        <dsp:cNvSpPr/>
      </dsp:nvSpPr>
      <dsp:spPr>
        <a:xfrm>
          <a:off x="2100780" y="1906795"/>
          <a:ext cx="267937" cy="32306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30689"/>
              </a:lnTo>
              <a:lnTo>
                <a:pt x="267937" y="323068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CA596D-AEB1-4343-B7D1-F18DD878030C}">
      <dsp:nvSpPr>
        <dsp:cNvPr id="0" name=""/>
        <dsp:cNvSpPr/>
      </dsp:nvSpPr>
      <dsp:spPr>
        <a:xfrm>
          <a:off x="2100780" y="1906795"/>
          <a:ext cx="127121" cy="13885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88546"/>
              </a:lnTo>
              <a:lnTo>
                <a:pt x="127121" y="138854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2F3EF1-8CFC-4936-9777-BF16136D71E3}">
      <dsp:nvSpPr>
        <dsp:cNvPr id="0" name=""/>
        <dsp:cNvSpPr/>
      </dsp:nvSpPr>
      <dsp:spPr>
        <a:xfrm>
          <a:off x="2100780" y="1906795"/>
          <a:ext cx="140809" cy="4773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7330"/>
              </a:lnTo>
              <a:lnTo>
                <a:pt x="140809" y="47733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03DE94-804D-4446-B33A-18E5A2D11391}">
      <dsp:nvSpPr>
        <dsp:cNvPr id="0" name=""/>
        <dsp:cNvSpPr/>
      </dsp:nvSpPr>
      <dsp:spPr>
        <a:xfrm>
          <a:off x="4363044" y="1189635"/>
          <a:ext cx="91440" cy="132925"/>
        </a:xfrm>
        <a:custGeom>
          <a:avLst/>
          <a:gdLst/>
          <a:ahLst/>
          <a:cxnLst/>
          <a:rect l="0" t="0" r="0" b="0"/>
          <a:pathLst>
            <a:path>
              <a:moveTo>
                <a:pt x="134287" y="0"/>
              </a:moveTo>
              <a:lnTo>
                <a:pt x="134287" y="12853"/>
              </a:lnTo>
              <a:lnTo>
                <a:pt x="45720" y="12853"/>
              </a:lnTo>
              <a:lnTo>
                <a:pt x="45720" y="1329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6CDA45-4FBA-4B97-9466-40498B23E69A}">
      <dsp:nvSpPr>
        <dsp:cNvPr id="0" name=""/>
        <dsp:cNvSpPr/>
      </dsp:nvSpPr>
      <dsp:spPr>
        <a:xfrm>
          <a:off x="706542" y="55151"/>
          <a:ext cx="7581579" cy="1134483"/>
        </a:xfrm>
        <a:prstGeom prst="rect">
          <a:avLst/>
        </a:prstGeom>
        <a:gradFill rotWithShape="0">
          <a:gsLst>
            <a:gs pos="0">
              <a:schemeClr val="bg2">
                <a:lumMod val="75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Изменения необходимые в ОДН 218.046-01 - Проектирование нежестких дорожных одежд в связи с применением ТР ТС 014/2011 Технический регламент таможенного союза. «Безопасность автомобильных дорог».</a:t>
          </a:r>
          <a:endParaRPr lang="ru-RU" sz="1500" kern="1200" dirty="0"/>
        </a:p>
      </dsp:txBody>
      <dsp:txXfrm>
        <a:off x="706542" y="55151"/>
        <a:ext cx="7581579" cy="1134483"/>
      </dsp:txXfrm>
    </dsp:sp>
    <dsp:sp modelId="{0A3EB64F-2139-4EB5-980E-C9C6F0EDF300}">
      <dsp:nvSpPr>
        <dsp:cNvPr id="0" name=""/>
        <dsp:cNvSpPr/>
      </dsp:nvSpPr>
      <dsp:spPr>
        <a:xfrm>
          <a:off x="1523784" y="1322560"/>
          <a:ext cx="5769960" cy="58423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В ОДН 218.046-01 Проектирование нежестких дорожных одежд представлено 20 графиков и номограмм. Многие графики и номограммы возникли как результаты экспериментальных исследований. </a:t>
          </a:r>
          <a:endParaRPr lang="ru-RU" sz="1000" kern="1200" dirty="0"/>
        </a:p>
      </dsp:txBody>
      <dsp:txXfrm>
        <a:off x="1523784" y="1322560"/>
        <a:ext cx="5769960" cy="584234"/>
      </dsp:txXfrm>
    </dsp:sp>
    <dsp:sp modelId="{08CD2A25-379A-415E-BDC2-EEECF2F9B988}">
      <dsp:nvSpPr>
        <dsp:cNvPr id="0" name=""/>
        <dsp:cNvSpPr/>
      </dsp:nvSpPr>
      <dsp:spPr>
        <a:xfrm>
          <a:off x="2241590" y="2035426"/>
          <a:ext cx="6143486" cy="69739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Некоторые из этих номограмм очень специфичные, но многие могут быть легко аппроксимированы кубическими и линейными функциями</a:t>
          </a:r>
        </a:p>
      </dsp:txBody>
      <dsp:txXfrm>
        <a:off x="2241590" y="2035426"/>
        <a:ext cx="6143486" cy="697399"/>
      </dsp:txXfrm>
    </dsp:sp>
    <dsp:sp modelId="{D2CAE871-D2E6-400F-B209-162F1235CBDA}">
      <dsp:nvSpPr>
        <dsp:cNvPr id="0" name=""/>
        <dsp:cNvSpPr/>
      </dsp:nvSpPr>
      <dsp:spPr>
        <a:xfrm>
          <a:off x="2227902" y="2871605"/>
          <a:ext cx="6095183" cy="8474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Все создатели САПР самостоятельно разрабатывают свои семейства функций, аппроксимирующих эти графики и номограммы. Данный ОДН 218.046–01 реализован во всех программах расчётов дорожных одежд, используемых в России: </a:t>
          </a:r>
          <a:r>
            <a:rPr lang="ru-RU" sz="11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IndorPavement</a:t>
          </a:r>
          <a:r>
            <a:rPr lang="ru-RU" sz="11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(«</a:t>
          </a:r>
          <a:r>
            <a:rPr lang="ru-RU" sz="11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ИндорСофт</a:t>
          </a:r>
          <a:r>
            <a:rPr lang="ru-RU" sz="11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», Томск), </a:t>
          </a:r>
          <a:r>
            <a:rPr lang="ru-RU" sz="11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Топоматик</a:t>
          </a:r>
          <a:r>
            <a:rPr lang="ru-RU" sz="11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11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Robur</a:t>
          </a:r>
          <a:r>
            <a:rPr lang="ru-RU" sz="11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— Дорожная одежда («</a:t>
          </a:r>
          <a:r>
            <a:rPr lang="ru-RU" sz="11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Топоматик</a:t>
          </a:r>
          <a:r>
            <a:rPr lang="ru-RU" sz="11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», Санкт-Петербург) и CREDO РАДОН RU («Кредо-Диалог», Беларусь).</a:t>
          </a:r>
        </a:p>
      </dsp:txBody>
      <dsp:txXfrm>
        <a:off x="2227902" y="2871605"/>
        <a:ext cx="6095183" cy="847471"/>
      </dsp:txXfrm>
    </dsp:sp>
    <dsp:sp modelId="{EFBD25E0-1644-468F-A9C4-EEFDB21EB1F6}">
      <dsp:nvSpPr>
        <dsp:cNvPr id="0" name=""/>
        <dsp:cNvSpPr/>
      </dsp:nvSpPr>
      <dsp:spPr>
        <a:xfrm>
          <a:off x="2368717" y="4851599"/>
          <a:ext cx="5753047" cy="57177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Все графики и номограммы необходимо перестроить, таблицы так же потеряли свою актуальность. Необходимо провести большую лабораторную и аналитическую  работу </a:t>
          </a:r>
          <a:endParaRPr lang="ru-RU" sz="11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2368717" y="4851599"/>
        <a:ext cx="5753047" cy="571770"/>
      </dsp:txXfrm>
    </dsp:sp>
    <dsp:sp modelId="{C998E381-9F41-404C-ABA2-884B6515745D}">
      <dsp:nvSpPr>
        <dsp:cNvPr id="0" name=""/>
        <dsp:cNvSpPr/>
      </dsp:nvSpPr>
      <dsp:spPr>
        <a:xfrm>
          <a:off x="2439137" y="5696538"/>
          <a:ext cx="5624193" cy="69563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Изменение нормативной базы на материалы согласно ТР ТС 014/2011  приводит к тому, что использование кубовидного щебеня изменит модуль упругости асфальтобетонной смеси .  (Про изменения было подробно сказано ранее в докладе коллег )</a:t>
          </a:r>
        </a:p>
      </dsp:txBody>
      <dsp:txXfrm>
        <a:off x="2439137" y="5696538"/>
        <a:ext cx="5624193" cy="695632"/>
      </dsp:txXfrm>
    </dsp:sp>
    <dsp:sp modelId="{0C54B5A3-F962-43CD-B551-0745B4110DA2}">
      <dsp:nvSpPr>
        <dsp:cNvPr id="0" name=""/>
        <dsp:cNvSpPr/>
      </dsp:nvSpPr>
      <dsp:spPr>
        <a:xfrm>
          <a:off x="2279373" y="3995848"/>
          <a:ext cx="5945127" cy="7125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Отклонение при самостоятельной аппроксимации разработчиками в данных программах зачастую приводят к разным результатам расчета, что характерно для «расчета на </a:t>
          </a:r>
          <a:r>
            <a:rPr lang="ru-RU" sz="11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сдвигоустойчивость</a:t>
          </a:r>
          <a:r>
            <a:rPr lang="ru-RU" sz="11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». Ошибка всего в одной цифре может приводить к увеличения толщины отдельных слоёв дорожной одежды или даже добавления новых слоёв</a:t>
          </a:r>
        </a:p>
      </dsp:txBody>
      <dsp:txXfrm>
        <a:off x="2279373" y="3995848"/>
        <a:ext cx="5945127" cy="712585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ADBB97D-1AEC-4324-BC1E-066F66414B2E}">
      <dsp:nvSpPr>
        <dsp:cNvPr id="0" name=""/>
        <dsp:cNvSpPr/>
      </dsp:nvSpPr>
      <dsp:spPr>
        <a:xfrm rot="5400000">
          <a:off x="-267472" y="269275"/>
          <a:ext cx="1783147" cy="124820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 dirty="0"/>
        </a:p>
      </dsp:txBody>
      <dsp:txXfrm rot="5400000">
        <a:off x="-267472" y="269275"/>
        <a:ext cx="1783147" cy="1248203"/>
      </dsp:txXfrm>
    </dsp:sp>
    <dsp:sp modelId="{C2E51405-B7B8-44F1-A185-552CECC5837F}">
      <dsp:nvSpPr>
        <dsp:cNvPr id="0" name=""/>
        <dsp:cNvSpPr/>
      </dsp:nvSpPr>
      <dsp:spPr>
        <a:xfrm rot="5400000">
          <a:off x="3608974" y="-2358968"/>
          <a:ext cx="1159045" cy="588058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latin typeface="Arial" pitchFamily="34" charset="0"/>
              <a:cs typeface="Arial" pitchFamily="34" charset="0"/>
            </a:rPr>
            <a:t>Согласно ГОСТ 32960-2014 п. 4.2.3  Величину нормативного давления  (</a:t>
          </a:r>
          <a:r>
            <a:rPr lang="en-US" sz="1100" kern="1200" dirty="0" smtClean="0">
              <a:latin typeface="Arial" pitchFamily="34" charset="0"/>
              <a:cs typeface="Arial" pitchFamily="34" charset="0"/>
            </a:rPr>
            <a:t>p</a:t>
          </a:r>
          <a:r>
            <a:rPr lang="ru-RU" sz="1100" kern="1200" dirty="0" smtClean="0">
              <a:latin typeface="Arial" pitchFamily="34" charset="0"/>
              <a:cs typeface="Arial" pitchFamily="34" charset="0"/>
            </a:rPr>
            <a:t>) колеса  на покрытие  от нормативной нагрузки АК следует принимать: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p=</a:t>
          </a:r>
          <a:r>
            <a:rPr lang="ru-RU" sz="1100" kern="1200" dirty="0" smtClean="0"/>
            <a:t>800 кПа – для автомобильных дорог с капитальными дорожными одеждами;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p= </a:t>
          </a:r>
          <a:r>
            <a:rPr lang="ru-RU" sz="1100" kern="1200" dirty="0" smtClean="0"/>
            <a:t>600 кПа – для автомобильных дорог  с облегченными и переходного типа дорожными одеждами</a:t>
          </a:r>
          <a:endParaRPr lang="ru-RU" sz="1100" kern="1200" dirty="0"/>
        </a:p>
      </dsp:txBody>
      <dsp:txXfrm rot="5400000">
        <a:off x="3608974" y="-2358968"/>
        <a:ext cx="1159045" cy="5880588"/>
      </dsp:txXfrm>
    </dsp:sp>
    <dsp:sp modelId="{6BD404E9-57D7-493F-9103-9FBF9C93FD4A}">
      <dsp:nvSpPr>
        <dsp:cNvPr id="0" name=""/>
        <dsp:cNvSpPr/>
      </dsp:nvSpPr>
      <dsp:spPr>
        <a:xfrm rot="5400000">
          <a:off x="-267472" y="1860174"/>
          <a:ext cx="1783147" cy="124820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 dirty="0"/>
        </a:p>
      </dsp:txBody>
      <dsp:txXfrm rot="5400000">
        <a:off x="-267472" y="1860174"/>
        <a:ext cx="1783147" cy="1248203"/>
      </dsp:txXfrm>
    </dsp:sp>
    <dsp:sp modelId="{88737482-B4BC-4586-BE06-010DB07D6AD4}">
      <dsp:nvSpPr>
        <dsp:cNvPr id="0" name=""/>
        <dsp:cNvSpPr/>
      </dsp:nvSpPr>
      <dsp:spPr>
        <a:xfrm rot="5400000">
          <a:off x="3600565" y="-741550"/>
          <a:ext cx="1159045" cy="588058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A0D838-7151-4996-9A60-A2C19999964A}">
      <dsp:nvSpPr>
        <dsp:cNvPr id="0" name=""/>
        <dsp:cNvSpPr/>
      </dsp:nvSpPr>
      <dsp:spPr>
        <a:xfrm rot="5400000">
          <a:off x="-267472" y="3451073"/>
          <a:ext cx="1783147" cy="124820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 dirty="0"/>
        </a:p>
      </dsp:txBody>
      <dsp:txXfrm rot="5400000">
        <a:off x="-267472" y="3451073"/>
        <a:ext cx="1783147" cy="1248203"/>
      </dsp:txXfrm>
    </dsp:sp>
    <dsp:sp modelId="{F1B7A6B5-6C54-47BB-A859-138EFEF19FFB}">
      <dsp:nvSpPr>
        <dsp:cNvPr id="0" name=""/>
        <dsp:cNvSpPr/>
      </dsp:nvSpPr>
      <dsp:spPr>
        <a:xfrm rot="5400000">
          <a:off x="3600565" y="858342"/>
          <a:ext cx="1159045" cy="588058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>
              <a:latin typeface="Arial" pitchFamily="34" charset="0"/>
              <a:cs typeface="Arial" pitchFamily="34" charset="0"/>
            </a:rPr>
            <a:t>Поэтому при расчете </a:t>
          </a:r>
          <a:r>
            <a:rPr lang="en-US" sz="1100" kern="1200" dirty="0" smtClean="0">
              <a:latin typeface="Arial" pitchFamily="34" charset="0"/>
              <a:cs typeface="Arial" pitchFamily="34" charset="0"/>
            </a:rPr>
            <a:t>D=</a:t>
          </a:r>
          <a:r>
            <a:rPr lang="en-US" sz="1100" kern="1200" dirty="0" err="1" smtClean="0">
              <a:latin typeface="Arial" pitchFamily="34" charset="0"/>
              <a:cs typeface="Arial" pitchFamily="34" charset="0"/>
            </a:rPr>
            <a:t>sqrt</a:t>
          </a:r>
          <a:r>
            <a:rPr lang="en-US" sz="1100" kern="1200" dirty="0" smtClean="0">
              <a:latin typeface="Arial" pitchFamily="34" charset="0"/>
              <a:cs typeface="Arial" pitchFamily="34" charset="0"/>
            </a:rPr>
            <a:t>(</a:t>
          </a:r>
          <a:r>
            <a:rPr lang="ru-RU" sz="1100" kern="1200" dirty="0" smtClean="0">
              <a:latin typeface="Arial" pitchFamily="34" charset="0"/>
              <a:cs typeface="Arial" pitchFamily="34" charset="0"/>
            </a:rPr>
            <a:t>40*</a:t>
          </a:r>
          <a:r>
            <a:rPr lang="en-US" sz="1100" kern="1200" dirty="0" smtClean="0">
              <a:latin typeface="Arial" pitchFamily="34" charset="0"/>
              <a:cs typeface="Arial" pitchFamily="34" charset="0"/>
            </a:rPr>
            <a:t>Q</a:t>
          </a:r>
          <a:r>
            <a:rPr lang="ru-RU" sz="1100" kern="1200" dirty="0" err="1" smtClean="0">
              <a:latin typeface="Arial" pitchFamily="34" charset="0"/>
              <a:cs typeface="Arial" pitchFamily="34" charset="0"/>
            </a:rPr>
            <a:t>расч</a:t>
          </a:r>
          <a:r>
            <a:rPr lang="ru-RU" sz="1100" kern="1200" dirty="0" smtClean="0">
              <a:latin typeface="Arial" pitchFamily="34" charset="0"/>
              <a:cs typeface="Arial" pitchFamily="34" charset="0"/>
            </a:rPr>
            <a:t>/3,14*</a:t>
          </a:r>
          <a:r>
            <a:rPr lang="en-US" sz="1100" kern="1200" dirty="0" smtClean="0">
              <a:latin typeface="Arial" pitchFamily="34" charset="0"/>
              <a:cs typeface="Arial" pitchFamily="34" charset="0"/>
            </a:rPr>
            <a:t>p). </a:t>
          </a:r>
          <a:r>
            <a:rPr lang="ru-RU" sz="1100" kern="1200" dirty="0" smtClean="0">
              <a:latin typeface="Arial" pitchFamily="34" charset="0"/>
              <a:cs typeface="Arial" pitchFamily="34" charset="0"/>
            </a:rPr>
            <a:t>Диаметр отпечатка увеличится. Соответственно увеличатся и толщины слоев дорожной одежды.</a:t>
          </a:r>
          <a:endParaRPr lang="ru-RU" sz="1100" kern="1200" dirty="0"/>
        </a:p>
      </dsp:txBody>
      <dsp:txXfrm rot="5400000">
        <a:off x="3600565" y="858342"/>
        <a:ext cx="1159045" cy="5880588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ADBB97D-1AEC-4324-BC1E-066F66414B2E}">
      <dsp:nvSpPr>
        <dsp:cNvPr id="0" name=""/>
        <dsp:cNvSpPr/>
      </dsp:nvSpPr>
      <dsp:spPr>
        <a:xfrm rot="5400000">
          <a:off x="-267472" y="269275"/>
          <a:ext cx="1783147" cy="124820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 rot="5400000">
        <a:off x="-267472" y="269275"/>
        <a:ext cx="1783147" cy="1248203"/>
      </dsp:txXfrm>
    </dsp:sp>
    <dsp:sp modelId="{C2E51405-B7B8-44F1-A185-552CECC5837F}">
      <dsp:nvSpPr>
        <dsp:cNvPr id="0" name=""/>
        <dsp:cNvSpPr/>
      </dsp:nvSpPr>
      <dsp:spPr>
        <a:xfrm rot="5400000">
          <a:off x="3608974" y="-2358968"/>
          <a:ext cx="1159045" cy="588058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СП 34.13330.2012  содержит одиннадцать новых пунктов, которые касаются расчётов нежёстких дорожных одежд. </a:t>
          </a:r>
          <a:endParaRPr lang="ru-RU" sz="1400" kern="1200" dirty="0"/>
        </a:p>
      </dsp:txBody>
      <dsp:txXfrm rot="5400000">
        <a:off x="3608974" y="-2358968"/>
        <a:ext cx="1159045" cy="5880588"/>
      </dsp:txXfrm>
    </dsp:sp>
    <dsp:sp modelId="{6BD404E9-57D7-493F-9103-9FBF9C93FD4A}">
      <dsp:nvSpPr>
        <dsp:cNvPr id="0" name=""/>
        <dsp:cNvSpPr/>
      </dsp:nvSpPr>
      <dsp:spPr>
        <a:xfrm rot="5400000">
          <a:off x="-267472" y="1860174"/>
          <a:ext cx="1783147" cy="124820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 rot="5400000">
        <a:off x="-267472" y="1860174"/>
        <a:ext cx="1783147" cy="1248203"/>
      </dsp:txXfrm>
    </dsp:sp>
    <dsp:sp modelId="{88737482-B4BC-4586-BE06-010DB07D6AD4}">
      <dsp:nvSpPr>
        <dsp:cNvPr id="0" name=""/>
        <dsp:cNvSpPr/>
      </dsp:nvSpPr>
      <dsp:spPr>
        <a:xfrm rot="5400000">
          <a:off x="3600565" y="-741550"/>
          <a:ext cx="1159045" cy="588058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При этом они содержат </a:t>
          </a:r>
          <a:r>
            <a:rPr lang="ru-RU" sz="1400" kern="1200" dirty="0" err="1" smtClean="0">
              <a:latin typeface="Arial" pitchFamily="34" charset="0"/>
              <a:cs typeface="Arial" pitchFamily="34" charset="0"/>
            </a:rPr>
            <a:t>несогласующиеся</a:t>
          </a:r>
          <a:r>
            <a:rPr lang="ru-RU" sz="1400" kern="1200" dirty="0" smtClean="0">
              <a:latin typeface="Arial" pitchFamily="34" charset="0"/>
              <a:cs typeface="Arial" pitchFamily="34" charset="0"/>
            </a:rPr>
            <a:t> между собой отдельные выдержки с опечатками из устаревших отраслевых норм проектирования нежёстких дорожных одежд ОДН 218.046–01 2001 года и не содержат полного набора требований для выполнения расчётов и определения данных для их выполнения.</a:t>
          </a:r>
          <a:endParaRPr lang="ru-RU" sz="1400" kern="1200" dirty="0"/>
        </a:p>
      </dsp:txBody>
      <dsp:txXfrm rot="5400000">
        <a:off x="3600565" y="-741550"/>
        <a:ext cx="1159045" cy="5880588"/>
      </dsp:txXfrm>
    </dsp:sp>
    <dsp:sp modelId="{BEA0D838-7151-4996-9A60-A2C19999964A}">
      <dsp:nvSpPr>
        <dsp:cNvPr id="0" name=""/>
        <dsp:cNvSpPr/>
      </dsp:nvSpPr>
      <dsp:spPr>
        <a:xfrm rot="5400000">
          <a:off x="-267472" y="3451073"/>
          <a:ext cx="1783147" cy="124820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 rot="5400000">
        <a:off x="-267472" y="3451073"/>
        <a:ext cx="1783147" cy="1248203"/>
      </dsp:txXfrm>
    </dsp:sp>
    <dsp:sp modelId="{F1B7A6B5-6C54-47BB-A859-138EFEF19FFB}">
      <dsp:nvSpPr>
        <dsp:cNvPr id="0" name=""/>
        <dsp:cNvSpPr/>
      </dsp:nvSpPr>
      <dsp:spPr>
        <a:xfrm rot="5400000">
          <a:off x="3600565" y="858342"/>
          <a:ext cx="1159045" cy="588058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Поэтому при расчетах все проектные организации вынуждены использовать ОДН 218.046-01 </a:t>
          </a:r>
          <a:endParaRPr lang="ru-RU" sz="1400" kern="1200" dirty="0"/>
        </a:p>
      </dsp:txBody>
      <dsp:txXfrm rot="5400000">
        <a:off x="3600565" y="858342"/>
        <a:ext cx="1159045" cy="58805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B29A5F-2CC1-4A3F-99BF-3ABA7C172A3A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D7CE45-2310-463C-AC37-0E0337580F6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D7CE45-2310-463C-AC37-0E0337580F6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05.12.2016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22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12" Type="http://schemas.openxmlformats.org/officeDocument/2006/relationships/diagramColors" Target="../diagrams/colors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diagramQuickStyle" Target="../diagrams/quickStyle2.xml"/><Relationship Id="rId11" Type="http://schemas.openxmlformats.org/officeDocument/2006/relationships/diagramQuickStyle" Target="../diagrams/quickStyle3.xml"/><Relationship Id="rId5" Type="http://schemas.openxmlformats.org/officeDocument/2006/relationships/diagramLayout" Target="../diagrams/layout2.xml"/><Relationship Id="rId10" Type="http://schemas.openxmlformats.org/officeDocument/2006/relationships/diagramLayout" Target="../diagrams/layout3.xml"/><Relationship Id="rId4" Type="http://schemas.openxmlformats.org/officeDocument/2006/relationships/diagramData" Target="../diagrams/data2.xml"/><Relationship Id="rId9" Type="http://schemas.openxmlformats.org/officeDocument/2006/relationships/diagramData" Target="../diagrams/data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412776"/>
            <a:ext cx="8424936" cy="2520280"/>
          </a:xfr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000" dirty="0" smtClean="0">
                <a:latin typeface="Lucida Sans Unicode (Основной текст)"/>
                <a:cs typeface="Arial" pitchFamily="34" charset="0"/>
              </a:rPr>
              <a:t>Проблема актуализации нормативных документов для проектирования дорожных одежд</a:t>
            </a:r>
            <a:endParaRPr lang="ru-RU" sz="3000" dirty="0">
              <a:latin typeface="Lucida Sans Unicode (Основной текст)"/>
              <a:cs typeface="Arial" pitchFamily="34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67544" y="4221088"/>
            <a:ext cx="8424936" cy="2520280"/>
          </a:xfrm>
          <a:prstGeom prst="rect">
            <a:avLst/>
          </a:prstGeom>
          <a:noFill/>
          <a:ln w="9525" cap="flat" cmpd="sng" algn="ctr">
            <a:noFill/>
            <a:prstDash val="soli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500" b="1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Lucida Sans Unicode (Основной текст)"/>
                <a:cs typeface="Arial" pitchFamily="34" charset="0"/>
              </a:rPr>
              <a:t>Докладчик: ГИП ООО «Сибирская перспектива» Криковцов В.Е.</a:t>
            </a:r>
            <a:endParaRPr kumimoji="0" lang="ru-RU" sz="15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Lucida Sans Unicode (Основной текст)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381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ОДН 218.046-01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Проектирование нежестких дорожных одежд представлено </a:t>
            </a:r>
            <a:r>
              <a:rPr lang="ru-RU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20 графиков и номограмм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- многие графики и номограммы возникли как результаты </a:t>
            </a:r>
            <a:r>
              <a:rPr lang="ru-RU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экспериментальных исследований.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5"/>
            <a:ext cx="2319995" cy="237626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484784"/>
            <a:ext cx="3384376" cy="412011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861048"/>
            <a:ext cx="2310612" cy="247565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1556792"/>
            <a:ext cx="2885001" cy="352839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2564904"/>
            <a:ext cx="3842347" cy="331236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5536" y="260649"/>
            <a:ext cx="86409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Произошли изменения не учтенные в ОДН 218.046-01. Так согласно Приказа Минтранса РФ от 1 ноября 2007 г. № 157 «О реализации постановления Правительства Российской Федерации от 23 августа 2007 г. № 539 «О нормативах денежных затрат на содержание и ремонт автомобильных дорог федерального значения и правилах их расчета» - изменены межремонтные сроки и заданная надежность используемые при расчете: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2132856"/>
            <a:ext cx="21602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В ОДН 218.046-01</a:t>
            </a:r>
            <a:endParaRPr lang="ru-RU" sz="15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488110" y="2132856"/>
            <a:ext cx="4655890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Приказа Минтранса РФ от 1 ноября 2007 г. № 157</a:t>
            </a:r>
            <a:endParaRPr lang="ru-RU" sz="15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492896"/>
            <a:ext cx="4608512" cy="327570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64704" y="0"/>
            <a:ext cx="8579296" cy="98072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Планируемые изменения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межремонтных сроков и заданной надежности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131840" y="836712"/>
          <a:ext cx="4680518" cy="4066032"/>
        </p:xfrm>
        <a:graphic>
          <a:graphicData uri="http://schemas.openxmlformats.org/drawingml/2006/table">
            <a:tbl>
              <a:tblPr/>
              <a:tblGrid>
                <a:gridCol w="609993"/>
                <a:gridCol w="609993"/>
                <a:gridCol w="565025"/>
                <a:gridCol w="565025"/>
                <a:gridCol w="613902"/>
                <a:gridCol w="613902"/>
                <a:gridCol w="551339"/>
                <a:gridCol w="551339"/>
              </a:tblGrid>
              <a:tr h="133729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 dirty="0">
                          <a:latin typeface="Arial"/>
                          <a:ea typeface="Calibri"/>
                          <a:cs typeface="Times New Roman"/>
                        </a:rPr>
                        <a:t>Категория </a:t>
                      </a:r>
                      <a:r>
                        <a:rPr lang="ru-RU" sz="8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дорог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Тип дорожной одежды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Дорожно-климатическая зона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37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I - II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III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IV-V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23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межремонтный срок, лет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коэффициент надежности дорожной одежды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межремонтный срок, лет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коэффициент надежности дорожной одежды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 dirty="0">
                          <a:latin typeface="Arial"/>
                          <a:ea typeface="Calibri"/>
                          <a:cs typeface="Times New Roman"/>
                        </a:rPr>
                        <a:t>межремонтный срок, лет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коэффициент надежности дорожной одежды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7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1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2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4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6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7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8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4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IА, IБ, </a:t>
                      </a:r>
                      <a:r>
                        <a:rPr lang="ru-RU" sz="8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IB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капитальный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12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0,98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14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0,95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18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0,88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4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II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капитальный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12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0,95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12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0,92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15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0,88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45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III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капитальный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12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0,92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12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0,90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15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0,85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4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облегченный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12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 dirty="0">
                          <a:latin typeface="Arial"/>
                          <a:ea typeface="Calibri"/>
                          <a:cs typeface="Times New Roman"/>
                        </a:rPr>
                        <a:t>0,86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12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0,85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12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0,84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458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IV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капитальный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12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0,85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12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0,84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12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0,83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4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облегченный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10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0,85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10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0,84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12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0,82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4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переходный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0,82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0,80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0,77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4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V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облегченный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10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0,82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10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0,80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12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0,79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458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endParaRPr lang="ru-RU" sz="8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переходный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0,65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0,60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0,58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7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низший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0,65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0,60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>
                          <a:latin typeface="Arial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70980" algn="l"/>
                        </a:tabLst>
                      </a:pPr>
                      <a:r>
                        <a:rPr lang="ru-RU" sz="800" dirty="0">
                          <a:latin typeface="Arial"/>
                          <a:ea typeface="Calibri"/>
                          <a:cs typeface="Times New Roman"/>
                        </a:rPr>
                        <a:t>0,58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59024" y="4611231"/>
            <a:ext cx="878497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570663" algn="l"/>
              </a:tabLst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 изменениями и дополнениями от: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5706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25 февраля 2015 г.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5706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</a:t>
            </a:r>
            <a:r>
              <a:rPr kumimoji="0" lang="ru-RU" sz="1000" b="0" i="0" u="none" strike="noStrike" cap="none" normalizeH="0" baseline="0" dirty="0" smtClean="0" bmk="sub_300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Межремонтные сроки проведения работ по капитальному ремонту автомобильных дорог общего пользования федерального значения с нежесткими дорожными одеждами принимаются в соответствии с таблицей: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5706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2</a:t>
            </a:r>
            <a:r>
              <a:rPr kumimoji="0" lang="ru-RU" sz="1000" b="0" i="0" u="none" strike="noStrike" cap="none" normalizeH="0" baseline="0" dirty="0" smtClean="0" bmk="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Межремонтный срок проведения работ по ремонту автомобильных дорог федерального значения с усовершенствованным типом покрытия принимается равным 12 годам, с переходным и низшим типами дорожной одежды - 5 годам.</a:t>
            </a:r>
            <a:endParaRPr kumimoji="0" lang="ru-RU" sz="1000" b="0" i="0" u="none" strike="noStrike" cap="none" normalizeH="0" baseline="0" dirty="0" smtClean="0" bmk="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570663" algn="l"/>
              </a:tabLst>
            </a:pPr>
            <a:r>
              <a:rPr kumimoji="0" lang="ru-RU" sz="10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3. Межремонтные сроки проведения работ по капитальному ремонту автомобильных дорог федерального значения с жесткими дорожными одеждами (с цементобетонным покрытием) принимается равным 25 годам, по ремонту - 12 годам.</a:t>
            </a:r>
            <a:endParaRPr kumimoji="0" lang="ru-RU" sz="1000" b="0" i="0" u="none" strike="noStrike" cap="none" normalizeH="0" baseline="0" dirty="0" smtClean="0" bmk="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570663" algn="l"/>
              </a:tabLst>
            </a:pPr>
            <a:r>
              <a:rPr kumimoji="0" lang="ru-RU" sz="1000" b="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4. Межремонтные сроки проведения работ по ремонту дорожных покрытий на мостовых сооружениях принимаются в соответствии со сроками ремонта дорожных покрытий на автомобильных дорогах федерального значения.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5706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5. Межремонтные сроки по капитальному ремонту и ремонту автомобильных дорог федерального значения, установленные настоящим приложением, принимаются при проектировании дорожных работ и учитываются при формировании программы работ по капитальному ремонту и ремонту для участков автомобильных дорог, проектирование которых осуществлялось с учетом указанных в настоящем приложении межремонтных сроков".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051720" y="1124744"/>
            <a:ext cx="5327090" cy="482453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2500" dirty="0" smtClean="0">
                <a:latin typeface="Arial" pitchFamily="34" charset="0"/>
                <a:cs typeface="Arial" pitchFamily="34" charset="0"/>
              </a:rPr>
              <a:t>Значение модулей следует определить заново</a:t>
            </a:r>
            <a:endParaRPr lang="ru-RU" sz="25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2736"/>
            <a:ext cx="8964488" cy="237253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2500" dirty="0" smtClean="0">
                <a:latin typeface="Arial" pitchFamily="34" charset="0"/>
                <a:cs typeface="Arial" pitchFamily="34" charset="0"/>
              </a:rPr>
              <a:t>Значение модулей следует определить заново</a:t>
            </a:r>
            <a:endParaRPr lang="ru-RU" sz="25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95" y="3645024"/>
            <a:ext cx="9082605" cy="165618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988840" y="47667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500" dirty="0" smtClean="0"/>
              <a:t>     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5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778098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1500" dirty="0" smtClean="0">
                <a:latin typeface="Arial" pitchFamily="34" charset="0"/>
                <a:cs typeface="Arial" pitchFamily="34" charset="0"/>
              </a:rPr>
              <a:t>Изменения по ГОСТ 32960-2014 Нормативные нагрузки. Расчетные схемы </a:t>
            </a:r>
            <a:r>
              <a:rPr lang="ru-RU" sz="1500" dirty="0" err="1" smtClean="0">
                <a:latin typeface="Arial" pitchFamily="34" charset="0"/>
                <a:cs typeface="Arial" pitchFamily="34" charset="0"/>
              </a:rPr>
              <a:t>нагружения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. Применительно для расчета в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ОДН 218.046–2001 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5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1331640" y="1196752"/>
          <a:ext cx="71287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2924944"/>
            <a:ext cx="8640459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988840" y="47667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500" dirty="0" smtClean="0"/>
              <a:t>     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5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778098"/>
          </a:xfrm>
        </p:spPr>
        <p:txBody>
          <a:bodyPr>
            <a:normAutofit/>
          </a:bodyPr>
          <a:lstStyle/>
          <a:p>
            <a:pPr algn="ctr"/>
            <a:r>
              <a:rPr lang="ru-RU" sz="1500" dirty="0" smtClean="0">
                <a:latin typeface="Arial" pitchFamily="34" charset="0"/>
                <a:cs typeface="Arial" pitchFamily="34" charset="0"/>
              </a:rPr>
              <a:t>СП 34.13330.2012, актуализированная редакция </a:t>
            </a:r>
            <a:r>
              <a:rPr lang="ru-RU" sz="1500" dirty="0" err="1" smtClean="0">
                <a:latin typeface="Arial" pitchFamily="34" charset="0"/>
                <a:cs typeface="Arial" pitchFamily="34" charset="0"/>
              </a:rPr>
              <a:t>СНиП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 2.05.02–85* «Автомобильные дороги» в части расчета дорожной одежды</a:t>
            </a:r>
            <a:endParaRPr lang="ru-RU" sz="15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1331640" y="1196752"/>
          <a:ext cx="712879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Необходимо выполнить комплекс лабораторных и аналитических работ для создания нового (либо переработки старого) нормативного документа для расчета дорожных одежд</a:t>
            </a:r>
          </a:p>
          <a:p>
            <a:pPr>
              <a:buNone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В нормативной документации недопустимы необъективные способы вычислений, которые нельзя напрямую автоматизировать – от них нужно избавляться</a:t>
            </a:r>
          </a:p>
          <a:p>
            <a:pPr>
              <a:buNone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Все номограммы и графики необходимо заменить на чёткие математически строго заданные функции, которые непосредственно можно использовать в расчетах, исключая неоднозначные трактовки и ошибки при определении параметров.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Выводы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0" y="116632"/>
          <a:ext cx="9001000" cy="6552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9" name="Прямоугольник 38"/>
          <p:cNvSpPr/>
          <p:nvPr/>
        </p:nvSpPr>
        <p:spPr>
          <a:xfrm>
            <a:off x="1331640" y="3789040"/>
            <a:ext cx="2664296" cy="3068960"/>
          </a:xfrm>
          <a:prstGeom prst="rect">
            <a:avLst/>
          </a:prstGeom>
          <a:solidFill>
            <a:schemeClr val="accent2">
              <a:alpha val="2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7795" y="548680"/>
            <a:ext cx="4006205" cy="4406826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</p:spPr>
      </p:pic>
      <p:graphicFrame>
        <p:nvGraphicFramePr>
          <p:cNvPr id="16" name="Схема 15"/>
          <p:cNvGraphicFramePr/>
          <p:nvPr/>
        </p:nvGraphicFramePr>
        <p:xfrm>
          <a:off x="1403648" y="47667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20" name="Схема 19"/>
          <p:cNvGraphicFramePr/>
          <p:nvPr/>
        </p:nvGraphicFramePr>
        <p:xfrm>
          <a:off x="-1116632" y="116632"/>
          <a:ext cx="7128792" cy="6552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899592" y="3717032"/>
            <a:ext cx="4248472" cy="792088"/>
          </a:xfrm>
          <a:prstGeom prst="rect">
            <a:avLst/>
          </a:prstGeom>
          <a:solidFill>
            <a:schemeClr val="accent2">
              <a:alpha val="2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0" y="188640"/>
          <a:ext cx="9001000" cy="6552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940152" y="4437112"/>
            <a:ext cx="1872208" cy="216024"/>
          </a:xfrm>
          <a:prstGeom prst="rect">
            <a:avLst/>
          </a:prstGeom>
          <a:solidFill>
            <a:schemeClr val="accent2">
              <a:alpha val="2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483768" y="2564904"/>
            <a:ext cx="6480720" cy="720080"/>
          </a:xfrm>
          <a:prstGeom prst="rect">
            <a:avLst/>
          </a:prstGeom>
          <a:solidFill>
            <a:schemeClr val="accent2">
              <a:alpha val="2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627784" y="6093296"/>
            <a:ext cx="5904656" cy="576064"/>
          </a:xfrm>
          <a:prstGeom prst="rect">
            <a:avLst/>
          </a:prstGeom>
          <a:solidFill>
            <a:schemeClr val="accent2">
              <a:alpha val="2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0"/>
            <a:ext cx="7776864" cy="174148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772816"/>
            <a:ext cx="6192688" cy="230654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4149080"/>
            <a:ext cx="6264696" cy="254662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35496" y="188640"/>
          <a:ext cx="9001000" cy="6552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663280" y="3284984"/>
            <a:ext cx="6229200" cy="720080"/>
          </a:xfrm>
          <a:prstGeom prst="rect">
            <a:avLst/>
          </a:prstGeom>
          <a:solidFill>
            <a:schemeClr val="accent2">
              <a:alpha val="2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764704"/>
            <a:ext cx="7618742" cy="480706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628800"/>
            <a:ext cx="8229600" cy="20162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000" dirty="0" smtClean="0">
                <a:latin typeface="Lucida Sans Unicode (Основной текст)"/>
                <a:cs typeface="Arial" pitchFamily="34" charset="0"/>
              </a:rPr>
              <a:t>где </a:t>
            </a:r>
            <a:r>
              <a:rPr lang="en-US" sz="1000" dirty="0" smtClean="0">
                <a:latin typeface="Lucida Sans Unicode (Основной текст)"/>
                <a:cs typeface="Arial" pitchFamily="34" charset="0"/>
              </a:rPr>
              <a:t>Ro</a:t>
            </a:r>
            <a:r>
              <a:rPr lang="ru-RU" sz="1000" dirty="0" smtClean="0">
                <a:latin typeface="Lucida Sans Unicode (Основной текст)"/>
                <a:cs typeface="Arial" pitchFamily="34" charset="0"/>
              </a:rPr>
              <a:t> - нормативное значение предельного сопротивления растяжению (прочность) при изгибе при расчетной низкой весенней температуре при однократном приложении нагрузки, принимаемое по табличным данным (Приложение 3, табл.П.3.1);</a:t>
            </a:r>
            <a:br>
              <a:rPr lang="ru-RU" sz="1000" dirty="0" smtClean="0">
                <a:latin typeface="Lucida Sans Unicode (Основной текст)"/>
                <a:cs typeface="Arial" pitchFamily="34" charset="0"/>
              </a:rPr>
            </a:br>
            <a:r>
              <a:rPr lang="ru-RU" sz="1000" dirty="0" smtClean="0">
                <a:latin typeface="Lucida Sans Unicode (Основной текст)"/>
                <a:cs typeface="Arial" pitchFamily="34" charset="0"/>
              </a:rPr>
              <a:t/>
            </a:r>
            <a:br>
              <a:rPr lang="ru-RU" sz="1000" dirty="0" smtClean="0">
                <a:latin typeface="Lucida Sans Unicode (Основной текст)"/>
                <a:cs typeface="Arial" pitchFamily="34" charset="0"/>
              </a:rPr>
            </a:br>
            <a:r>
              <a:rPr lang="en-US" sz="1000" dirty="0" smtClean="0">
                <a:latin typeface="Lucida Sans Unicode (Основной текст)"/>
                <a:cs typeface="Arial" pitchFamily="34" charset="0"/>
              </a:rPr>
              <a:t>k1</a:t>
            </a:r>
            <a:r>
              <a:rPr lang="ru-RU" sz="1000" dirty="0" smtClean="0">
                <a:latin typeface="Lucida Sans Unicode (Основной текст)"/>
                <a:cs typeface="Arial" pitchFamily="34" charset="0"/>
              </a:rPr>
              <a:t> - коэффициент, учитывающий снижение прочности вследствие усталостных явлений при многократном приложении нагрузки;</a:t>
            </a:r>
            <a:br>
              <a:rPr lang="ru-RU" sz="1000" dirty="0" smtClean="0">
                <a:latin typeface="Lucida Sans Unicode (Основной текст)"/>
                <a:cs typeface="Arial" pitchFamily="34" charset="0"/>
              </a:rPr>
            </a:br>
            <a:r>
              <a:rPr lang="ru-RU" sz="1000" dirty="0" smtClean="0">
                <a:latin typeface="Lucida Sans Unicode (Основной текст)"/>
                <a:cs typeface="Arial" pitchFamily="34" charset="0"/>
              </a:rPr>
              <a:t/>
            </a:r>
            <a:br>
              <a:rPr lang="ru-RU" sz="1000" dirty="0" smtClean="0">
                <a:latin typeface="Lucida Sans Unicode (Основной текст)"/>
                <a:cs typeface="Arial" pitchFamily="34" charset="0"/>
              </a:rPr>
            </a:br>
            <a:r>
              <a:rPr lang="en-US" sz="1000" dirty="0" smtClean="0">
                <a:solidFill>
                  <a:srgbClr val="FF0000"/>
                </a:solidFill>
                <a:latin typeface="Lucida Sans Unicode (Основной текст)"/>
                <a:cs typeface="Arial" pitchFamily="34" charset="0"/>
              </a:rPr>
              <a:t>k2</a:t>
            </a:r>
            <a:r>
              <a:rPr lang="ru-RU" sz="1000" dirty="0" smtClean="0">
                <a:solidFill>
                  <a:srgbClr val="FF0000"/>
                </a:solidFill>
                <a:latin typeface="Lucida Sans Unicode (Основной текст)"/>
                <a:cs typeface="Arial" pitchFamily="34" charset="0"/>
              </a:rPr>
              <a:t> - коэффициент, учитывающий снижение прочности во времени от воздействия погодно-климатических факторов (табл.3.6);</a:t>
            </a:r>
            <a:br>
              <a:rPr lang="ru-RU" sz="1000" dirty="0" smtClean="0">
                <a:solidFill>
                  <a:srgbClr val="FF0000"/>
                </a:solidFill>
                <a:latin typeface="Lucida Sans Unicode (Основной текст)"/>
                <a:cs typeface="Arial" pitchFamily="34" charset="0"/>
              </a:rPr>
            </a:br>
            <a:r>
              <a:rPr lang="ru-RU" sz="1000" dirty="0" smtClean="0">
                <a:latin typeface="Lucida Sans Unicode (Основной текст)"/>
                <a:cs typeface="Arial" pitchFamily="34" charset="0"/>
              </a:rPr>
              <a:t/>
            </a:r>
            <a:br>
              <a:rPr lang="ru-RU" sz="1000" dirty="0" smtClean="0">
                <a:latin typeface="Lucida Sans Unicode (Основной текст)"/>
                <a:cs typeface="Arial" pitchFamily="34" charset="0"/>
              </a:rPr>
            </a:br>
            <a:r>
              <a:rPr lang="en-US" sz="1000" dirty="0" smtClean="0">
                <a:latin typeface="Lucida Sans Unicode (Основной текст)"/>
                <a:cs typeface="Arial" pitchFamily="34" charset="0"/>
              </a:rPr>
              <a:t>v</a:t>
            </a:r>
            <a:r>
              <a:rPr lang="ru-RU" sz="1000" dirty="0" smtClean="0">
                <a:latin typeface="Lucida Sans Unicode (Основной текст)"/>
                <a:cs typeface="Arial" pitchFamily="34" charset="0"/>
              </a:rPr>
              <a:t> </a:t>
            </a:r>
            <a:r>
              <a:rPr lang="en-US" sz="1000" dirty="0" smtClean="0">
                <a:latin typeface="Lucida Sans Unicode (Основной текст)"/>
                <a:cs typeface="Arial" pitchFamily="34" charset="0"/>
              </a:rPr>
              <a:t>R</a:t>
            </a:r>
            <a:r>
              <a:rPr lang="ru-RU" sz="1000" dirty="0" smtClean="0">
                <a:latin typeface="Lucida Sans Unicode (Основной текст)"/>
                <a:cs typeface="Arial" pitchFamily="34" charset="0"/>
              </a:rPr>
              <a:t>- коэффициент вариации прочности на растяжение (Приложение 4);</a:t>
            </a:r>
            <a:br>
              <a:rPr lang="ru-RU" sz="1000" dirty="0" smtClean="0">
                <a:latin typeface="Lucida Sans Unicode (Основной текст)"/>
                <a:cs typeface="Arial" pitchFamily="34" charset="0"/>
              </a:rPr>
            </a:br>
            <a:r>
              <a:rPr lang="ru-RU" sz="1000" dirty="0" smtClean="0">
                <a:latin typeface="Lucida Sans Unicode (Основной текст)"/>
                <a:cs typeface="Arial" pitchFamily="34" charset="0"/>
              </a:rPr>
              <a:t/>
            </a:r>
            <a:br>
              <a:rPr lang="ru-RU" sz="1000" dirty="0" smtClean="0">
                <a:latin typeface="Lucida Sans Unicode (Основной текст)"/>
                <a:cs typeface="Arial" pitchFamily="34" charset="0"/>
              </a:rPr>
            </a:br>
            <a:r>
              <a:rPr lang="en-US" sz="1000" dirty="0" smtClean="0">
                <a:latin typeface="Lucida Sans Unicode (Основной текст)"/>
                <a:cs typeface="Arial" pitchFamily="34" charset="0"/>
              </a:rPr>
              <a:t>t</a:t>
            </a:r>
            <a:r>
              <a:rPr lang="ru-RU" sz="1000" dirty="0" smtClean="0">
                <a:latin typeface="Lucida Sans Unicode (Основной текст)"/>
                <a:cs typeface="Arial" pitchFamily="34" charset="0"/>
              </a:rPr>
              <a:t> - коэффициент нормативного отклонения (Приложение 4).</a:t>
            </a:r>
            <a:endParaRPr lang="ru-RU" sz="1000" dirty="0">
              <a:latin typeface="Lucida Sans Unicode (Основной текст)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836712"/>
          </a:xfrm>
        </p:spPr>
        <p:txBody>
          <a:bodyPr>
            <a:normAutofit/>
          </a:bodyPr>
          <a:lstStyle/>
          <a:p>
            <a:r>
              <a:rPr lang="ru-RU" sz="1500" dirty="0" smtClean="0">
                <a:latin typeface="Lucida Sans Unicode (Основной текст)"/>
                <a:cs typeface="Arial" pitchFamily="34" charset="0"/>
              </a:rPr>
              <a:t>Прочность материала монолитного слоя при многократном растяжении при изгибе определяют по формуле:</a:t>
            </a:r>
            <a:endParaRPr lang="ru-RU" sz="1500" dirty="0">
              <a:latin typeface="Lucida Sans Unicode (Основной текст)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980728"/>
            <a:ext cx="1895475" cy="6572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9" y="3284984"/>
            <a:ext cx="4700106" cy="295232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хема 8"/>
          <p:cNvGraphicFramePr/>
          <p:nvPr/>
        </p:nvGraphicFramePr>
        <p:xfrm>
          <a:off x="395536" y="0"/>
          <a:ext cx="8496944" cy="7389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2699792" y="4797152"/>
            <a:ext cx="5904656" cy="1656184"/>
          </a:xfrm>
          <a:prstGeom prst="rect">
            <a:avLst/>
          </a:prstGeom>
          <a:solidFill>
            <a:schemeClr val="accent2">
              <a:alpha val="2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835696" y="1268760"/>
            <a:ext cx="5976664" cy="720080"/>
          </a:xfrm>
          <a:prstGeom prst="rect">
            <a:avLst/>
          </a:prstGeom>
          <a:solidFill>
            <a:schemeClr val="accent2">
              <a:alpha val="2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574</TotalTime>
  <Words>1172</Words>
  <Application>Microsoft Office PowerPoint</Application>
  <PresentationFormat>Экран (4:3)</PresentationFormat>
  <Paragraphs>181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Открытая</vt:lpstr>
      <vt:lpstr>Проблема актуализации нормативных документов для проектирования дорожных одежд</vt:lpstr>
      <vt:lpstr>Слайд 2</vt:lpstr>
      <vt:lpstr>Слайд 3</vt:lpstr>
      <vt:lpstr>Слайд 4</vt:lpstr>
      <vt:lpstr>Слайд 5</vt:lpstr>
      <vt:lpstr>Слайд 6</vt:lpstr>
      <vt:lpstr>Слайд 7</vt:lpstr>
      <vt:lpstr>Прочность материала монолитного слоя при многократном растяжении при изгибе определяют по формуле:</vt:lpstr>
      <vt:lpstr>Слайд 9</vt:lpstr>
      <vt:lpstr>ОДН 218.046-01 Проектирование нежестких дорожных одежд представлено 20 графиков и номограмм - многие графики и номограммы возникли как результаты экспериментальных исследований.</vt:lpstr>
      <vt:lpstr>Слайд 11</vt:lpstr>
      <vt:lpstr>Планируемые изменения межремонтных сроков и заданной надежности </vt:lpstr>
      <vt:lpstr>Значение модулей следует определить заново</vt:lpstr>
      <vt:lpstr>Значение модулей следует определить заново</vt:lpstr>
      <vt:lpstr>Изменения по ГОСТ 32960-2014 Нормативные нагрузки. Расчетные схемы нагружения. Применительно для расчета в  ОДН 218.046–2001  </vt:lpstr>
      <vt:lpstr>СП 34.13330.2012, актуализированная редакция СНиП 2.05.02–85* «Автомобильные дороги» в части расчета дорожной одежды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Вячеслав Криковцов</dc:creator>
  <cp:lastModifiedBy>v.krikovcov</cp:lastModifiedBy>
  <cp:revision>122</cp:revision>
  <dcterms:created xsi:type="dcterms:W3CDTF">2016-10-26T04:43:38Z</dcterms:created>
  <dcterms:modified xsi:type="dcterms:W3CDTF">2016-12-05T04:41:21Z</dcterms:modified>
</cp:coreProperties>
</file>