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2" r:id="rId4"/>
    <p:sldId id="258" r:id="rId5"/>
    <p:sldId id="259" r:id="rId6"/>
    <p:sldId id="265" r:id="rId7"/>
    <p:sldId id="269" r:id="rId8"/>
    <p:sldId id="271" r:id="rId9"/>
    <p:sldId id="283" r:id="rId10"/>
    <p:sldId id="274" r:id="rId11"/>
    <p:sldId id="285" r:id="rId12"/>
    <p:sldId id="286" r:id="rId13"/>
    <p:sldId id="277" r:id="rId14"/>
    <p:sldId id="280" r:id="rId15"/>
    <p:sldId id="281" r:id="rId16"/>
    <p:sldId id="282" r:id="rId17"/>
    <p:sldId id="290" r:id="rId18"/>
    <p:sldId id="284" r:id="rId19"/>
  </p:sldIdLst>
  <p:sldSz cx="12192000" cy="6858000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643F6-6052-4435-B6E1-A891482FE0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694A1C-B5DB-42E0-B14E-9E1D194EFC0B}">
      <dgm:prSet/>
      <dgm:spPr/>
      <dgm:t>
        <a:bodyPr/>
        <a:lstStyle/>
        <a:p>
          <a:pPr rtl="0"/>
          <a:r>
            <a:rPr lang="ru-RU" b="1" dirty="0" smtClean="0"/>
            <a:t>Опыт зарубежных стран по повышению безопасности движения на автомобильных дорогах</a:t>
          </a:r>
          <a:endParaRPr lang="ru-RU" dirty="0"/>
        </a:p>
      </dgm:t>
    </dgm:pt>
    <dgm:pt modelId="{54ED2B68-AA0B-42AD-AB83-230BB171A90F}" type="parTrans" cxnId="{1EF8B668-D204-4DD4-80D9-BC7568E6100E}">
      <dgm:prSet/>
      <dgm:spPr/>
      <dgm:t>
        <a:bodyPr/>
        <a:lstStyle/>
        <a:p>
          <a:endParaRPr lang="ru-RU"/>
        </a:p>
      </dgm:t>
    </dgm:pt>
    <dgm:pt modelId="{3E4FF6E3-EC64-4EA4-B704-D7EA0885DC73}" type="sibTrans" cxnId="{1EF8B668-D204-4DD4-80D9-BC7568E6100E}">
      <dgm:prSet/>
      <dgm:spPr/>
      <dgm:t>
        <a:bodyPr/>
        <a:lstStyle/>
        <a:p>
          <a:endParaRPr lang="ru-RU"/>
        </a:p>
      </dgm:t>
    </dgm:pt>
    <dgm:pt modelId="{88B6D957-41AE-46C7-9FED-9238CC08FC7C}" type="pres">
      <dgm:prSet presAssocID="{419643F6-6052-4435-B6E1-A891482FE0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2C41D-53C9-4205-B5A1-D79AB3F64945}" type="pres">
      <dgm:prSet presAssocID="{65694A1C-B5DB-42E0-B14E-9E1D194EFC0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F8B668-D204-4DD4-80D9-BC7568E6100E}" srcId="{419643F6-6052-4435-B6E1-A891482FE01D}" destId="{65694A1C-B5DB-42E0-B14E-9E1D194EFC0B}" srcOrd="0" destOrd="0" parTransId="{54ED2B68-AA0B-42AD-AB83-230BB171A90F}" sibTransId="{3E4FF6E3-EC64-4EA4-B704-D7EA0885DC73}"/>
    <dgm:cxn modelId="{968C818C-3FAD-4B44-A5DB-AF46119B6DFF}" type="presOf" srcId="{65694A1C-B5DB-42E0-B14E-9E1D194EFC0B}" destId="{8BD2C41D-53C9-4205-B5A1-D79AB3F64945}" srcOrd="0" destOrd="0" presId="urn:microsoft.com/office/officeart/2005/8/layout/vList2"/>
    <dgm:cxn modelId="{C10ED664-3AAE-49E9-9FFA-8D621BEB98CD}" type="presOf" srcId="{419643F6-6052-4435-B6E1-A891482FE01D}" destId="{88B6D957-41AE-46C7-9FED-9238CC08FC7C}" srcOrd="0" destOrd="0" presId="urn:microsoft.com/office/officeart/2005/8/layout/vList2"/>
    <dgm:cxn modelId="{B2FF103F-A4CC-4F42-BFE5-74743F2E229B}" type="presParOf" srcId="{88B6D957-41AE-46C7-9FED-9238CC08FC7C}" destId="{8BD2C41D-53C9-4205-B5A1-D79AB3F649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E79459-B76C-4A94-968C-3FA6919A008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A841D39-17C5-4B00-B6CE-ABA2A895DA3C}">
      <dgm:prSet/>
      <dgm:spPr/>
      <dgm:t>
        <a:bodyPr/>
        <a:lstStyle/>
        <a:p>
          <a:pPr rtl="0"/>
          <a:r>
            <a:rPr lang="ru-RU" smtClean="0"/>
            <a:t>Стационарные измерители скорости</a:t>
          </a:r>
          <a:endParaRPr lang="ru-RU"/>
        </a:p>
      </dgm:t>
    </dgm:pt>
    <dgm:pt modelId="{A77B4804-C7E2-422A-A6CD-9777372671CB}" type="parTrans" cxnId="{DA9BB296-BA64-4023-8A4F-5D2431511DA3}">
      <dgm:prSet/>
      <dgm:spPr/>
      <dgm:t>
        <a:bodyPr/>
        <a:lstStyle/>
        <a:p>
          <a:endParaRPr lang="ru-RU"/>
        </a:p>
      </dgm:t>
    </dgm:pt>
    <dgm:pt modelId="{BA304F72-4DC9-41DF-8C6F-7493872825EA}" type="sibTrans" cxnId="{DA9BB296-BA64-4023-8A4F-5D2431511DA3}">
      <dgm:prSet/>
      <dgm:spPr/>
      <dgm:t>
        <a:bodyPr/>
        <a:lstStyle/>
        <a:p>
          <a:endParaRPr lang="ru-RU"/>
        </a:p>
      </dgm:t>
    </dgm:pt>
    <dgm:pt modelId="{3DDBB930-5E63-4AB2-A50C-1C49F557EC5A}" type="pres">
      <dgm:prSet presAssocID="{88E79459-B76C-4A94-968C-3FA6919A00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59EF88-CFF4-4ED8-9480-B04277DE10C5}" type="pres">
      <dgm:prSet presAssocID="{4A841D39-17C5-4B00-B6CE-ABA2A895DA3C}" presName="parentText" presStyleLbl="node1" presStyleIdx="0" presStyleCnt="1" custLinFactNeighborX="-1106" custLinFactNeighborY="-149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287DB8-39A4-4992-B289-42BFFED2C526}" type="presOf" srcId="{88E79459-B76C-4A94-968C-3FA6919A008E}" destId="{3DDBB930-5E63-4AB2-A50C-1C49F557EC5A}" srcOrd="0" destOrd="0" presId="urn:microsoft.com/office/officeart/2005/8/layout/vList2"/>
    <dgm:cxn modelId="{5F534B08-E22F-4E73-93BC-3AFEC67CCEF5}" type="presOf" srcId="{4A841D39-17C5-4B00-B6CE-ABA2A895DA3C}" destId="{A559EF88-CFF4-4ED8-9480-B04277DE10C5}" srcOrd="0" destOrd="0" presId="urn:microsoft.com/office/officeart/2005/8/layout/vList2"/>
    <dgm:cxn modelId="{DA9BB296-BA64-4023-8A4F-5D2431511DA3}" srcId="{88E79459-B76C-4A94-968C-3FA6919A008E}" destId="{4A841D39-17C5-4B00-B6CE-ABA2A895DA3C}" srcOrd="0" destOrd="0" parTransId="{A77B4804-C7E2-422A-A6CD-9777372671CB}" sibTransId="{BA304F72-4DC9-41DF-8C6F-7493872825EA}"/>
    <dgm:cxn modelId="{47544D01-4D5D-4067-B63B-C588C3786026}" type="presParOf" srcId="{3DDBB930-5E63-4AB2-A50C-1C49F557EC5A}" destId="{A559EF88-CFF4-4ED8-9480-B04277DE10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dirty="0" smtClean="0"/>
            <a:t>Снижение скорости транспортного потока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774579-3FC2-4383-9C47-C00A60B62FD0}" type="presOf" srcId="{EF22E664-B172-4646-A846-4E953B56F6F7}" destId="{2EDEE1F2-8CC7-4730-879F-BB3EEB58B3A0}" srcOrd="0" destOrd="0" presId="urn:microsoft.com/office/officeart/2005/8/layout/vList2"/>
    <dgm:cxn modelId="{ACA37230-CE65-4F6F-9F6C-020C24296DF1}" type="presOf" srcId="{211CD2C6-0958-443D-8571-1A856307ABD9}" destId="{E8055BC5-1A68-41C0-9942-8D420D22F9BD}" srcOrd="0" destOrd="0" presId="urn:microsoft.com/office/officeart/2005/8/layout/vList2"/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377E9F2C-6DD7-47E1-9C0A-3CDF3D1E7503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3517394-4F3D-4D41-8946-68D49F5749D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192770-D0E2-4169-8180-19EBCD6A96DE}">
      <dgm:prSet custT="1"/>
      <dgm:spPr/>
      <dgm:t>
        <a:bodyPr/>
        <a:lstStyle/>
        <a:p>
          <a:pPr rtl="0"/>
          <a:r>
            <a:rPr lang="ru-RU" sz="2400" dirty="0" smtClean="0"/>
            <a:t>Знаки, информирующие об ограничении разрешенной скорости каждые 1-2 км;</a:t>
          </a:r>
          <a:endParaRPr lang="ru-RU" sz="2400" dirty="0"/>
        </a:p>
      </dgm:t>
    </dgm:pt>
    <dgm:pt modelId="{0895FAF3-AE68-4B01-8D85-FF5429C69D22}" type="parTrans" cxnId="{627A061D-110B-4E9C-8555-05B93C860303}">
      <dgm:prSet/>
      <dgm:spPr/>
      <dgm:t>
        <a:bodyPr/>
        <a:lstStyle/>
        <a:p>
          <a:endParaRPr lang="ru-RU"/>
        </a:p>
      </dgm:t>
    </dgm:pt>
    <dgm:pt modelId="{69E77272-109E-43F5-ACFA-FF30A8B6F08E}" type="sibTrans" cxnId="{627A061D-110B-4E9C-8555-05B93C860303}">
      <dgm:prSet/>
      <dgm:spPr/>
      <dgm:t>
        <a:bodyPr/>
        <a:lstStyle/>
        <a:p>
          <a:endParaRPr lang="ru-RU"/>
        </a:p>
      </dgm:t>
    </dgm:pt>
    <dgm:pt modelId="{9C776C5A-DFF3-40DE-98C6-6A47010EC402}">
      <dgm:prSet custT="1"/>
      <dgm:spPr/>
      <dgm:t>
        <a:bodyPr/>
        <a:lstStyle/>
        <a:p>
          <a:pPr rtl="0"/>
          <a:r>
            <a:rPr lang="ru-RU" sz="2800" dirty="0" smtClean="0"/>
            <a:t>Табло информирования о скорости автомобиля</a:t>
          </a:r>
          <a:endParaRPr lang="ru-RU" sz="2800" dirty="0"/>
        </a:p>
      </dgm:t>
    </dgm:pt>
    <dgm:pt modelId="{A435A612-DA6F-4046-BBD3-6A27B1D87D8B}" type="parTrans" cxnId="{B65505CF-EF88-406C-BD60-65D704E3E984}">
      <dgm:prSet/>
      <dgm:spPr/>
      <dgm:t>
        <a:bodyPr/>
        <a:lstStyle/>
        <a:p>
          <a:endParaRPr lang="ru-RU"/>
        </a:p>
      </dgm:t>
    </dgm:pt>
    <dgm:pt modelId="{DC8082D5-CAD2-4657-89CE-40260E82A121}" type="sibTrans" cxnId="{B65505CF-EF88-406C-BD60-65D704E3E984}">
      <dgm:prSet/>
      <dgm:spPr/>
      <dgm:t>
        <a:bodyPr/>
        <a:lstStyle/>
        <a:p>
          <a:endParaRPr lang="ru-RU"/>
        </a:p>
      </dgm:t>
    </dgm:pt>
    <dgm:pt modelId="{6E102FCE-D5EB-4547-9197-848AEFA6A084}" type="pres">
      <dgm:prSet presAssocID="{F3517394-4F3D-4D41-8946-68D49F5749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77BE63-BB86-4014-8E44-6163679DF6B4}" type="pres">
      <dgm:prSet presAssocID="{B8192770-D0E2-4169-8180-19EBCD6A96DE}" presName="parentText" presStyleLbl="node1" presStyleIdx="0" presStyleCnt="2" custScaleX="67469" custLinFactY="-62172" custLinFactNeighborX="1413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E008A-2B92-4073-A01B-5E8FF4AABCF6}" type="pres">
      <dgm:prSet presAssocID="{69E77272-109E-43F5-ACFA-FF30A8B6F08E}" presName="spacer" presStyleCnt="0"/>
      <dgm:spPr/>
    </dgm:pt>
    <dgm:pt modelId="{3BEA2761-8EA0-4BAC-A973-79BF009A7E5C}" type="pres">
      <dgm:prSet presAssocID="{9C776C5A-DFF3-40DE-98C6-6A47010EC402}" presName="parentText" presStyleLbl="node1" presStyleIdx="1" presStyleCnt="2" custScaleX="54447" custLinFactY="82825" custLinFactNeighborX="-72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CC57A4-9E5E-4CA0-BAC4-C4311CDDDB4C}" type="presOf" srcId="{B8192770-D0E2-4169-8180-19EBCD6A96DE}" destId="{A777BE63-BB86-4014-8E44-6163679DF6B4}" srcOrd="0" destOrd="0" presId="urn:microsoft.com/office/officeart/2005/8/layout/vList2"/>
    <dgm:cxn modelId="{96952D5E-3372-4872-AA74-DB3ED4036047}" type="presOf" srcId="{9C776C5A-DFF3-40DE-98C6-6A47010EC402}" destId="{3BEA2761-8EA0-4BAC-A973-79BF009A7E5C}" srcOrd="0" destOrd="0" presId="urn:microsoft.com/office/officeart/2005/8/layout/vList2"/>
    <dgm:cxn modelId="{627A061D-110B-4E9C-8555-05B93C860303}" srcId="{F3517394-4F3D-4D41-8946-68D49F5749D2}" destId="{B8192770-D0E2-4169-8180-19EBCD6A96DE}" srcOrd="0" destOrd="0" parTransId="{0895FAF3-AE68-4B01-8D85-FF5429C69D22}" sibTransId="{69E77272-109E-43F5-ACFA-FF30A8B6F08E}"/>
    <dgm:cxn modelId="{1D137FA4-CFFE-4AD4-8C7B-3BBE93B3182A}" type="presOf" srcId="{F3517394-4F3D-4D41-8946-68D49F5749D2}" destId="{6E102FCE-D5EB-4547-9197-848AEFA6A084}" srcOrd="0" destOrd="0" presId="urn:microsoft.com/office/officeart/2005/8/layout/vList2"/>
    <dgm:cxn modelId="{B65505CF-EF88-406C-BD60-65D704E3E984}" srcId="{F3517394-4F3D-4D41-8946-68D49F5749D2}" destId="{9C776C5A-DFF3-40DE-98C6-6A47010EC402}" srcOrd="1" destOrd="0" parTransId="{A435A612-DA6F-4046-BBD3-6A27B1D87D8B}" sibTransId="{DC8082D5-CAD2-4657-89CE-40260E82A121}"/>
    <dgm:cxn modelId="{465DEF00-6EEC-4B83-916D-3EC6D896BF89}" type="presParOf" srcId="{6E102FCE-D5EB-4547-9197-848AEFA6A084}" destId="{A777BE63-BB86-4014-8E44-6163679DF6B4}" srcOrd="0" destOrd="0" presId="urn:microsoft.com/office/officeart/2005/8/layout/vList2"/>
    <dgm:cxn modelId="{F19CCD59-234C-4ECE-BB62-6304C1515E92}" type="presParOf" srcId="{6E102FCE-D5EB-4547-9197-848AEFA6A084}" destId="{2BBE008A-2B92-4073-A01B-5E8FF4AABCF6}" srcOrd="1" destOrd="0" presId="urn:microsoft.com/office/officeart/2005/8/layout/vList2"/>
    <dgm:cxn modelId="{804E23C0-2961-4786-BB34-F19FB3D40AE5}" type="presParOf" srcId="{6E102FCE-D5EB-4547-9197-848AEFA6A084}" destId="{3BEA2761-8EA0-4BAC-A973-79BF009A7E5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8020A0B-9046-4100-8A85-647BC24715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09D490-C4E2-4DDC-8A26-DAA21B717526}">
      <dgm:prSet/>
      <dgm:spPr/>
      <dgm:t>
        <a:bodyPr/>
        <a:lstStyle/>
        <a:p>
          <a:pPr rtl="0"/>
          <a:r>
            <a:rPr lang="ru-RU" b="1" dirty="0" smtClean="0"/>
            <a:t>Различный подход к проектированию плана трассы</a:t>
          </a:r>
          <a:endParaRPr lang="ru-RU" dirty="0"/>
        </a:p>
      </dgm:t>
    </dgm:pt>
    <dgm:pt modelId="{A13056BE-2063-4259-8242-D27D7FD953C1}" type="parTrans" cxnId="{3C890D95-C979-4F7D-AC7C-65E4F71B5BBB}">
      <dgm:prSet/>
      <dgm:spPr/>
      <dgm:t>
        <a:bodyPr/>
        <a:lstStyle/>
        <a:p>
          <a:endParaRPr lang="ru-RU"/>
        </a:p>
      </dgm:t>
    </dgm:pt>
    <dgm:pt modelId="{028664CC-8B47-4B48-BFA4-6FD98D5D1FB6}" type="sibTrans" cxnId="{3C890D95-C979-4F7D-AC7C-65E4F71B5BBB}">
      <dgm:prSet/>
      <dgm:spPr/>
      <dgm:t>
        <a:bodyPr/>
        <a:lstStyle/>
        <a:p>
          <a:endParaRPr lang="ru-RU"/>
        </a:p>
      </dgm:t>
    </dgm:pt>
    <dgm:pt modelId="{DE612F4F-86C7-4931-83EE-B0547EBE7B95}" type="pres">
      <dgm:prSet presAssocID="{A8020A0B-9046-4100-8A85-647BC24715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468AD5-9FE5-4920-8896-D92226C383E3}" type="pres">
      <dgm:prSet presAssocID="{CD09D490-C4E2-4DDC-8A26-DAA21B717526}" presName="parentText" presStyleLbl="node1" presStyleIdx="0" presStyleCnt="1" custLinFactNeighborX="-1547" custLinFactNeighborY="-153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04EE28-24D2-4723-A06C-775FB4B07103}" type="presOf" srcId="{CD09D490-C4E2-4DDC-8A26-DAA21B717526}" destId="{1B468AD5-9FE5-4920-8896-D92226C383E3}" srcOrd="0" destOrd="0" presId="urn:microsoft.com/office/officeart/2005/8/layout/vList2"/>
    <dgm:cxn modelId="{A2584E7A-A12D-4739-A62F-0E89AFB01DC3}" type="presOf" srcId="{A8020A0B-9046-4100-8A85-647BC2471512}" destId="{DE612F4F-86C7-4931-83EE-B0547EBE7B95}" srcOrd="0" destOrd="0" presId="urn:microsoft.com/office/officeart/2005/8/layout/vList2"/>
    <dgm:cxn modelId="{3C890D95-C979-4F7D-AC7C-65E4F71B5BBB}" srcId="{A8020A0B-9046-4100-8A85-647BC2471512}" destId="{CD09D490-C4E2-4DDC-8A26-DAA21B717526}" srcOrd="0" destOrd="0" parTransId="{A13056BE-2063-4259-8242-D27D7FD953C1}" sibTransId="{028664CC-8B47-4B48-BFA4-6FD98D5D1FB6}"/>
    <dgm:cxn modelId="{7C2B4921-7B47-4027-A2D0-2AB2D43A4E0E}" type="presParOf" srcId="{DE612F4F-86C7-4931-83EE-B0547EBE7B95}" destId="{1B468AD5-9FE5-4920-8896-D92226C383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AC72C14-B51C-40A5-A731-A877EC50418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ACE374-589D-45C9-BC61-F60AE55ED2C7}">
      <dgm:prSet/>
      <dgm:spPr/>
      <dgm:t>
        <a:bodyPr/>
        <a:lstStyle/>
        <a:p>
          <a:pPr rtl="0"/>
          <a:r>
            <a:rPr lang="ru-RU" b="1" dirty="0" smtClean="0"/>
            <a:t>Дорога обеспечивает безопасность водителей своей геометрией,</a:t>
          </a:r>
          <a:br>
            <a:rPr lang="ru-RU" b="1" dirty="0" smtClean="0"/>
          </a:br>
          <a:r>
            <a:rPr lang="ru-RU" b="1" dirty="0" smtClean="0"/>
            <a:t> а также разрешенные скорости движения транспорта.</a:t>
          </a:r>
          <a:br>
            <a:rPr lang="ru-RU" b="1" dirty="0" smtClean="0"/>
          </a:br>
          <a:r>
            <a:rPr lang="ru-RU" b="1" dirty="0" smtClean="0"/>
            <a:t>Улучшается видимость встречного  транспорта при обгонах.</a:t>
          </a:r>
          <a:br>
            <a:rPr lang="ru-RU" b="1" dirty="0" smtClean="0"/>
          </a:br>
          <a:r>
            <a:rPr lang="ru-RU" b="1" dirty="0" smtClean="0"/>
            <a:t>Уменьшается ослепление водителей в темное время суток</a:t>
          </a:r>
          <a:endParaRPr lang="ru-RU" dirty="0"/>
        </a:p>
      </dgm:t>
    </dgm:pt>
    <dgm:pt modelId="{BD1E327B-01AD-46FE-BFB6-B9314F621D7F}" type="parTrans" cxnId="{428B7C79-5FE6-4E85-AFBB-ECB1884FC15A}">
      <dgm:prSet/>
      <dgm:spPr/>
      <dgm:t>
        <a:bodyPr/>
        <a:lstStyle/>
        <a:p>
          <a:endParaRPr lang="ru-RU"/>
        </a:p>
      </dgm:t>
    </dgm:pt>
    <dgm:pt modelId="{08918AD4-429C-4FA3-9191-C03228D45887}" type="sibTrans" cxnId="{428B7C79-5FE6-4E85-AFBB-ECB1884FC15A}">
      <dgm:prSet/>
      <dgm:spPr/>
      <dgm:t>
        <a:bodyPr/>
        <a:lstStyle/>
        <a:p>
          <a:endParaRPr lang="ru-RU"/>
        </a:p>
      </dgm:t>
    </dgm:pt>
    <dgm:pt modelId="{7E420ABF-1A2D-4B37-A470-595CEA08DCB4}" type="pres">
      <dgm:prSet presAssocID="{EAC72C14-B51C-40A5-A731-A877EC50418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172C9F-7C86-4CDC-B470-0BA5B6D05372}" type="pres">
      <dgm:prSet presAssocID="{9BACE374-589D-45C9-BC61-F60AE55ED2C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BD8C88-A25C-44C3-B17F-D1921D2CFB56}" type="presOf" srcId="{9BACE374-589D-45C9-BC61-F60AE55ED2C7}" destId="{56172C9F-7C86-4CDC-B470-0BA5B6D05372}" srcOrd="0" destOrd="0" presId="urn:microsoft.com/office/officeart/2005/8/layout/vList2"/>
    <dgm:cxn modelId="{428B7C79-5FE6-4E85-AFBB-ECB1884FC15A}" srcId="{EAC72C14-B51C-40A5-A731-A877EC50418A}" destId="{9BACE374-589D-45C9-BC61-F60AE55ED2C7}" srcOrd="0" destOrd="0" parTransId="{BD1E327B-01AD-46FE-BFB6-B9314F621D7F}" sibTransId="{08918AD4-429C-4FA3-9191-C03228D45887}"/>
    <dgm:cxn modelId="{FD2CCAFA-0CC8-44B2-9616-24919625B61A}" type="presOf" srcId="{EAC72C14-B51C-40A5-A731-A877EC50418A}" destId="{7E420ABF-1A2D-4B37-A470-595CEA08DCB4}" srcOrd="0" destOrd="0" presId="urn:microsoft.com/office/officeart/2005/8/layout/vList2"/>
    <dgm:cxn modelId="{AE040877-9CDB-4301-8BB4-73D6DC553BD6}" type="presParOf" srcId="{7E420ABF-1A2D-4B37-A470-595CEA08DCB4}" destId="{56172C9F-7C86-4CDC-B470-0BA5B6D053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6461CCD-8C68-46A8-94CD-1025D8E2BE7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6D3384B-AE8E-4555-B812-E650B5E9D19A}">
      <dgm:prSet/>
      <dgm:spPr/>
      <dgm:t>
        <a:bodyPr/>
        <a:lstStyle/>
        <a:p>
          <a:pPr rtl="0"/>
          <a:r>
            <a:rPr lang="ru-RU" dirty="0" smtClean="0"/>
            <a:t>Повышение безопасности на пересечения и примыканиях</a:t>
          </a:r>
          <a:endParaRPr lang="ru-RU" dirty="0"/>
        </a:p>
      </dgm:t>
    </dgm:pt>
    <dgm:pt modelId="{D0E5BDA1-96D3-4EB9-81F0-155E03CA1E2B}" type="parTrans" cxnId="{EF622008-24CC-4176-BCC9-2AC0A7156D36}">
      <dgm:prSet/>
      <dgm:spPr/>
      <dgm:t>
        <a:bodyPr/>
        <a:lstStyle/>
        <a:p>
          <a:endParaRPr lang="ru-RU"/>
        </a:p>
      </dgm:t>
    </dgm:pt>
    <dgm:pt modelId="{8185AF49-2F10-479C-9D69-BB65BD149BAD}" type="sibTrans" cxnId="{EF622008-24CC-4176-BCC9-2AC0A7156D36}">
      <dgm:prSet/>
      <dgm:spPr/>
      <dgm:t>
        <a:bodyPr/>
        <a:lstStyle/>
        <a:p>
          <a:endParaRPr lang="ru-RU"/>
        </a:p>
      </dgm:t>
    </dgm:pt>
    <dgm:pt modelId="{E5EF708A-D930-4855-A117-3D3D0297A977}" type="pres">
      <dgm:prSet presAssocID="{16461CCD-8C68-46A8-94CD-1025D8E2B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A4604D-189E-4FD3-AD33-0AE1AFA629A9}" type="pres">
      <dgm:prSet presAssocID="{B6D3384B-AE8E-4555-B812-E650B5E9D19A}" presName="parentText" presStyleLbl="node1" presStyleIdx="0" presStyleCnt="1" custLinFactNeighborX="-553" custLinFactNeighborY="155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8A993D-407D-43D4-B2AB-B41D7B238BA0}" type="presOf" srcId="{16461CCD-8C68-46A8-94CD-1025D8E2BE70}" destId="{E5EF708A-D930-4855-A117-3D3D0297A977}" srcOrd="0" destOrd="0" presId="urn:microsoft.com/office/officeart/2005/8/layout/vList2"/>
    <dgm:cxn modelId="{EF622008-24CC-4176-BCC9-2AC0A7156D36}" srcId="{16461CCD-8C68-46A8-94CD-1025D8E2BE70}" destId="{B6D3384B-AE8E-4555-B812-E650B5E9D19A}" srcOrd="0" destOrd="0" parTransId="{D0E5BDA1-96D3-4EB9-81F0-155E03CA1E2B}" sibTransId="{8185AF49-2F10-479C-9D69-BB65BD149BAD}"/>
    <dgm:cxn modelId="{4C545F52-4B83-4F6F-8487-BF97D0BD8995}" type="presOf" srcId="{B6D3384B-AE8E-4555-B812-E650B5E9D19A}" destId="{33A4604D-189E-4FD3-AD33-0AE1AFA629A9}" srcOrd="0" destOrd="0" presId="urn:microsoft.com/office/officeart/2005/8/layout/vList2"/>
    <dgm:cxn modelId="{13E78B55-9387-4346-B56A-265E53A9D9EA}" type="presParOf" srcId="{E5EF708A-D930-4855-A117-3D3D0297A977}" destId="{33A4604D-189E-4FD3-AD33-0AE1AFA629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33A660F-7DCE-4A78-A835-5E56AA3A199A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A37564B-8B7E-4D33-BC35-D45D50CD24D1}">
      <dgm:prSet/>
      <dgm:spPr/>
      <dgm:t>
        <a:bodyPr/>
        <a:lstStyle/>
        <a:p>
          <a:pPr rtl="0"/>
          <a:r>
            <a:rPr lang="ru-RU" smtClean="0"/>
            <a:t>Обеспечение видимости на пересечениях и примыканиях;</a:t>
          </a:r>
          <a:endParaRPr lang="ru-RU"/>
        </a:p>
      </dgm:t>
    </dgm:pt>
    <dgm:pt modelId="{4DB7AC95-B5F7-4912-9DB6-E47E0C9542D5}" type="parTrans" cxnId="{3302B939-C0BA-4EC9-8F60-2BA5811547CA}">
      <dgm:prSet/>
      <dgm:spPr/>
      <dgm:t>
        <a:bodyPr/>
        <a:lstStyle/>
        <a:p>
          <a:endParaRPr lang="ru-RU"/>
        </a:p>
      </dgm:t>
    </dgm:pt>
    <dgm:pt modelId="{474B95A0-1833-4C1D-A204-CB471D5E510B}" type="sibTrans" cxnId="{3302B939-C0BA-4EC9-8F60-2BA5811547CA}">
      <dgm:prSet/>
      <dgm:spPr/>
      <dgm:t>
        <a:bodyPr/>
        <a:lstStyle/>
        <a:p>
          <a:endParaRPr lang="ru-RU"/>
        </a:p>
      </dgm:t>
    </dgm:pt>
    <dgm:pt modelId="{F2385B64-A7B6-4926-A9AD-A792BEF90F64}">
      <dgm:prSet/>
      <dgm:spPr/>
      <dgm:t>
        <a:bodyPr/>
        <a:lstStyle/>
        <a:p>
          <a:pPr rtl="0"/>
          <a:r>
            <a:rPr lang="ru-RU" smtClean="0"/>
            <a:t>Разделение потоков с помощью островков безопасности;</a:t>
          </a:r>
          <a:endParaRPr lang="ru-RU"/>
        </a:p>
      </dgm:t>
    </dgm:pt>
    <dgm:pt modelId="{E34C1AE0-1DAA-48F4-9596-9B98A2017C59}" type="parTrans" cxnId="{0DC3D1B3-D210-4191-884A-BDDFF237D7AE}">
      <dgm:prSet/>
      <dgm:spPr/>
      <dgm:t>
        <a:bodyPr/>
        <a:lstStyle/>
        <a:p>
          <a:endParaRPr lang="ru-RU"/>
        </a:p>
      </dgm:t>
    </dgm:pt>
    <dgm:pt modelId="{1F9F7D4E-AF3E-4A0F-B9F5-C61FF8674479}" type="sibTrans" cxnId="{0DC3D1B3-D210-4191-884A-BDDFF237D7AE}">
      <dgm:prSet/>
      <dgm:spPr/>
      <dgm:t>
        <a:bodyPr/>
        <a:lstStyle/>
        <a:p>
          <a:endParaRPr lang="ru-RU"/>
        </a:p>
      </dgm:t>
    </dgm:pt>
    <dgm:pt modelId="{4BDA33A0-1A80-47F5-904D-0BCE50F929A1}">
      <dgm:prSet/>
      <dgm:spPr/>
      <dgm:t>
        <a:bodyPr/>
        <a:lstStyle/>
        <a:p>
          <a:pPr rtl="0"/>
          <a:r>
            <a:rPr lang="ru-RU" smtClean="0"/>
            <a:t>Кольцевые пересечения в пределах населенных пунктов;</a:t>
          </a:r>
          <a:endParaRPr lang="ru-RU"/>
        </a:p>
      </dgm:t>
    </dgm:pt>
    <dgm:pt modelId="{C81BBA9A-745C-4D8D-9E3B-93B39F7E9D23}" type="parTrans" cxnId="{0F33F6A7-BE68-4E08-A907-61395AB9834D}">
      <dgm:prSet/>
      <dgm:spPr/>
      <dgm:t>
        <a:bodyPr/>
        <a:lstStyle/>
        <a:p>
          <a:endParaRPr lang="ru-RU"/>
        </a:p>
      </dgm:t>
    </dgm:pt>
    <dgm:pt modelId="{74116B15-3131-4526-A6B9-CC42343F0415}" type="sibTrans" cxnId="{0F33F6A7-BE68-4E08-A907-61395AB9834D}">
      <dgm:prSet/>
      <dgm:spPr/>
      <dgm:t>
        <a:bodyPr/>
        <a:lstStyle/>
        <a:p>
          <a:endParaRPr lang="ru-RU"/>
        </a:p>
      </dgm:t>
    </dgm:pt>
    <dgm:pt modelId="{66D1DE7E-16E8-41DB-84A2-5F84F106BE28}">
      <dgm:prSet/>
      <dgm:spPr/>
      <dgm:t>
        <a:bodyPr/>
        <a:lstStyle/>
        <a:p>
          <a:pPr rtl="0"/>
          <a:r>
            <a:rPr lang="ru-RU" smtClean="0"/>
            <a:t>Развязки в разных уровнях неполных типов</a:t>
          </a:r>
          <a:endParaRPr lang="ru-RU"/>
        </a:p>
      </dgm:t>
    </dgm:pt>
    <dgm:pt modelId="{0C885BDC-FB7A-4F2B-9B4B-3EACC56393FF}" type="parTrans" cxnId="{AE85A5FA-892B-4BF6-B2D6-225967A755C9}">
      <dgm:prSet/>
      <dgm:spPr/>
      <dgm:t>
        <a:bodyPr/>
        <a:lstStyle/>
        <a:p>
          <a:endParaRPr lang="ru-RU"/>
        </a:p>
      </dgm:t>
    </dgm:pt>
    <dgm:pt modelId="{53B4E024-FA1D-40AE-B267-DF7A80B7677B}" type="sibTrans" cxnId="{AE85A5FA-892B-4BF6-B2D6-225967A755C9}">
      <dgm:prSet/>
      <dgm:spPr/>
      <dgm:t>
        <a:bodyPr/>
        <a:lstStyle/>
        <a:p>
          <a:endParaRPr lang="ru-RU"/>
        </a:p>
      </dgm:t>
    </dgm:pt>
    <dgm:pt modelId="{CC30B40E-6C52-4A72-9734-804B7B97106B}" type="pres">
      <dgm:prSet presAssocID="{E33A660F-7DCE-4A78-A835-5E56AA3A199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823049-12A2-41AC-93BB-E906DB2346CB}" type="pres">
      <dgm:prSet presAssocID="{CA37564B-8B7E-4D33-BC35-D45D50CD24D1}" presName="composite" presStyleCnt="0"/>
      <dgm:spPr/>
    </dgm:pt>
    <dgm:pt modelId="{971EEC8D-FD9E-44D3-AFA2-D7247FE27302}" type="pres">
      <dgm:prSet presAssocID="{CA37564B-8B7E-4D33-BC35-D45D50CD24D1}" presName="imgShp" presStyleLbl="fgImgPlace1" presStyleIdx="0" presStyleCnt="4"/>
      <dgm:spPr/>
    </dgm:pt>
    <dgm:pt modelId="{DD706E29-9B86-44B3-BD13-C61A27510AB5}" type="pres">
      <dgm:prSet presAssocID="{CA37564B-8B7E-4D33-BC35-D45D50CD24D1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9C13D-BD18-4EA2-8E56-793F5B620072}" type="pres">
      <dgm:prSet presAssocID="{474B95A0-1833-4C1D-A204-CB471D5E510B}" presName="spacing" presStyleCnt="0"/>
      <dgm:spPr/>
    </dgm:pt>
    <dgm:pt modelId="{40332BFF-A43A-42C4-B0AB-22C917C8EE52}" type="pres">
      <dgm:prSet presAssocID="{F2385B64-A7B6-4926-A9AD-A792BEF90F64}" presName="composite" presStyleCnt="0"/>
      <dgm:spPr/>
    </dgm:pt>
    <dgm:pt modelId="{27134851-0D16-448D-9C86-1DF093CFA840}" type="pres">
      <dgm:prSet presAssocID="{F2385B64-A7B6-4926-A9AD-A792BEF90F64}" presName="imgShp" presStyleLbl="fgImgPlace1" presStyleIdx="1" presStyleCnt="4"/>
      <dgm:spPr/>
    </dgm:pt>
    <dgm:pt modelId="{8C17FF0B-AC0B-4D41-A92B-039CDF57A4EF}" type="pres">
      <dgm:prSet presAssocID="{F2385B64-A7B6-4926-A9AD-A792BEF90F64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FA3B5F-9F15-4A7D-80BC-D3962890B687}" type="pres">
      <dgm:prSet presAssocID="{1F9F7D4E-AF3E-4A0F-B9F5-C61FF8674479}" presName="spacing" presStyleCnt="0"/>
      <dgm:spPr/>
    </dgm:pt>
    <dgm:pt modelId="{58289D0A-1654-4AAD-A0EC-328ADE786259}" type="pres">
      <dgm:prSet presAssocID="{4BDA33A0-1A80-47F5-904D-0BCE50F929A1}" presName="composite" presStyleCnt="0"/>
      <dgm:spPr/>
    </dgm:pt>
    <dgm:pt modelId="{A3D5DE3D-94BA-4551-9969-EF074425BD90}" type="pres">
      <dgm:prSet presAssocID="{4BDA33A0-1A80-47F5-904D-0BCE50F929A1}" presName="imgShp" presStyleLbl="fgImgPlace1" presStyleIdx="2" presStyleCnt="4"/>
      <dgm:spPr/>
    </dgm:pt>
    <dgm:pt modelId="{16B4E0F2-19C8-4F54-992E-41A0D5F35BE0}" type="pres">
      <dgm:prSet presAssocID="{4BDA33A0-1A80-47F5-904D-0BCE50F929A1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C7B34-72DF-4B1A-BE86-47B335B8631D}" type="pres">
      <dgm:prSet presAssocID="{74116B15-3131-4526-A6B9-CC42343F0415}" presName="spacing" presStyleCnt="0"/>
      <dgm:spPr/>
    </dgm:pt>
    <dgm:pt modelId="{2C3C01F3-D2D7-47A3-99CB-7254E9B74C48}" type="pres">
      <dgm:prSet presAssocID="{66D1DE7E-16E8-41DB-84A2-5F84F106BE28}" presName="composite" presStyleCnt="0"/>
      <dgm:spPr/>
    </dgm:pt>
    <dgm:pt modelId="{2518E2E2-4F84-4431-A74E-1BDBCD91088E}" type="pres">
      <dgm:prSet presAssocID="{66D1DE7E-16E8-41DB-84A2-5F84F106BE28}" presName="imgShp" presStyleLbl="fgImgPlace1" presStyleIdx="3" presStyleCnt="4"/>
      <dgm:spPr/>
    </dgm:pt>
    <dgm:pt modelId="{24A019CD-3B67-4483-BCEA-E79D082665BD}" type="pres">
      <dgm:prSet presAssocID="{66D1DE7E-16E8-41DB-84A2-5F84F106BE2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85A5FA-892B-4BF6-B2D6-225967A755C9}" srcId="{E33A660F-7DCE-4A78-A835-5E56AA3A199A}" destId="{66D1DE7E-16E8-41DB-84A2-5F84F106BE28}" srcOrd="3" destOrd="0" parTransId="{0C885BDC-FB7A-4F2B-9B4B-3EACC56393FF}" sibTransId="{53B4E024-FA1D-40AE-B267-DF7A80B7677B}"/>
    <dgm:cxn modelId="{0DC3D1B3-D210-4191-884A-BDDFF237D7AE}" srcId="{E33A660F-7DCE-4A78-A835-5E56AA3A199A}" destId="{F2385B64-A7B6-4926-A9AD-A792BEF90F64}" srcOrd="1" destOrd="0" parTransId="{E34C1AE0-1DAA-48F4-9596-9B98A2017C59}" sibTransId="{1F9F7D4E-AF3E-4A0F-B9F5-C61FF8674479}"/>
    <dgm:cxn modelId="{F9736ACE-0952-45B1-A9CF-61E8429B44B6}" type="presOf" srcId="{CA37564B-8B7E-4D33-BC35-D45D50CD24D1}" destId="{DD706E29-9B86-44B3-BD13-C61A27510AB5}" srcOrd="0" destOrd="0" presId="urn:microsoft.com/office/officeart/2005/8/layout/vList3"/>
    <dgm:cxn modelId="{E57F61F1-77CF-4B25-A844-72C694A4634E}" type="presOf" srcId="{E33A660F-7DCE-4A78-A835-5E56AA3A199A}" destId="{CC30B40E-6C52-4A72-9734-804B7B97106B}" srcOrd="0" destOrd="0" presId="urn:microsoft.com/office/officeart/2005/8/layout/vList3"/>
    <dgm:cxn modelId="{0F33F6A7-BE68-4E08-A907-61395AB9834D}" srcId="{E33A660F-7DCE-4A78-A835-5E56AA3A199A}" destId="{4BDA33A0-1A80-47F5-904D-0BCE50F929A1}" srcOrd="2" destOrd="0" parTransId="{C81BBA9A-745C-4D8D-9E3B-93B39F7E9D23}" sibTransId="{74116B15-3131-4526-A6B9-CC42343F0415}"/>
    <dgm:cxn modelId="{3302B939-C0BA-4EC9-8F60-2BA5811547CA}" srcId="{E33A660F-7DCE-4A78-A835-5E56AA3A199A}" destId="{CA37564B-8B7E-4D33-BC35-D45D50CD24D1}" srcOrd="0" destOrd="0" parTransId="{4DB7AC95-B5F7-4912-9DB6-E47E0C9542D5}" sibTransId="{474B95A0-1833-4C1D-A204-CB471D5E510B}"/>
    <dgm:cxn modelId="{8BE78605-5926-4F3B-90C0-5121001EFD06}" type="presOf" srcId="{F2385B64-A7B6-4926-A9AD-A792BEF90F64}" destId="{8C17FF0B-AC0B-4D41-A92B-039CDF57A4EF}" srcOrd="0" destOrd="0" presId="urn:microsoft.com/office/officeart/2005/8/layout/vList3"/>
    <dgm:cxn modelId="{1E73951C-4547-40F0-8BEE-9F68B562CC78}" type="presOf" srcId="{66D1DE7E-16E8-41DB-84A2-5F84F106BE28}" destId="{24A019CD-3B67-4483-BCEA-E79D082665BD}" srcOrd="0" destOrd="0" presId="urn:microsoft.com/office/officeart/2005/8/layout/vList3"/>
    <dgm:cxn modelId="{F320C8ED-F09B-435C-8E2D-ECB33C96DA10}" type="presOf" srcId="{4BDA33A0-1A80-47F5-904D-0BCE50F929A1}" destId="{16B4E0F2-19C8-4F54-992E-41A0D5F35BE0}" srcOrd="0" destOrd="0" presId="urn:microsoft.com/office/officeart/2005/8/layout/vList3"/>
    <dgm:cxn modelId="{C0719CE6-2C7A-4C5A-9551-44168141CB2C}" type="presParOf" srcId="{CC30B40E-6C52-4A72-9734-804B7B97106B}" destId="{49823049-12A2-41AC-93BB-E906DB2346CB}" srcOrd="0" destOrd="0" presId="urn:microsoft.com/office/officeart/2005/8/layout/vList3"/>
    <dgm:cxn modelId="{8B8EAF2F-9F51-457A-9B5A-8CF1DA33FE80}" type="presParOf" srcId="{49823049-12A2-41AC-93BB-E906DB2346CB}" destId="{971EEC8D-FD9E-44D3-AFA2-D7247FE27302}" srcOrd="0" destOrd="0" presId="urn:microsoft.com/office/officeart/2005/8/layout/vList3"/>
    <dgm:cxn modelId="{8CBB630B-C4B4-4176-8E94-8C2660B7528D}" type="presParOf" srcId="{49823049-12A2-41AC-93BB-E906DB2346CB}" destId="{DD706E29-9B86-44B3-BD13-C61A27510AB5}" srcOrd="1" destOrd="0" presId="urn:microsoft.com/office/officeart/2005/8/layout/vList3"/>
    <dgm:cxn modelId="{2BC8475B-BF0F-46BC-A43D-4683F2E02A1A}" type="presParOf" srcId="{CC30B40E-6C52-4A72-9734-804B7B97106B}" destId="{AF89C13D-BD18-4EA2-8E56-793F5B620072}" srcOrd="1" destOrd="0" presId="urn:microsoft.com/office/officeart/2005/8/layout/vList3"/>
    <dgm:cxn modelId="{30CE5AF6-C2DB-4ABC-BFA1-14CF47BD31CD}" type="presParOf" srcId="{CC30B40E-6C52-4A72-9734-804B7B97106B}" destId="{40332BFF-A43A-42C4-B0AB-22C917C8EE52}" srcOrd="2" destOrd="0" presId="urn:microsoft.com/office/officeart/2005/8/layout/vList3"/>
    <dgm:cxn modelId="{21320DBB-05F2-450E-B0AB-BB6F6E3E97F7}" type="presParOf" srcId="{40332BFF-A43A-42C4-B0AB-22C917C8EE52}" destId="{27134851-0D16-448D-9C86-1DF093CFA840}" srcOrd="0" destOrd="0" presId="urn:microsoft.com/office/officeart/2005/8/layout/vList3"/>
    <dgm:cxn modelId="{01F02747-6AE9-4EEC-A270-F27DBDF67390}" type="presParOf" srcId="{40332BFF-A43A-42C4-B0AB-22C917C8EE52}" destId="{8C17FF0B-AC0B-4D41-A92B-039CDF57A4EF}" srcOrd="1" destOrd="0" presId="urn:microsoft.com/office/officeart/2005/8/layout/vList3"/>
    <dgm:cxn modelId="{37AA526D-CBE1-40F7-ADB5-40E47C987E61}" type="presParOf" srcId="{CC30B40E-6C52-4A72-9734-804B7B97106B}" destId="{E6FA3B5F-9F15-4A7D-80BC-D3962890B687}" srcOrd="3" destOrd="0" presId="urn:microsoft.com/office/officeart/2005/8/layout/vList3"/>
    <dgm:cxn modelId="{DAB01682-E88C-4A6A-9870-87279132E8BB}" type="presParOf" srcId="{CC30B40E-6C52-4A72-9734-804B7B97106B}" destId="{58289D0A-1654-4AAD-A0EC-328ADE786259}" srcOrd="4" destOrd="0" presId="urn:microsoft.com/office/officeart/2005/8/layout/vList3"/>
    <dgm:cxn modelId="{59EEA9CC-8683-4F66-8A96-443FEC045CE9}" type="presParOf" srcId="{58289D0A-1654-4AAD-A0EC-328ADE786259}" destId="{A3D5DE3D-94BA-4551-9969-EF074425BD90}" srcOrd="0" destOrd="0" presId="urn:microsoft.com/office/officeart/2005/8/layout/vList3"/>
    <dgm:cxn modelId="{95B9A798-7793-4612-870B-87541F56F1B6}" type="presParOf" srcId="{58289D0A-1654-4AAD-A0EC-328ADE786259}" destId="{16B4E0F2-19C8-4F54-992E-41A0D5F35BE0}" srcOrd="1" destOrd="0" presId="urn:microsoft.com/office/officeart/2005/8/layout/vList3"/>
    <dgm:cxn modelId="{FC22A6E9-84E6-490B-BBC4-BB688A731ED6}" type="presParOf" srcId="{CC30B40E-6C52-4A72-9734-804B7B97106B}" destId="{9E0C7B34-72DF-4B1A-BE86-47B335B8631D}" srcOrd="5" destOrd="0" presId="urn:microsoft.com/office/officeart/2005/8/layout/vList3"/>
    <dgm:cxn modelId="{E24E2588-2D2F-4C87-8A05-25098D50C203}" type="presParOf" srcId="{CC30B40E-6C52-4A72-9734-804B7B97106B}" destId="{2C3C01F3-D2D7-47A3-99CB-7254E9B74C48}" srcOrd="6" destOrd="0" presId="urn:microsoft.com/office/officeart/2005/8/layout/vList3"/>
    <dgm:cxn modelId="{4DD07C9E-0AD3-4D28-8879-5EDFAC177570}" type="presParOf" srcId="{2C3C01F3-D2D7-47A3-99CB-7254E9B74C48}" destId="{2518E2E2-4F84-4431-A74E-1BDBCD91088E}" srcOrd="0" destOrd="0" presId="urn:microsoft.com/office/officeart/2005/8/layout/vList3"/>
    <dgm:cxn modelId="{FEB00444-C25F-4797-BBE6-54198B9F6815}" type="presParOf" srcId="{2C3C01F3-D2D7-47A3-99CB-7254E9B74C48}" destId="{24A019CD-3B67-4483-BCEA-E79D082665B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00F57F-4529-47A6-8AB1-AA1EDF82F5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FAA2ECC-BE22-48CF-9A5D-85B85F3B099B}">
      <dgm:prSet/>
      <dgm:spPr/>
      <dgm:t>
        <a:bodyPr/>
        <a:lstStyle/>
        <a:p>
          <a:pPr algn="ctr" rtl="0"/>
          <a:r>
            <a:rPr lang="ru-RU" smtClean="0"/>
            <a:t>Развязки неполного типа в разных уровнях</a:t>
          </a:r>
          <a:br>
            <a:rPr lang="ru-RU" smtClean="0"/>
          </a:br>
          <a:r>
            <a:rPr lang="ru-RU" smtClean="0"/>
            <a:t> позволяют повысить безопасность движения</a:t>
          </a:r>
          <a:br>
            <a:rPr lang="ru-RU" smtClean="0"/>
          </a:br>
          <a:r>
            <a:rPr lang="ru-RU" smtClean="0"/>
            <a:t>при уменьшении затрат на строительство</a:t>
          </a:r>
          <a:br>
            <a:rPr lang="ru-RU" smtClean="0"/>
          </a:br>
          <a:r>
            <a:rPr lang="ru-RU" smtClean="0"/>
            <a:t> и сокращении занимаемой площади</a:t>
          </a:r>
          <a:endParaRPr lang="ru-RU"/>
        </a:p>
      </dgm:t>
    </dgm:pt>
    <dgm:pt modelId="{6F392BA3-636E-49C5-BC03-83DE7B357545}" type="parTrans" cxnId="{FFD19A00-C8AA-4391-BA00-25234012C005}">
      <dgm:prSet/>
      <dgm:spPr/>
      <dgm:t>
        <a:bodyPr/>
        <a:lstStyle/>
        <a:p>
          <a:endParaRPr lang="ru-RU"/>
        </a:p>
      </dgm:t>
    </dgm:pt>
    <dgm:pt modelId="{FF87F130-F72A-4746-8490-3C5541D79279}" type="sibTrans" cxnId="{FFD19A00-C8AA-4391-BA00-25234012C005}">
      <dgm:prSet/>
      <dgm:spPr/>
      <dgm:t>
        <a:bodyPr/>
        <a:lstStyle/>
        <a:p>
          <a:endParaRPr lang="ru-RU"/>
        </a:p>
      </dgm:t>
    </dgm:pt>
    <dgm:pt modelId="{AB7CAD8E-554C-4890-B5F1-24AEAAB0458B}" type="pres">
      <dgm:prSet presAssocID="{2200F57F-4529-47A6-8AB1-AA1EDF82F5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A14C9C-CB6F-4917-8E06-C5B9A333FBD2}" type="pres">
      <dgm:prSet presAssocID="{2FAA2ECC-BE22-48CF-9A5D-85B85F3B099B}" presName="parentText" presStyleLbl="node1" presStyleIdx="0" presStyleCnt="1" custLinFactNeighborX="-7637" custLinFactNeighborY="-99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BCAFAE-5390-447F-A4C5-71615BE8FD0E}" type="presOf" srcId="{2200F57F-4529-47A6-8AB1-AA1EDF82F5EE}" destId="{AB7CAD8E-554C-4890-B5F1-24AEAAB0458B}" srcOrd="0" destOrd="0" presId="urn:microsoft.com/office/officeart/2005/8/layout/vList2"/>
    <dgm:cxn modelId="{FFD19A00-C8AA-4391-BA00-25234012C005}" srcId="{2200F57F-4529-47A6-8AB1-AA1EDF82F5EE}" destId="{2FAA2ECC-BE22-48CF-9A5D-85B85F3B099B}" srcOrd="0" destOrd="0" parTransId="{6F392BA3-636E-49C5-BC03-83DE7B357545}" sibTransId="{FF87F130-F72A-4746-8490-3C5541D79279}"/>
    <dgm:cxn modelId="{D0D7216F-B8DB-4F8E-930A-C522D112049C}" type="presOf" srcId="{2FAA2ECC-BE22-48CF-9A5D-85B85F3B099B}" destId="{DDA14C9C-CB6F-4917-8E06-C5B9A333FBD2}" srcOrd="0" destOrd="0" presId="urn:microsoft.com/office/officeart/2005/8/layout/vList2"/>
    <dgm:cxn modelId="{C49265FC-0F64-4E1F-AD84-350DCB047FC8}" type="presParOf" srcId="{AB7CAD8E-554C-4890-B5F1-24AEAAB0458B}" destId="{DDA14C9C-CB6F-4917-8E06-C5B9A333FBD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D102822-FBB7-4E80-BE33-44F45FCA11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B588528-2E63-498D-8C8C-F68D22FDE9C8}">
      <dgm:prSet/>
      <dgm:spPr/>
      <dgm:t>
        <a:bodyPr/>
        <a:lstStyle/>
        <a:p>
          <a:pPr rtl="0"/>
          <a:r>
            <a:rPr lang="ru-RU" smtClean="0"/>
            <a:t>Повышение безопасности на пешеходных переходах</a:t>
          </a:r>
          <a:endParaRPr lang="ru-RU"/>
        </a:p>
      </dgm:t>
    </dgm:pt>
    <dgm:pt modelId="{DC9BFBCB-2940-45C7-8D07-20D07A8BCDC6}" type="parTrans" cxnId="{72E37CD0-0EC8-4004-B810-4273B997A0E7}">
      <dgm:prSet/>
      <dgm:spPr/>
      <dgm:t>
        <a:bodyPr/>
        <a:lstStyle/>
        <a:p>
          <a:endParaRPr lang="ru-RU"/>
        </a:p>
      </dgm:t>
    </dgm:pt>
    <dgm:pt modelId="{0DAB5D9A-73C8-4641-B7AC-4F7032504E7F}" type="sibTrans" cxnId="{72E37CD0-0EC8-4004-B810-4273B997A0E7}">
      <dgm:prSet/>
      <dgm:spPr/>
      <dgm:t>
        <a:bodyPr/>
        <a:lstStyle/>
        <a:p>
          <a:endParaRPr lang="ru-RU"/>
        </a:p>
      </dgm:t>
    </dgm:pt>
    <dgm:pt modelId="{3EAF1F13-9E87-4F7A-A81F-CD30BAD9613D}" type="pres">
      <dgm:prSet presAssocID="{FD102822-FBB7-4E80-BE33-44F45FCA11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6A4A5-37B6-4168-8DE1-BE04335FCA97}" type="pres">
      <dgm:prSet presAssocID="{BB588528-2E63-498D-8C8C-F68D22FDE9C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3C010F-321C-4082-A183-100345DE0D03}" type="presOf" srcId="{FD102822-FBB7-4E80-BE33-44F45FCA117C}" destId="{3EAF1F13-9E87-4F7A-A81F-CD30BAD9613D}" srcOrd="0" destOrd="0" presId="urn:microsoft.com/office/officeart/2005/8/layout/vList2"/>
    <dgm:cxn modelId="{72E37CD0-0EC8-4004-B810-4273B997A0E7}" srcId="{FD102822-FBB7-4E80-BE33-44F45FCA117C}" destId="{BB588528-2E63-498D-8C8C-F68D22FDE9C8}" srcOrd="0" destOrd="0" parTransId="{DC9BFBCB-2940-45C7-8D07-20D07A8BCDC6}" sibTransId="{0DAB5D9A-73C8-4641-B7AC-4F7032504E7F}"/>
    <dgm:cxn modelId="{470F5D24-ED6A-4771-B75C-80DF57DBFD7B}" type="presOf" srcId="{BB588528-2E63-498D-8C8C-F68D22FDE9C8}" destId="{3B86A4A5-37B6-4168-8DE1-BE04335FCA97}" srcOrd="0" destOrd="0" presId="urn:microsoft.com/office/officeart/2005/8/layout/vList2"/>
    <dgm:cxn modelId="{951FD56B-39EB-44C4-9085-7FAD6BE398FA}" type="presParOf" srcId="{3EAF1F13-9E87-4F7A-A81F-CD30BAD9613D}" destId="{3B86A4A5-37B6-4168-8DE1-BE04335FCA9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75D0459-B02B-46EF-AB0D-CC09FC28CD5C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CEF3207-A828-43CA-8B80-1BC07810A34A}">
      <dgm:prSet/>
      <dgm:spPr/>
      <dgm:t>
        <a:bodyPr/>
        <a:lstStyle/>
        <a:p>
          <a:pPr rtl="0"/>
          <a:r>
            <a:rPr lang="ru-RU" smtClean="0"/>
            <a:t>Снижение скорости на подъезде к пешеходному переходу в одном уровне (в населенном пункте 40 км/ч, вне пределов 50 км/ч);</a:t>
          </a:r>
          <a:endParaRPr lang="ru-RU"/>
        </a:p>
      </dgm:t>
    </dgm:pt>
    <dgm:pt modelId="{71F9B4D2-6C1A-47E1-AACC-1ED49E5AED9E}" type="parTrans" cxnId="{B1D728F5-3159-48A6-9ABE-A0573EFB4827}">
      <dgm:prSet/>
      <dgm:spPr/>
      <dgm:t>
        <a:bodyPr/>
        <a:lstStyle/>
        <a:p>
          <a:endParaRPr lang="ru-RU"/>
        </a:p>
      </dgm:t>
    </dgm:pt>
    <dgm:pt modelId="{02404AAF-A374-4EB1-ACDF-8381E07DD331}" type="sibTrans" cxnId="{B1D728F5-3159-48A6-9ABE-A0573EFB4827}">
      <dgm:prSet/>
      <dgm:spPr/>
      <dgm:t>
        <a:bodyPr/>
        <a:lstStyle/>
        <a:p>
          <a:endParaRPr lang="ru-RU"/>
        </a:p>
      </dgm:t>
    </dgm:pt>
    <dgm:pt modelId="{F8AF4B6C-077E-4FBA-82D3-91B69BC40146}">
      <dgm:prSet/>
      <dgm:spPr/>
      <dgm:t>
        <a:bodyPr/>
        <a:lstStyle/>
        <a:p>
          <a:pPr rtl="0"/>
          <a:r>
            <a:rPr lang="ru-RU" smtClean="0"/>
            <a:t>Сужение полосы движения на пешеходном переходе;</a:t>
          </a:r>
          <a:endParaRPr lang="ru-RU"/>
        </a:p>
      </dgm:t>
    </dgm:pt>
    <dgm:pt modelId="{F963D54A-6701-435E-82BB-4DF0768BC375}" type="parTrans" cxnId="{8DEC438A-E6D0-48D4-86E1-A068A86EADD9}">
      <dgm:prSet/>
      <dgm:spPr/>
      <dgm:t>
        <a:bodyPr/>
        <a:lstStyle/>
        <a:p>
          <a:endParaRPr lang="ru-RU"/>
        </a:p>
      </dgm:t>
    </dgm:pt>
    <dgm:pt modelId="{70341AF0-FF82-427D-A3E6-1EFD492C798D}" type="sibTrans" cxnId="{8DEC438A-E6D0-48D4-86E1-A068A86EADD9}">
      <dgm:prSet/>
      <dgm:spPr/>
      <dgm:t>
        <a:bodyPr/>
        <a:lstStyle/>
        <a:p>
          <a:endParaRPr lang="ru-RU"/>
        </a:p>
      </dgm:t>
    </dgm:pt>
    <dgm:pt modelId="{993AAE3A-A8AA-4472-AF37-FDB9A1577D53}">
      <dgm:prSet/>
      <dgm:spPr/>
      <dgm:t>
        <a:bodyPr/>
        <a:lstStyle/>
        <a:p>
          <a:pPr rtl="0"/>
          <a:r>
            <a:rPr lang="ru-RU" smtClean="0"/>
            <a:t>Устройство светофорного регулирования по вызову;</a:t>
          </a:r>
          <a:endParaRPr lang="ru-RU"/>
        </a:p>
      </dgm:t>
    </dgm:pt>
    <dgm:pt modelId="{EADC643B-93F6-44B6-840D-5BED7A6A8383}" type="parTrans" cxnId="{00A26B60-CFB6-4F71-9D6D-5B50D95852E6}">
      <dgm:prSet/>
      <dgm:spPr/>
      <dgm:t>
        <a:bodyPr/>
        <a:lstStyle/>
        <a:p>
          <a:endParaRPr lang="ru-RU"/>
        </a:p>
      </dgm:t>
    </dgm:pt>
    <dgm:pt modelId="{180C1568-E408-4314-9C6A-2CDB6E134A63}" type="sibTrans" cxnId="{00A26B60-CFB6-4F71-9D6D-5B50D95852E6}">
      <dgm:prSet/>
      <dgm:spPr/>
      <dgm:t>
        <a:bodyPr/>
        <a:lstStyle/>
        <a:p>
          <a:endParaRPr lang="ru-RU"/>
        </a:p>
      </dgm:t>
    </dgm:pt>
    <dgm:pt modelId="{B1847E43-783A-4F0E-9F2F-226ED507260A}">
      <dgm:prSet/>
      <dgm:spPr/>
      <dgm:t>
        <a:bodyPr/>
        <a:lstStyle/>
        <a:p>
          <a:pPr rtl="0"/>
          <a:r>
            <a:rPr lang="ru-RU" smtClean="0"/>
            <a:t>Отсутствие в пределах пешеходного перехода и на подходах к нему остановки и стоянки автомобилей на обочине;</a:t>
          </a:r>
          <a:endParaRPr lang="ru-RU"/>
        </a:p>
      </dgm:t>
    </dgm:pt>
    <dgm:pt modelId="{AF7DDB53-9623-415E-8C79-180DAE1E0C35}" type="parTrans" cxnId="{842BB603-230F-43AE-BEEA-A30A13AAF021}">
      <dgm:prSet/>
      <dgm:spPr/>
      <dgm:t>
        <a:bodyPr/>
        <a:lstStyle/>
        <a:p>
          <a:endParaRPr lang="ru-RU"/>
        </a:p>
      </dgm:t>
    </dgm:pt>
    <dgm:pt modelId="{D90F000D-934C-439B-B98F-6CDCC28424CE}" type="sibTrans" cxnId="{842BB603-230F-43AE-BEEA-A30A13AAF021}">
      <dgm:prSet/>
      <dgm:spPr/>
      <dgm:t>
        <a:bodyPr/>
        <a:lstStyle/>
        <a:p>
          <a:endParaRPr lang="ru-RU"/>
        </a:p>
      </dgm:t>
    </dgm:pt>
    <dgm:pt modelId="{061369A3-6359-4209-9116-C03AB05CE776}">
      <dgm:prSet/>
      <dgm:spPr/>
      <dgm:t>
        <a:bodyPr/>
        <a:lstStyle/>
        <a:p>
          <a:pPr rtl="0"/>
          <a:r>
            <a:rPr lang="ru-RU" dirty="0" smtClean="0"/>
            <a:t>Островки безопасности даже на двуполостных дорогах;</a:t>
          </a:r>
          <a:endParaRPr lang="ru-RU" dirty="0"/>
        </a:p>
      </dgm:t>
    </dgm:pt>
    <dgm:pt modelId="{AAE26290-5DA5-4E8F-A1FF-24A1C3D956B3}" type="parTrans" cxnId="{03F810FE-2D3B-4E96-AA72-E232471D1915}">
      <dgm:prSet/>
      <dgm:spPr/>
      <dgm:t>
        <a:bodyPr/>
        <a:lstStyle/>
        <a:p>
          <a:endParaRPr lang="ru-RU"/>
        </a:p>
      </dgm:t>
    </dgm:pt>
    <dgm:pt modelId="{58A8ECFB-A2C7-4959-9F2D-060912A94014}" type="sibTrans" cxnId="{03F810FE-2D3B-4E96-AA72-E232471D1915}">
      <dgm:prSet/>
      <dgm:spPr/>
      <dgm:t>
        <a:bodyPr/>
        <a:lstStyle/>
        <a:p>
          <a:endParaRPr lang="ru-RU"/>
        </a:p>
      </dgm:t>
    </dgm:pt>
    <dgm:pt modelId="{5EA4AFE6-A4C5-49AA-A115-038518AB8965}">
      <dgm:prSet/>
      <dgm:spPr/>
      <dgm:t>
        <a:bodyPr/>
        <a:lstStyle/>
        <a:p>
          <a:pPr rtl="0"/>
          <a:r>
            <a:rPr lang="ru-RU" smtClean="0"/>
            <a:t>Пешеходные переходы в разных уровнях</a:t>
          </a:r>
          <a:endParaRPr lang="ru-RU"/>
        </a:p>
      </dgm:t>
    </dgm:pt>
    <dgm:pt modelId="{93EAC7C9-7BB3-4192-A012-432DA01FDE20}" type="parTrans" cxnId="{B5DD50DE-1DA2-49B8-AF27-5B3ABAFDCF21}">
      <dgm:prSet/>
      <dgm:spPr/>
      <dgm:t>
        <a:bodyPr/>
        <a:lstStyle/>
        <a:p>
          <a:endParaRPr lang="ru-RU"/>
        </a:p>
      </dgm:t>
    </dgm:pt>
    <dgm:pt modelId="{7B3625FD-BDCA-4801-92F4-EB0919009250}" type="sibTrans" cxnId="{B5DD50DE-1DA2-49B8-AF27-5B3ABAFDCF21}">
      <dgm:prSet/>
      <dgm:spPr/>
      <dgm:t>
        <a:bodyPr/>
        <a:lstStyle/>
        <a:p>
          <a:endParaRPr lang="ru-RU"/>
        </a:p>
      </dgm:t>
    </dgm:pt>
    <dgm:pt modelId="{FD92D9BB-10B9-41D1-A2AD-4E90D6F98350}" type="pres">
      <dgm:prSet presAssocID="{B75D0459-B02B-46EF-AB0D-CC09FC28CD5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90F446-BFB2-4BE5-B849-187905D0DCCE}" type="pres">
      <dgm:prSet presAssocID="{DCEF3207-A828-43CA-8B80-1BC07810A34A}" presName="composite" presStyleCnt="0"/>
      <dgm:spPr/>
    </dgm:pt>
    <dgm:pt modelId="{A590C836-EEE9-441F-8362-E3BF17C6A5D8}" type="pres">
      <dgm:prSet presAssocID="{DCEF3207-A828-43CA-8B80-1BC07810A34A}" presName="imgShp" presStyleLbl="fgImgPlace1" presStyleIdx="0" presStyleCnt="6"/>
      <dgm:spPr/>
    </dgm:pt>
    <dgm:pt modelId="{7BBB0E5E-87DA-4B69-914F-BEFE8B61A472}" type="pres">
      <dgm:prSet presAssocID="{DCEF3207-A828-43CA-8B80-1BC07810A34A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6E4DE-7E1F-4E9D-AA87-31C2A5FFFEE7}" type="pres">
      <dgm:prSet presAssocID="{02404AAF-A374-4EB1-ACDF-8381E07DD331}" presName="spacing" presStyleCnt="0"/>
      <dgm:spPr/>
    </dgm:pt>
    <dgm:pt modelId="{FA909ABB-C46C-4A9A-8F05-077504627697}" type="pres">
      <dgm:prSet presAssocID="{F8AF4B6C-077E-4FBA-82D3-91B69BC40146}" presName="composite" presStyleCnt="0"/>
      <dgm:spPr/>
    </dgm:pt>
    <dgm:pt modelId="{9C157C0A-A1A7-42E6-83BA-22CBE3F1C94F}" type="pres">
      <dgm:prSet presAssocID="{F8AF4B6C-077E-4FBA-82D3-91B69BC40146}" presName="imgShp" presStyleLbl="fgImgPlace1" presStyleIdx="1" presStyleCnt="6"/>
      <dgm:spPr/>
    </dgm:pt>
    <dgm:pt modelId="{93D69575-42A1-47F4-AE06-7CB4859E78B5}" type="pres">
      <dgm:prSet presAssocID="{F8AF4B6C-077E-4FBA-82D3-91B69BC40146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18FAF-F595-40FB-A4B7-5E8E0BEAECAB}" type="pres">
      <dgm:prSet presAssocID="{70341AF0-FF82-427D-A3E6-1EFD492C798D}" presName="spacing" presStyleCnt="0"/>
      <dgm:spPr/>
    </dgm:pt>
    <dgm:pt modelId="{D73649BA-BCF3-4560-A783-BD0C4EBAC71C}" type="pres">
      <dgm:prSet presAssocID="{993AAE3A-A8AA-4472-AF37-FDB9A1577D53}" presName="composite" presStyleCnt="0"/>
      <dgm:spPr/>
    </dgm:pt>
    <dgm:pt modelId="{2D982C91-E7A9-4DE1-9274-50B3891F2298}" type="pres">
      <dgm:prSet presAssocID="{993AAE3A-A8AA-4472-AF37-FDB9A1577D53}" presName="imgShp" presStyleLbl="fgImgPlace1" presStyleIdx="2" presStyleCnt="6"/>
      <dgm:spPr/>
    </dgm:pt>
    <dgm:pt modelId="{BA79FA79-75D1-4A07-A64E-EC88093D011F}" type="pres">
      <dgm:prSet presAssocID="{993AAE3A-A8AA-4472-AF37-FDB9A1577D53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A1AB4-3354-4FE6-A56F-1CCD0B34C18D}" type="pres">
      <dgm:prSet presAssocID="{180C1568-E408-4314-9C6A-2CDB6E134A63}" presName="spacing" presStyleCnt="0"/>
      <dgm:spPr/>
    </dgm:pt>
    <dgm:pt modelId="{798019D0-9118-499C-8D6E-9FEE7C5F0462}" type="pres">
      <dgm:prSet presAssocID="{B1847E43-783A-4F0E-9F2F-226ED507260A}" presName="composite" presStyleCnt="0"/>
      <dgm:spPr/>
    </dgm:pt>
    <dgm:pt modelId="{03131C59-C9F3-4FED-9FDB-22249D9CF531}" type="pres">
      <dgm:prSet presAssocID="{B1847E43-783A-4F0E-9F2F-226ED507260A}" presName="imgShp" presStyleLbl="fgImgPlace1" presStyleIdx="3" presStyleCnt="6"/>
      <dgm:spPr/>
    </dgm:pt>
    <dgm:pt modelId="{8A20C388-6B4B-4392-924E-24B020B7DC1E}" type="pres">
      <dgm:prSet presAssocID="{B1847E43-783A-4F0E-9F2F-226ED507260A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42CC99-8961-4D4F-A917-6FCF5C3595EB}" type="pres">
      <dgm:prSet presAssocID="{D90F000D-934C-439B-B98F-6CDCC28424CE}" presName="spacing" presStyleCnt="0"/>
      <dgm:spPr/>
    </dgm:pt>
    <dgm:pt modelId="{87F4F0DA-4877-4CD5-8DAE-33F5BED43A17}" type="pres">
      <dgm:prSet presAssocID="{061369A3-6359-4209-9116-C03AB05CE776}" presName="composite" presStyleCnt="0"/>
      <dgm:spPr/>
    </dgm:pt>
    <dgm:pt modelId="{7FCF9E03-A356-4641-9BC6-039ADE04C1E7}" type="pres">
      <dgm:prSet presAssocID="{061369A3-6359-4209-9116-C03AB05CE776}" presName="imgShp" presStyleLbl="fgImgPlace1" presStyleIdx="4" presStyleCnt="6"/>
      <dgm:spPr/>
    </dgm:pt>
    <dgm:pt modelId="{CFB86D29-257A-4F42-9515-7C7367444311}" type="pres">
      <dgm:prSet presAssocID="{061369A3-6359-4209-9116-C03AB05CE776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C8C7E-0A28-4059-B12E-15BD6048C6EB}" type="pres">
      <dgm:prSet presAssocID="{58A8ECFB-A2C7-4959-9F2D-060912A94014}" presName="spacing" presStyleCnt="0"/>
      <dgm:spPr/>
    </dgm:pt>
    <dgm:pt modelId="{E7B42D64-E5B2-4253-8E2D-D9671E79B70A}" type="pres">
      <dgm:prSet presAssocID="{5EA4AFE6-A4C5-49AA-A115-038518AB8965}" presName="composite" presStyleCnt="0"/>
      <dgm:spPr/>
    </dgm:pt>
    <dgm:pt modelId="{78F41794-5669-411A-AC3A-95DE77175DC9}" type="pres">
      <dgm:prSet presAssocID="{5EA4AFE6-A4C5-49AA-A115-038518AB8965}" presName="imgShp" presStyleLbl="fgImgPlace1" presStyleIdx="5" presStyleCnt="6"/>
      <dgm:spPr/>
    </dgm:pt>
    <dgm:pt modelId="{43A28225-4102-4B58-AB11-CBA92FD2A7F4}" type="pres">
      <dgm:prSet presAssocID="{5EA4AFE6-A4C5-49AA-A115-038518AB8965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2BB603-230F-43AE-BEEA-A30A13AAF021}" srcId="{B75D0459-B02B-46EF-AB0D-CC09FC28CD5C}" destId="{B1847E43-783A-4F0E-9F2F-226ED507260A}" srcOrd="3" destOrd="0" parTransId="{AF7DDB53-9623-415E-8C79-180DAE1E0C35}" sibTransId="{D90F000D-934C-439B-B98F-6CDCC28424CE}"/>
    <dgm:cxn modelId="{408A5588-BC88-4666-B240-71B76EA81662}" type="presOf" srcId="{DCEF3207-A828-43CA-8B80-1BC07810A34A}" destId="{7BBB0E5E-87DA-4B69-914F-BEFE8B61A472}" srcOrd="0" destOrd="0" presId="urn:microsoft.com/office/officeart/2005/8/layout/vList3"/>
    <dgm:cxn modelId="{8B0FEF4F-9218-401A-B196-B06CE76B2066}" type="presOf" srcId="{B75D0459-B02B-46EF-AB0D-CC09FC28CD5C}" destId="{FD92D9BB-10B9-41D1-A2AD-4E90D6F98350}" srcOrd="0" destOrd="0" presId="urn:microsoft.com/office/officeart/2005/8/layout/vList3"/>
    <dgm:cxn modelId="{B5DD50DE-1DA2-49B8-AF27-5B3ABAFDCF21}" srcId="{B75D0459-B02B-46EF-AB0D-CC09FC28CD5C}" destId="{5EA4AFE6-A4C5-49AA-A115-038518AB8965}" srcOrd="5" destOrd="0" parTransId="{93EAC7C9-7BB3-4192-A012-432DA01FDE20}" sibTransId="{7B3625FD-BDCA-4801-92F4-EB0919009250}"/>
    <dgm:cxn modelId="{00A26B60-CFB6-4F71-9D6D-5B50D95852E6}" srcId="{B75D0459-B02B-46EF-AB0D-CC09FC28CD5C}" destId="{993AAE3A-A8AA-4472-AF37-FDB9A1577D53}" srcOrd="2" destOrd="0" parTransId="{EADC643B-93F6-44B6-840D-5BED7A6A8383}" sibTransId="{180C1568-E408-4314-9C6A-2CDB6E134A63}"/>
    <dgm:cxn modelId="{EE7B570F-D4BC-44F6-926C-7B7926726476}" type="presOf" srcId="{993AAE3A-A8AA-4472-AF37-FDB9A1577D53}" destId="{BA79FA79-75D1-4A07-A64E-EC88093D011F}" srcOrd="0" destOrd="0" presId="urn:microsoft.com/office/officeart/2005/8/layout/vList3"/>
    <dgm:cxn modelId="{2248028C-6F6F-44EF-9C2D-7CE018BE4EC0}" type="presOf" srcId="{5EA4AFE6-A4C5-49AA-A115-038518AB8965}" destId="{43A28225-4102-4B58-AB11-CBA92FD2A7F4}" srcOrd="0" destOrd="0" presId="urn:microsoft.com/office/officeart/2005/8/layout/vList3"/>
    <dgm:cxn modelId="{6A082B1C-4E87-4225-8085-095AE79D6222}" type="presOf" srcId="{061369A3-6359-4209-9116-C03AB05CE776}" destId="{CFB86D29-257A-4F42-9515-7C7367444311}" srcOrd="0" destOrd="0" presId="urn:microsoft.com/office/officeart/2005/8/layout/vList3"/>
    <dgm:cxn modelId="{03F810FE-2D3B-4E96-AA72-E232471D1915}" srcId="{B75D0459-B02B-46EF-AB0D-CC09FC28CD5C}" destId="{061369A3-6359-4209-9116-C03AB05CE776}" srcOrd="4" destOrd="0" parTransId="{AAE26290-5DA5-4E8F-A1FF-24A1C3D956B3}" sibTransId="{58A8ECFB-A2C7-4959-9F2D-060912A94014}"/>
    <dgm:cxn modelId="{A2CE3EC7-DF0A-47F5-AFF3-391D23451E58}" type="presOf" srcId="{B1847E43-783A-4F0E-9F2F-226ED507260A}" destId="{8A20C388-6B4B-4392-924E-24B020B7DC1E}" srcOrd="0" destOrd="0" presId="urn:microsoft.com/office/officeart/2005/8/layout/vList3"/>
    <dgm:cxn modelId="{8DEC438A-E6D0-48D4-86E1-A068A86EADD9}" srcId="{B75D0459-B02B-46EF-AB0D-CC09FC28CD5C}" destId="{F8AF4B6C-077E-4FBA-82D3-91B69BC40146}" srcOrd="1" destOrd="0" parTransId="{F963D54A-6701-435E-82BB-4DF0768BC375}" sibTransId="{70341AF0-FF82-427D-A3E6-1EFD492C798D}"/>
    <dgm:cxn modelId="{B1D728F5-3159-48A6-9ABE-A0573EFB4827}" srcId="{B75D0459-B02B-46EF-AB0D-CC09FC28CD5C}" destId="{DCEF3207-A828-43CA-8B80-1BC07810A34A}" srcOrd="0" destOrd="0" parTransId="{71F9B4D2-6C1A-47E1-AACC-1ED49E5AED9E}" sibTransId="{02404AAF-A374-4EB1-ACDF-8381E07DD331}"/>
    <dgm:cxn modelId="{27C91162-BE3B-4A46-A43A-F37CCF0FEEF5}" type="presOf" srcId="{F8AF4B6C-077E-4FBA-82D3-91B69BC40146}" destId="{93D69575-42A1-47F4-AE06-7CB4859E78B5}" srcOrd="0" destOrd="0" presId="urn:microsoft.com/office/officeart/2005/8/layout/vList3"/>
    <dgm:cxn modelId="{744A8F46-292C-4353-947A-B1B74BD556B1}" type="presParOf" srcId="{FD92D9BB-10B9-41D1-A2AD-4E90D6F98350}" destId="{7F90F446-BFB2-4BE5-B849-187905D0DCCE}" srcOrd="0" destOrd="0" presId="urn:microsoft.com/office/officeart/2005/8/layout/vList3"/>
    <dgm:cxn modelId="{0B72391E-1ACD-4685-8FCD-D910FF61B23B}" type="presParOf" srcId="{7F90F446-BFB2-4BE5-B849-187905D0DCCE}" destId="{A590C836-EEE9-441F-8362-E3BF17C6A5D8}" srcOrd="0" destOrd="0" presId="urn:microsoft.com/office/officeart/2005/8/layout/vList3"/>
    <dgm:cxn modelId="{3002DEA2-A2AD-40DE-A1CC-4B77A79F5587}" type="presParOf" srcId="{7F90F446-BFB2-4BE5-B849-187905D0DCCE}" destId="{7BBB0E5E-87DA-4B69-914F-BEFE8B61A472}" srcOrd="1" destOrd="0" presId="urn:microsoft.com/office/officeart/2005/8/layout/vList3"/>
    <dgm:cxn modelId="{AD71815D-11AF-4AEF-A028-DD2F53C528D7}" type="presParOf" srcId="{FD92D9BB-10B9-41D1-A2AD-4E90D6F98350}" destId="{E086E4DE-7E1F-4E9D-AA87-31C2A5FFFEE7}" srcOrd="1" destOrd="0" presId="urn:microsoft.com/office/officeart/2005/8/layout/vList3"/>
    <dgm:cxn modelId="{FE02041C-E5EC-4572-9C4D-02C43E2D3996}" type="presParOf" srcId="{FD92D9BB-10B9-41D1-A2AD-4E90D6F98350}" destId="{FA909ABB-C46C-4A9A-8F05-077504627697}" srcOrd="2" destOrd="0" presId="urn:microsoft.com/office/officeart/2005/8/layout/vList3"/>
    <dgm:cxn modelId="{6A6DD283-7D75-4B49-AC2D-0055D5A02088}" type="presParOf" srcId="{FA909ABB-C46C-4A9A-8F05-077504627697}" destId="{9C157C0A-A1A7-42E6-83BA-22CBE3F1C94F}" srcOrd="0" destOrd="0" presId="urn:microsoft.com/office/officeart/2005/8/layout/vList3"/>
    <dgm:cxn modelId="{90678413-389F-4C30-905F-40E73C689725}" type="presParOf" srcId="{FA909ABB-C46C-4A9A-8F05-077504627697}" destId="{93D69575-42A1-47F4-AE06-7CB4859E78B5}" srcOrd="1" destOrd="0" presId="urn:microsoft.com/office/officeart/2005/8/layout/vList3"/>
    <dgm:cxn modelId="{AF18ABAD-8CBD-4C71-8981-41621699929C}" type="presParOf" srcId="{FD92D9BB-10B9-41D1-A2AD-4E90D6F98350}" destId="{52E18FAF-F595-40FB-A4B7-5E8E0BEAECAB}" srcOrd="3" destOrd="0" presId="urn:microsoft.com/office/officeart/2005/8/layout/vList3"/>
    <dgm:cxn modelId="{77B4A3EE-1DBC-4DEE-A175-98774F3176E5}" type="presParOf" srcId="{FD92D9BB-10B9-41D1-A2AD-4E90D6F98350}" destId="{D73649BA-BCF3-4560-A783-BD0C4EBAC71C}" srcOrd="4" destOrd="0" presId="urn:microsoft.com/office/officeart/2005/8/layout/vList3"/>
    <dgm:cxn modelId="{A434EC16-83C7-4806-9031-4880FE190C0B}" type="presParOf" srcId="{D73649BA-BCF3-4560-A783-BD0C4EBAC71C}" destId="{2D982C91-E7A9-4DE1-9274-50B3891F2298}" srcOrd="0" destOrd="0" presId="urn:microsoft.com/office/officeart/2005/8/layout/vList3"/>
    <dgm:cxn modelId="{ADD114BC-019B-4030-8CEC-462036DBDBAF}" type="presParOf" srcId="{D73649BA-BCF3-4560-A783-BD0C4EBAC71C}" destId="{BA79FA79-75D1-4A07-A64E-EC88093D011F}" srcOrd="1" destOrd="0" presId="urn:microsoft.com/office/officeart/2005/8/layout/vList3"/>
    <dgm:cxn modelId="{9E0C7ABA-E40A-4447-9803-82D8E2C310C0}" type="presParOf" srcId="{FD92D9BB-10B9-41D1-A2AD-4E90D6F98350}" destId="{CD6A1AB4-3354-4FE6-A56F-1CCD0B34C18D}" srcOrd="5" destOrd="0" presId="urn:microsoft.com/office/officeart/2005/8/layout/vList3"/>
    <dgm:cxn modelId="{68AF5F99-8586-4848-8A4C-8AAB39BAC258}" type="presParOf" srcId="{FD92D9BB-10B9-41D1-A2AD-4E90D6F98350}" destId="{798019D0-9118-499C-8D6E-9FEE7C5F0462}" srcOrd="6" destOrd="0" presId="urn:microsoft.com/office/officeart/2005/8/layout/vList3"/>
    <dgm:cxn modelId="{0A0607AB-8DA7-4FE9-80C0-0B22AF01F361}" type="presParOf" srcId="{798019D0-9118-499C-8D6E-9FEE7C5F0462}" destId="{03131C59-C9F3-4FED-9FDB-22249D9CF531}" srcOrd="0" destOrd="0" presId="urn:microsoft.com/office/officeart/2005/8/layout/vList3"/>
    <dgm:cxn modelId="{45AF7ECE-24CF-48EA-8961-5162D3E3F6A8}" type="presParOf" srcId="{798019D0-9118-499C-8D6E-9FEE7C5F0462}" destId="{8A20C388-6B4B-4392-924E-24B020B7DC1E}" srcOrd="1" destOrd="0" presId="urn:microsoft.com/office/officeart/2005/8/layout/vList3"/>
    <dgm:cxn modelId="{6D1675AE-B5FC-459F-BD4B-288B6FDEFB32}" type="presParOf" srcId="{FD92D9BB-10B9-41D1-A2AD-4E90D6F98350}" destId="{8942CC99-8961-4D4F-A917-6FCF5C3595EB}" srcOrd="7" destOrd="0" presId="urn:microsoft.com/office/officeart/2005/8/layout/vList3"/>
    <dgm:cxn modelId="{828C108B-0F5E-449D-AA9C-B2988477665C}" type="presParOf" srcId="{FD92D9BB-10B9-41D1-A2AD-4E90D6F98350}" destId="{87F4F0DA-4877-4CD5-8DAE-33F5BED43A17}" srcOrd="8" destOrd="0" presId="urn:microsoft.com/office/officeart/2005/8/layout/vList3"/>
    <dgm:cxn modelId="{ECEA0991-D93F-4A9B-86C9-D5BEAE545A74}" type="presParOf" srcId="{87F4F0DA-4877-4CD5-8DAE-33F5BED43A17}" destId="{7FCF9E03-A356-4641-9BC6-039ADE04C1E7}" srcOrd="0" destOrd="0" presId="urn:microsoft.com/office/officeart/2005/8/layout/vList3"/>
    <dgm:cxn modelId="{38C14C6A-130A-4C9F-876A-792F8DE1ED3B}" type="presParOf" srcId="{87F4F0DA-4877-4CD5-8DAE-33F5BED43A17}" destId="{CFB86D29-257A-4F42-9515-7C7367444311}" srcOrd="1" destOrd="0" presId="urn:microsoft.com/office/officeart/2005/8/layout/vList3"/>
    <dgm:cxn modelId="{EDB4A400-685D-4F1E-97A8-89E88253471A}" type="presParOf" srcId="{FD92D9BB-10B9-41D1-A2AD-4E90D6F98350}" destId="{06DC8C7E-0A28-4059-B12E-15BD6048C6EB}" srcOrd="9" destOrd="0" presId="urn:microsoft.com/office/officeart/2005/8/layout/vList3"/>
    <dgm:cxn modelId="{2FF285C4-D0CB-434D-AE41-5ABA7C0A7D56}" type="presParOf" srcId="{FD92D9BB-10B9-41D1-A2AD-4E90D6F98350}" destId="{E7B42D64-E5B2-4253-8E2D-D9671E79B70A}" srcOrd="10" destOrd="0" presId="urn:microsoft.com/office/officeart/2005/8/layout/vList3"/>
    <dgm:cxn modelId="{A02C4A1F-10BD-4646-90DC-D115477ED8FA}" type="presParOf" srcId="{E7B42D64-E5B2-4253-8E2D-D9671E79B70A}" destId="{78F41794-5669-411A-AC3A-95DE77175DC9}" srcOrd="0" destOrd="0" presId="urn:microsoft.com/office/officeart/2005/8/layout/vList3"/>
    <dgm:cxn modelId="{C8C99CBB-6DFF-4889-A2DD-3EF181B9DAFB}" type="presParOf" srcId="{E7B42D64-E5B2-4253-8E2D-D9671E79B70A}" destId="{43A28225-4102-4B58-AB11-CBA92FD2A7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7E96FD-20C0-4EC4-9719-E097CF188C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FF1169C-6D30-4C40-B9B6-71ADB8C8F333}">
      <dgm:prSet custT="1"/>
      <dgm:spPr/>
      <dgm:t>
        <a:bodyPr/>
        <a:lstStyle/>
        <a:p>
          <a:pPr rtl="0"/>
          <a:r>
            <a:rPr lang="ru-RU" sz="4000" b="1" dirty="0" smtClean="0"/>
            <a:t>Основные пути повышения безопасности движения</a:t>
          </a:r>
          <a:endParaRPr lang="ru-RU" sz="4000" dirty="0"/>
        </a:p>
      </dgm:t>
    </dgm:pt>
    <dgm:pt modelId="{C503B8C0-0A56-452B-A022-97045309E7B3}" type="parTrans" cxnId="{AFA17A3D-4096-486E-9976-A533513047A7}">
      <dgm:prSet/>
      <dgm:spPr/>
      <dgm:t>
        <a:bodyPr/>
        <a:lstStyle/>
        <a:p>
          <a:endParaRPr lang="ru-RU"/>
        </a:p>
      </dgm:t>
    </dgm:pt>
    <dgm:pt modelId="{BD12FE5E-AE3D-486B-A53B-7F624CEB0128}" type="sibTrans" cxnId="{AFA17A3D-4096-486E-9976-A533513047A7}">
      <dgm:prSet/>
      <dgm:spPr/>
      <dgm:t>
        <a:bodyPr/>
        <a:lstStyle/>
        <a:p>
          <a:endParaRPr lang="ru-RU"/>
        </a:p>
      </dgm:t>
    </dgm:pt>
    <dgm:pt modelId="{1FE08D92-3B44-484C-84E9-0084B55C4BED}" type="pres">
      <dgm:prSet presAssocID="{517E96FD-20C0-4EC4-9719-E097CF188C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9DF39-CD37-45E6-80F3-8826339DAD53}" type="pres">
      <dgm:prSet presAssocID="{5FF1169C-6D30-4C40-B9B6-71ADB8C8F3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A17A3D-4096-486E-9976-A533513047A7}" srcId="{517E96FD-20C0-4EC4-9719-E097CF188CC7}" destId="{5FF1169C-6D30-4C40-B9B6-71ADB8C8F333}" srcOrd="0" destOrd="0" parTransId="{C503B8C0-0A56-452B-A022-97045309E7B3}" sibTransId="{BD12FE5E-AE3D-486B-A53B-7F624CEB0128}"/>
    <dgm:cxn modelId="{F3943166-5705-48F6-884A-5FAE02E255AC}" type="presOf" srcId="{5FF1169C-6D30-4C40-B9B6-71ADB8C8F333}" destId="{2D49DF39-CD37-45E6-80F3-8826339DAD53}" srcOrd="0" destOrd="0" presId="urn:microsoft.com/office/officeart/2005/8/layout/vList2"/>
    <dgm:cxn modelId="{8252AE0A-70E0-4C5B-B315-2625DF74D601}" type="presOf" srcId="{517E96FD-20C0-4EC4-9719-E097CF188CC7}" destId="{1FE08D92-3B44-484C-84E9-0084B55C4BED}" srcOrd="0" destOrd="0" presId="urn:microsoft.com/office/officeart/2005/8/layout/vList2"/>
    <dgm:cxn modelId="{6B1B7A87-388F-47BF-9305-DB61C233D844}" type="presParOf" srcId="{1FE08D92-3B44-484C-84E9-0084B55C4BED}" destId="{2D49DF39-CD37-45E6-80F3-8826339DAD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D102822-FBB7-4E80-BE33-44F45FCA117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B588528-2E63-498D-8C8C-F68D22FDE9C8}">
      <dgm:prSet/>
      <dgm:spPr/>
      <dgm:t>
        <a:bodyPr/>
        <a:lstStyle/>
        <a:p>
          <a:pPr rtl="0"/>
          <a:r>
            <a:rPr lang="ru-RU" smtClean="0"/>
            <a:t>Повышение безопасности на пешеходных переходах</a:t>
          </a:r>
          <a:endParaRPr lang="ru-RU"/>
        </a:p>
      </dgm:t>
    </dgm:pt>
    <dgm:pt modelId="{DC9BFBCB-2940-45C7-8D07-20D07A8BCDC6}" type="parTrans" cxnId="{72E37CD0-0EC8-4004-B810-4273B997A0E7}">
      <dgm:prSet/>
      <dgm:spPr/>
      <dgm:t>
        <a:bodyPr/>
        <a:lstStyle/>
        <a:p>
          <a:endParaRPr lang="ru-RU"/>
        </a:p>
      </dgm:t>
    </dgm:pt>
    <dgm:pt modelId="{0DAB5D9A-73C8-4641-B7AC-4F7032504E7F}" type="sibTrans" cxnId="{72E37CD0-0EC8-4004-B810-4273B997A0E7}">
      <dgm:prSet/>
      <dgm:spPr/>
      <dgm:t>
        <a:bodyPr/>
        <a:lstStyle/>
        <a:p>
          <a:endParaRPr lang="ru-RU"/>
        </a:p>
      </dgm:t>
    </dgm:pt>
    <dgm:pt modelId="{3EAF1F13-9E87-4F7A-A81F-CD30BAD9613D}" type="pres">
      <dgm:prSet presAssocID="{FD102822-FBB7-4E80-BE33-44F45FCA117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6A4A5-37B6-4168-8DE1-BE04335FCA97}" type="pres">
      <dgm:prSet presAssocID="{BB588528-2E63-498D-8C8C-F68D22FDE9C8}" presName="parentText" presStyleLbl="node1" presStyleIdx="0" presStyleCnt="1" custLinFactNeighborX="-10295" custLinFactNeighborY="-231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A3DBA9-9262-4B08-BFDE-AC5EF512D54A}" type="presOf" srcId="{FD102822-FBB7-4E80-BE33-44F45FCA117C}" destId="{3EAF1F13-9E87-4F7A-A81F-CD30BAD9613D}" srcOrd="0" destOrd="0" presId="urn:microsoft.com/office/officeart/2005/8/layout/vList2"/>
    <dgm:cxn modelId="{72E37CD0-0EC8-4004-B810-4273B997A0E7}" srcId="{FD102822-FBB7-4E80-BE33-44F45FCA117C}" destId="{BB588528-2E63-498D-8C8C-F68D22FDE9C8}" srcOrd="0" destOrd="0" parTransId="{DC9BFBCB-2940-45C7-8D07-20D07A8BCDC6}" sibTransId="{0DAB5D9A-73C8-4641-B7AC-4F7032504E7F}"/>
    <dgm:cxn modelId="{A4AE712B-846E-4759-9C5E-3EC87C59F38C}" type="presOf" srcId="{BB588528-2E63-498D-8C8C-F68D22FDE9C8}" destId="{3B86A4A5-37B6-4168-8DE1-BE04335FCA97}" srcOrd="0" destOrd="0" presId="urn:microsoft.com/office/officeart/2005/8/layout/vList2"/>
    <dgm:cxn modelId="{640EFEA7-28AC-497A-9758-585F6FC3E848}" type="presParOf" srcId="{3EAF1F13-9E87-4F7A-A81F-CD30BAD9613D}" destId="{3B86A4A5-37B6-4168-8DE1-BE04335FCA9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7F02ED4-790F-4AD3-981F-6DF8882F71B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224BBF0-FCAC-4F43-9068-A676F97519AD}">
      <dgm:prSet/>
      <dgm:spPr/>
      <dgm:t>
        <a:bodyPr/>
        <a:lstStyle/>
        <a:p>
          <a:pPr algn="ctr" rtl="0"/>
          <a:r>
            <a:rPr lang="ru-RU" dirty="0" smtClean="0"/>
            <a:t>Снижение ширины проезжей части</a:t>
          </a:r>
          <a:br>
            <a:rPr lang="ru-RU" dirty="0" smtClean="0"/>
          </a:br>
          <a:r>
            <a:rPr lang="ru-RU" dirty="0" smtClean="0"/>
            <a:t> перед пешеходным переходом</a:t>
          </a:r>
          <a:br>
            <a:rPr lang="ru-RU" dirty="0" smtClean="0"/>
          </a:br>
          <a:r>
            <a:rPr lang="ru-RU" dirty="0" smtClean="0"/>
            <a:t> способствует снижению скорости</a:t>
          </a:r>
          <a:endParaRPr lang="ru-RU" dirty="0"/>
        </a:p>
      </dgm:t>
    </dgm:pt>
    <dgm:pt modelId="{40434DDF-2039-448C-A951-5483982A47DD}" type="parTrans" cxnId="{7A658BB1-BDA6-4C3F-951A-4A6FA2AABC3F}">
      <dgm:prSet/>
      <dgm:spPr/>
      <dgm:t>
        <a:bodyPr/>
        <a:lstStyle/>
        <a:p>
          <a:endParaRPr lang="ru-RU"/>
        </a:p>
      </dgm:t>
    </dgm:pt>
    <dgm:pt modelId="{BEF11FA6-749F-48CB-826E-88C4AE581570}" type="sibTrans" cxnId="{7A658BB1-BDA6-4C3F-951A-4A6FA2AABC3F}">
      <dgm:prSet/>
      <dgm:spPr/>
      <dgm:t>
        <a:bodyPr/>
        <a:lstStyle/>
        <a:p>
          <a:endParaRPr lang="ru-RU"/>
        </a:p>
      </dgm:t>
    </dgm:pt>
    <dgm:pt modelId="{D0C99D6A-19FA-4C85-9CB5-84B79C8A592A}" type="pres">
      <dgm:prSet presAssocID="{C7F02ED4-790F-4AD3-981F-6DF8882F71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52D44B-6DA6-4EFD-B4E7-C7860358C149}" type="pres">
      <dgm:prSet presAssocID="{6224BBF0-FCAC-4F43-9068-A676F97519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658BB1-BDA6-4C3F-951A-4A6FA2AABC3F}" srcId="{C7F02ED4-790F-4AD3-981F-6DF8882F71BF}" destId="{6224BBF0-FCAC-4F43-9068-A676F97519AD}" srcOrd="0" destOrd="0" parTransId="{40434DDF-2039-448C-A951-5483982A47DD}" sibTransId="{BEF11FA6-749F-48CB-826E-88C4AE581570}"/>
    <dgm:cxn modelId="{75979DC0-118E-4581-A154-94F77F78EDC1}" type="presOf" srcId="{C7F02ED4-790F-4AD3-981F-6DF8882F71BF}" destId="{D0C99D6A-19FA-4C85-9CB5-84B79C8A592A}" srcOrd="0" destOrd="0" presId="urn:microsoft.com/office/officeart/2005/8/layout/vList2"/>
    <dgm:cxn modelId="{3E02C9A8-1D27-4DC8-A8FF-1B93D99124DF}" type="presOf" srcId="{6224BBF0-FCAC-4F43-9068-A676F97519AD}" destId="{6052D44B-6DA6-4EFD-B4E7-C7860358C149}" srcOrd="0" destOrd="0" presId="urn:microsoft.com/office/officeart/2005/8/layout/vList2"/>
    <dgm:cxn modelId="{4213C332-7DC0-4C02-B928-079DFA46A5A8}" type="presParOf" srcId="{D0C99D6A-19FA-4C85-9CB5-84B79C8A592A}" destId="{6052D44B-6DA6-4EFD-B4E7-C7860358C1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1A4497E-B54F-40AF-A094-72B1B426FC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791B05-19F4-43E1-82C3-1A34F5D1997B}">
      <dgm:prSet/>
      <dgm:spPr/>
      <dgm:t>
        <a:bodyPr/>
        <a:lstStyle/>
        <a:p>
          <a:pPr rtl="0"/>
          <a:r>
            <a:rPr lang="ru-RU" dirty="0" smtClean="0"/>
            <a:t>Нормы видимости пешеходов в зависимости от скорости автомобилей и припаркованных транспортных средств</a:t>
          </a:r>
          <a:endParaRPr lang="ru-RU" dirty="0"/>
        </a:p>
      </dgm:t>
    </dgm:pt>
    <dgm:pt modelId="{F3D4F986-7798-4F07-97FA-5F62CA90D85D}" type="parTrans" cxnId="{409C2398-F9E1-48D3-A0EB-C7819262D4CD}">
      <dgm:prSet/>
      <dgm:spPr/>
      <dgm:t>
        <a:bodyPr/>
        <a:lstStyle/>
        <a:p>
          <a:endParaRPr lang="ru-RU"/>
        </a:p>
      </dgm:t>
    </dgm:pt>
    <dgm:pt modelId="{576A2D0E-A693-46AF-AE45-4F2708316780}" type="sibTrans" cxnId="{409C2398-F9E1-48D3-A0EB-C7819262D4CD}">
      <dgm:prSet/>
      <dgm:spPr/>
      <dgm:t>
        <a:bodyPr/>
        <a:lstStyle/>
        <a:p>
          <a:endParaRPr lang="ru-RU"/>
        </a:p>
      </dgm:t>
    </dgm:pt>
    <dgm:pt modelId="{258D3066-B06D-499A-9135-8B815BE0039E}" type="pres">
      <dgm:prSet presAssocID="{01A4497E-B54F-40AF-A094-72B1B426FC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08CF34-1B90-4FDD-A47D-5FD78342C2AD}" type="pres">
      <dgm:prSet presAssocID="{B1791B05-19F4-43E1-82C3-1A34F5D1997B}" presName="parentText" presStyleLbl="node1" presStyleIdx="0" presStyleCnt="1" custLinFactNeighborX="-4703" custLinFactNeighborY="-87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6D7212-D42D-45D5-90F5-1FC565964FB3}" type="presOf" srcId="{B1791B05-19F4-43E1-82C3-1A34F5D1997B}" destId="{2D08CF34-1B90-4FDD-A47D-5FD78342C2AD}" srcOrd="0" destOrd="0" presId="urn:microsoft.com/office/officeart/2005/8/layout/vList2"/>
    <dgm:cxn modelId="{409C2398-F9E1-48D3-A0EB-C7819262D4CD}" srcId="{01A4497E-B54F-40AF-A094-72B1B426FC88}" destId="{B1791B05-19F4-43E1-82C3-1A34F5D1997B}" srcOrd="0" destOrd="0" parTransId="{F3D4F986-7798-4F07-97FA-5F62CA90D85D}" sibTransId="{576A2D0E-A693-46AF-AE45-4F2708316780}"/>
    <dgm:cxn modelId="{85FCA2C5-45B7-48A1-9712-1B4A489CA673}" type="presOf" srcId="{01A4497E-B54F-40AF-A094-72B1B426FC88}" destId="{258D3066-B06D-499A-9135-8B815BE0039E}" srcOrd="0" destOrd="0" presId="urn:microsoft.com/office/officeart/2005/8/layout/vList2"/>
    <dgm:cxn modelId="{24637CE5-5701-491B-9B13-DA16A84F977D}" type="presParOf" srcId="{258D3066-B06D-499A-9135-8B815BE0039E}" destId="{2D08CF34-1B90-4FDD-A47D-5FD78342C2A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3E02A5A-D847-4B06-9135-C22CBEA2AD3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3533E4-844C-4D59-9935-B6D3042F1CA4}">
      <dgm:prSet/>
      <dgm:spPr/>
      <dgm:t>
        <a:bodyPr/>
        <a:lstStyle/>
        <a:p>
          <a:pPr rtl="0"/>
          <a:r>
            <a:rPr lang="ru-RU" dirty="0" smtClean="0"/>
            <a:t>Повышение видимости дорожной разметки</a:t>
          </a:r>
          <a:endParaRPr lang="ru-RU" dirty="0"/>
        </a:p>
      </dgm:t>
    </dgm:pt>
    <dgm:pt modelId="{986A37F7-82A3-4A5E-B496-865D3E788546}" type="parTrans" cxnId="{53181874-DDB0-4439-A7F8-C0A590C4FDE8}">
      <dgm:prSet/>
      <dgm:spPr/>
      <dgm:t>
        <a:bodyPr/>
        <a:lstStyle/>
        <a:p>
          <a:endParaRPr lang="ru-RU"/>
        </a:p>
      </dgm:t>
    </dgm:pt>
    <dgm:pt modelId="{B67A429C-6333-4424-9217-19A3B2494B97}" type="sibTrans" cxnId="{53181874-DDB0-4439-A7F8-C0A590C4FDE8}">
      <dgm:prSet/>
      <dgm:spPr/>
      <dgm:t>
        <a:bodyPr/>
        <a:lstStyle/>
        <a:p>
          <a:endParaRPr lang="ru-RU"/>
        </a:p>
      </dgm:t>
    </dgm:pt>
    <dgm:pt modelId="{F840C1F7-75A8-43A3-A058-2D43CB8F2C43}" type="pres">
      <dgm:prSet presAssocID="{F3E02A5A-D847-4B06-9135-C22CBEA2AD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39CDAF-2FC7-4587-BAE0-D140A34BCDAA}" type="pres">
      <dgm:prSet presAssocID="{E63533E4-844C-4D59-9935-B6D3042F1CA4}" presName="parentText" presStyleLbl="node1" presStyleIdx="0" presStyleCnt="1" custLinFactNeighborX="-9026" custLinFactNeighborY="-179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181874-DDB0-4439-A7F8-C0A590C4FDE8}" srcId="{F3E02A5A-D847-4B06-9135-C22CBEA2AD3A}" destId="{E63533E4-844C-4D59-9935-B6D3042F1CA4}" srcOrd="0" destOrd="0" parTransId="{986A37F7-82A3-4A5E-B496-865D3E788546}" sibTransId="{B67A429C-6333-4424-9217-19A3B2494B97}"/>
    <dgm:cxn modelId="{08874E52-8547-4118-9C78-CA65ACEBD899}" type="presOf" srcId="{E63533E4-844C-4D59-9935-B6D3042F1CA4}" destId="{2639CDAF-2FC7-4587-BAE0-D140A34BCDAA}" srcOrd="0" destOrd="0" presId="urn:microsoft.com/office/officeart/2005/8/layout/vList2"/>
    <dgm:cxn modelId="{9B8EAF05-AAC0-44FA-815A-422F3891BB47}" type="presOf" srcId="{F3E02A5A-D847-4B06-9135-C22CBEA2AD3A}" destId="{F840C1F7-75A8-43A3-A058-2D43CB8F2C43}" srcOrd="0" destOrd="0" presId="urn:microsoft.com/office/officeart/2005/8/layout/vList2"/>
    <dgm:cxn modelId="{4A9CF81A-9655-4785-86F8-6A7D4D7247F0}" type="presParOf" srcId="{F840C1F7-75A8-43A3-A058-2D43CB8F2C43}" destId="{2639CDAF-2FC7-4587-BAE0-D140A34BCDA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D29A93B-7911-4E17-A0B3-D186DB35075F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4EA2548-3538-4012-B91A-51B1B20F9F4B}">
      <dgm:prSet/>
      <dgm:spPr/>
      <dgm:t>
        <a:bodyPr/>
        <a:lstStyle/>
        <a:p>
          <a:pPr rtl="0"/>
          <a:r>
            <a:rPr lang="ru-RU" dirty="0" smtClean="0"/>
            <a:t>Разметка с люминофором</a:t>
          </a:r>
          <a:endParaRPr lang="ru-RU" dirty="0"/>
        </a:p>
      </dgm:t>
    </dgm:pt>
    <dgm:pt modelId="{B36E0EC7-16A5-4AF8-A5DB-9A34A86E2F23}" type="parTrans" cxnId="{92B16FFB-B125-4F1A-BF53-B694A15A2875}">
      <dgm:prSet/>
      <dgm:spPr/>
      <dgm:t>
        <a:bodyPr/>
        <a:lstStyle/>
        <a:p>
          <a:endParaRPr lang="ru-RU"/>
        </a:p>
      </dgm:t>
    </dgm:pt>
    <dgm:pt modelId="{29693346-3294-4AC2-8D78-22C327436261}" type="sibTrans" cxnId="{92B16FFB-B125-4F1A-BF53-B694A15A2875}">
      <dgm:prSet/>
      <dgm:spPr/>
      <dgm:t>
        <a:bodyPr/>
        <a:lstStyle/>
        <a:p>
          <a:endParaRPr lang="ru-RU"/>
        </a:p>
      </dgm:t>
    </dgm:pt>
    <dgm:pt modelId="{93F4F8D3-1957-484C-A2CD-93DE8875EC71}" type="pres">
      <dgm:prSet presAssocID="{CD29A93B-7911-4E17-A0B3-D186DB35075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27D5DD-319C-4666-9558-C485771F41FD}" type="pres">
      <dgm:prSet presAssocID="{74EA2548-3538-4012-B91A-51B1B20F9F4B}" presName="composite" presStyleCnt="0"/>
      <dgm:spPr/>
    </dgm:pt>
    <dgm:pt modelId="{8242E7D6-B774-4C4E-9B28-B6293B83F5DC}" type="pres">
      <dgm:prSet presAssocID="{74EA2548-3538-4012-B91A-51B1B20F9F4B}" presName="imgShp" presStyleLbl="fgImgPlace1" presStyleIdx="0" presStyleCnt="1"/>
      <dgm:spPr/>
    </dgm:pt>
    <dgm:pt modelId="{870DFDCF-A59F-485A-9033-540420E500B7}" type="pres">
      <dgm:prSet presAssocID="{74EA2548-3538-4012-B91A-51B1B20F9F4B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FF8C42-1626-44FA-9E9D-9B1FF2DB874F}" type="presOf" srcId="{74EA2548-3538-4012-B91A-51B1B20F9F4B}" destId="{870DFDCF-A59F-485A-9033-540420E500B7}" srcOrd="0" destOrd="0" presId="urn:microsoft.com/office/officeart/2005/8/layout/vList3"/>
    <dgm:cxn modelId="{92B16FFB-B125-4F1A-BF53-B694A15A2875}" srcId="{CD29A93B-7911-4E17-A0B3-D186DB35075F}" destId="{74EA2548-3538-4012-B91A-51B1B20F9F4B}" srcOrd="0" destOrd="0" parTransId="{B36E0EC7-16A5-4AF8-A5DB-9A34A86E2F23}" sibTransId="{29693346-3294-4AC2-8D78-22C327436261}"/>
    <dgm:cxn modelId="{FC10AF72-15B2-4A8D-9D3B-2479F6FD129D}" type="presOf" srcId="{CD29A93B-7911-4E17-A0B3-D186DB35075F}" destId="{93F4F8D3-1957-484C-A2CD-93DE8875EC71}" srcOrd="0" destOrd="0" presId="urn:microsoft.com/office/officeart/2005/8/layout/vList3"/>
    <dgm:cxn modelId="{1F05D856-482A-4534-BEA6-DD6216736D02}" type="presParOf" srcId="{93F4F8D3-1957-484C-A2CD-93DE8875EC71}" destId="{1A27D5DD-319C-4666-9558-C485771F41FD}" srcOrd="0" destOrd="0" presId="urn:microsoft.com/office/officeart/2005/8/layout/vList3"/>
    <dgm:cxn modelId="{C2FB1F62-D8F3-4677-8EE0-773A720672EA}" type="presParOf" srcId="{1A27D5DD-319C-4666-9558-C485771F41FD}" destId="{8242E7D6-B774-4C4E-9B28-B6293B83F5DC}" srcOrd="0" destOrd="0" presId="urn:microsoft.com/office/officeart/2005/8/layout/vList3"/>
    <dgm:cxn modelId="{94F3CDA8-1633-4B59-9FEB-13A3FE0D1472}" type="presParOf" srcId="{1A27D5DD-319C-4666-9558-C485771F41FD}" destId="{870DFDCF-A59F-485A-9033-540420E500B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15BD011-A620-4378-B6C4-418AADEDCFFF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D64FA58-8971-4571-AC45-3B39719B4090}">
      <dgm:prSet/>
      <dgm:spPr/>
      <dgm:t>
        <a:bodyPr/>
        <a:lstStyle/>
        <a:p>
          <a:pPr rtl="0"/>
          <a:r>
            <a:rPr lang="ru-RU" dirty="0" smtClean="0"/>
            <a:t>Разметка с дополнительными отражателями</a:t>
          </a:r>
          <a:endParaRPr lang="ru-RU" dirty="0"/>
        </a:p>
      </dgm:t>
    </dgm:pt>
    <dgm:pt modelId="{7477FAF9-0748-4C24-84AA-0EC20B0C1CE8}" type="parTrans" cxnId="{ADA011CE-7050-4BF6-9AF0-74B9A729C479}">
      <dgm:prSet/>
      <dgm:spPr/>
      <dgm:t>
        <a:bodyPr/>
        <a:lstStyle/>
        <a:p>
          <a:endParaRPr lang="ru-RU"/>
        </a:p>
      </dgm:t>
    </dgm:pt>
    <dgm:pt modelId="{3E0EF3F6-D157-43CB-9F09-4150AA3A9516}" type="sibTrans" cxnId="{ADA011CE-7050-4BF6-9AF0-74B9A729C479}">
      <dgm:prSet/>
      <dgm:spPr/>
      <dgm:t>
        <a:bodyPr/>
        <a:lstStyle/>
        <a:p>
          <a:endParaRPr lang="ru-RU"/>
        </a:p>
      </dgm:t>
    </dgm:pt>
    <dgm:pt modelId="{D0892C18-DE4E-4CD4-A905-6EA3F41DCABB}" type="pres">
      <dgm:prSet presAssocID="{415BD011-A620-4378-B6C4-418AADEDCFF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5A3412-24F9-4FD5-8B97-3DA78CD4192C}" type="pres">
      <dgm:prSet presAssocID="{1D64FA58-8971-4571-AC45-3B39719B4090}" presName="composite" presStyleCnt="0"/>
      <dgm:spPr/>
    </dgm:pt>
    <dgm:pt modelId="{2525526A-6AB8-47BE-B420-CCF70458011A}" type="pres">
      <dgm:prSet presAssocID="{1D64FA58-8971-4571-AC45-3B39719B4090}" presName="imgShp" presStyleLbl="fgImgPlace1" presStyleIdx="0" presStyleCnt="1"/>
      <dgm:spPr/>
    </dgm:pt>
    <dgm:pt modelId="{69187A5D-28AC-436B-9FE4-C0920DE00FFF}" type="pres">
      <dgm:prSet presAssocID="{1D64FA58-8971-4571-AC45-3B39719B4090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A011CE-7050-4BF6-9AF0-74B9A729C479}" srcId="{415BD011-A620-4378-B6C4-418AADEDCFFF}" destId="{1D64FA58-8971-4571-AC45-3B39719B4090}" srcOrd="0" destOrd="0" parTransId="{7477FAF9-0748-4C24-84AA-0EC20B0C1CE8}" sibTransId="{3E0EF3F6-D157-43CB-9F09-4150AA3A9516}"/>
    <dgm:cxn modelId="{4DD4464E-42AA-4F74-8057-83B9734E0FF9}" type="presOf" srcId="{415BD011-A620-4378-B6C4-418AADEDCFFF}" destId="{D0892C18-DE4E-4CD4-A905-6EA3F41DCABB}" srcOrd="0" destOrd="0" presId="urn:microsoft.com/office/officeart/2005/8/layout/vList3"/>
    <dgm:cxn modelId="{73EEA818-5996-4A37-9A03-22BBF45080F7}" type="presOf" srcId="{1D64FA58-8971-4571-AC45-3B39719B4090}" destId="{69187A5D-28AC-436B-9FE4-C0920DE00FFF}" srcOrd="0" destOrd="0" presId="urn:microsoft.com/office/officeart/2005/8/layout/vList3"/>
    <dgm:cxn modelId="{A9A91CC5-31C3-426F-9686-6DCDCE9BC1DB}" type="presParOf" srcId="{D0892C18-DE4E-4CD4-A905-6EA3F41DCABB}" destId="{425A3412-24F9-4FD5-8B97-3DA78CD4192C}" srcOrd="0" destOrd="0" presId="urn:microsoft.com/office/officeart/2005/8/layout/vList3"/>
    <dgm:cxn modelId="{26D5022D-508D-4980-8041-424EC18A92C2}" type="presParOf" srcId="{425A3412-24F9-4FD5-8B97-3DA78CD4192C}" destId="{2525526A-6AB8-47BE-B420-CCF70458011A}" srcOrd="0" destOrd="0" presId="urn:microsoft.com/office/officeart/2005/8/layout/vList3"/>
    <dgm:cxn modelId="{AB8FB11D-4F78-47AC-A8C5-BEBCF9CB27C3}" type="presParOf" srcId="{425A3412-24F9-4FD5-8B97-3DA78CD4192C}" destId="{69187A5D-28AC-436B-9FE4-C0920DE00FF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C138B1F-E249-474C-BEC6-A4A6AA69EC2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DBDC26A-FDBF-4DFE-998D-AD68DC19958D}">
      <dgm:prSet/>
      <dgm:spPr/>
      <dgm:t>
        <a:bodyPr/>
        <a:lstStyle/>
        <a:p>
          <a:pPr rtl="0"/>
          <a:r>
            <a:rPr lang="ru-RU" smtClean="0"/>
            <a:t>Позволяет повысить зрительное ориентирование </a:t>
          </a:r>
          <a:br>
            <a:rPr lang="ru-RU" smtClean="0"/>
          </a:br>
          <a:r>
            <a:rPr lang="ru-RU" smtClean="0"/>
            <a:t>водителей в темное время суток.</a:t>
          </a:r>
          <a:br>
            <a:rPr lang="ru-RU" smtClean="0"/>
          </a:br>
          <a:r>
            <a:rPr lang="ru-RU" smtClean="0"/>
            <a:t>Опытное применение в Голландии и Германии</a:t>
          </a:r>
          <a:endParaRPr lang="ru-RU"/>
        </a:p>
      </dgm:t>
    </dgm:pt>
    <dgm:pt modelId="{88C347B3-E41C-416E-A61A-095F4B962738}" type="parTrans" cxnId="{D9D16A70-43B2-4646-B75E-E337C1A30867}">
      <dgm:prSet/>
      <dgm:spPr/>
      <dgm:t>
        <a:bodyPr/>
        <a:lstStyle/>
        <a:p>
          <a:endParaRPr lang="ru-RU"/>
        </a:p>
      </dgm:t>
    </dgm:pt>
    <dgm:pt modelId="{B7C47F5C-1690-46CD-A661-8B0BB5922C80}" type="sibTrans" cxnId="{D9D16A70-43B2-4646-B75E-E337C1A30867}">
      <dgm:prSet/>
      <dgm:spPr/>
      <dgm:t>
        <a:bodyPr/>
        <a:lstStyle/>
        <a:p>
          <a:endParaRPr lang="ru-RU"/>
        </a:p>
      </dgm:t>
    </dgm:pt>
    <dgm:pt modelId="{7F8A8743-8C94-4966-A8DD-83E8BD860623}" type="pres">
      <dgm:prSet presAssocID="{5C138B1F-E249-474C-BEC6-A4A6AA69EC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525C8-53FD-4FB3-B9A0-B17F13537F55}" type="pres">
      <dgm:prSet presAssocID="{9DBDC26A-FDBF-4DFE-998D-AD68DC1995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D90428-AB3D-4D1A-B225-45B68A339E2D}" type="presOf" srcId="{5C138B1F-E249-474C-BEC6-A4A6AA69EC21}" destId="{7F8A8743-8C94-4966-A8DD-83E8BD860623}" srcOrd="0" destOrd="0" presId="urn:microsoft.com/office/officeart/2005/8/layout/vList2"/>
    <dgm:cxn modelId="{D9D16A70-43B2-4646-B75E-E337C1A30867}" srcId="{5C138B1F-E249-474C-BEC6-A4A6AA69EC21}" destId="{9DBDC26A-FDBF-4DFE-998D-AD68DC19958D}" srcOrd="0" destOrd="0" parTransId="{88C347B3-E41C-416E-A61A-095F4B962738}" sibTransId="{B7C47F5C-1690-46CD-A661-8B0BB5922C80}"/>
    <dgm:cxn modelId="{06935BAE-E69A-49DE-BA58-4EB947D4CF46}" type="presOf" srcId="{9DBDC26A-FDBF-4DFE-998D-AD68DC19958D}" destId="{DEF525C8-53FD-4FB3-B9A0-B17F13537F55}" srcOrd="0" destOrd="0" presId="urn:microsoft.com/office/officeart/2005/8/layout/vList2"/>
    <dgm:cxn modelId="{2223E1B8-A3F1-4675-8F4E-859F6E8D4CED}" type="presParOf" srcId="{7F8A8743-8C94-4966-A8DD-83E8BD860623}" destId="{DEF525C8-53FD-4FB3-B9A0-B17F13537F5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C358023-09DE-48E2-8A12-E3480EAF220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202CE59-4D02-42DB-85CA-BBED0F2760C9}">
      <dgm:prSet/>
      <dgm:spPr/>
      <dgm:t>
        <a:bodyPr/>
        <a:lstStyle/>
        <a:p>
          <a:pPr rtl="0"/>
          <a:r>
            <a:rPr lang="ru-RU" dirty="0" smtClean="0"/>
            <a:t>Цветные шероховатые покрытия</a:t>
          </a:r>
          <a:endParaRPr lang="ru-RU" dirty="0"/>
        </a:p>
      </dgm:t>
    </dgm:pt>
    <dgm:pt modelId="{D5CE336F-25F8-4616-808E-E6B04E29675E}" type="parTrans" cxnId="{D9E6F2CA-66B2-4062-8BFA-9FFBB17B6DDB}">
      <dgm:prSet/>
      <dgm:spPr/>
      <dgm:t>
        <a:bodyPr/>
        <a:lstStyle/>
        <a:p>
          <a:endParaRPr lang="ru-RU"/>
        </a:p>
      </dgm:t>
    </dgm:pt>
    <dgm:pt modelId="{16F45CF0-3E1A-4D60-B0A5-2557A40D1B9A}" type="sibTrans" cxnId="{D9E6F2CA-66B2-4062-8BFA-9FFBB17B6DDB}">
      <dgm:prSet/>
      <dgm:spPr/>
      <dgm:t>
        <a:bodyPr/>
        <a:lstStyle/>
        <a:p>
          <a:endParaRPr lang="ru-RU"/>
        </a:p>
      </dgm:t>
    </dgm:pt>
    <dgm:pt modelId="{9CC3D2AA-2328-4067-92BC-AA659CACDE8A}" type="pres">
      <dgm:prSet presAssocID="{AC358023-09DE-48E2-8A12-E3480EAF220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1EF701-4409-404B-A6D6-C8EEB1A81C63}" type="pres">
      <dgm:prSet presAssocID="{F202CE59-4D02-42DB-85CA-BBED0F2760C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164899-6B53-4299-80F5-26933E48992E}" type="presOf" srcId="{F202CE59-4D02-42DB-85CA-BBED0F2760C9}" destId="{6D1EF701-4409-404B-A6D6-C8EEB1A81C63}" srcOrd="0" destOrd="0" presId="urn:microsoft.com/office/officeart/2005/8/layout/vList2"/>
    <dgm:cxn modelId="{D9E6F2CA-66B2-4062-8BFA-9FFBB17B6DDB}" srcId="{AC358023-09DE-48E2-8A12-E3480EAF2204}" destId="{F202CE59-4D02-42DB-85CA-BBED0F2760C9}" srcOrd="0" destOrd="0" parTransId="{D5CE336F-25F8-4616-808E-E6B04E29675E}" sibTransId="{16F45CF0-3E1A-4D60-B0A5-2557A40D1B9A}"/>
    <dgm:cxn modelId="{F1CD9AA7-3D3E-4FE4-A552-7ADBDD881235}" type="presOf" srcId="{AC358023-09DE-48E2-8A12-E3480EAF2204}" destId="{9CC3D2AA-2328-4067-92BC-AA659CACDE8A}" srcOrd="0" destOrd="0" presId="urn:microsoft.com/office/officeart/2005/8/layout/vList2"/>
    <dgm:cxn modelId="{D9948AFC-52A0-4278-8EF4-CEF3D2DF14FB}" type="presParOf" srcId="{9CC3D2AA-2328-4067-92BC-AA659CACDE8A}" destId="{6D1EF701-4409-404B-A6D6-C8EEB1A81C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528F594-88F1-4F8D-BA72-7AB3239AD06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6641AD0-0D9B-4A0A-89D8-C6C60684A1EA}">
      <dgm:prSet/>
      <dgm:spPr/>
      <dgm:t>
        <a:bodyPr/>
        <a:lstStyle/>
        <a:p>
          <a:pPr rtl="0"/>
          <a:r>
            <a:rPr lang="ru-RU" dirty="0" smtClean="0"/>
            <a:t>Повышение безопасности в местах проведения дорожных работ</a:t>
          </a:r>
          <a:endParaRPr lang="ru-RU" dirty="0"/>
        </a:p>
      </dgm:t>
    </dgm:pt>
    <dgm:pt modelId="{43C3C47D-ED1B-447F-9A95-7708CC919DF4}" type="parTrans" cxnId="{2E3F242F-7172-470C-B450-3945F543E6C2}">
      <dgm:prSet/>
      <dgm:spPr/>
      <dgm:t>
        <a:bodyPr/>
        <a:lstStyle/>
        <a:p>
          <a:endParaRPr lang="ru-RU"/>
        </a:p>
      </dgm:t>
    </dgm:pt>
    <dgm:pt modelId="{91F71857-A381-432C-818A-B63B69D188D1}" type="sibTrans" cxnId="{2E3F242F-7172-470C-B450-3945F543E6C2}">
      <dgm:prSet/>
      <dgm:spPr/>
      <dgm:t>
        <a:bodyPr/>
        <a:lstStyle/>
        <a:p>
          <a:endParaRPr lang="ru-RU"/>
        </a:p>
      </dgm:t>
    </dgm:pt>
    <dgm:pt modelId="{CB23EFDC-9917-4D91-B7E6-7751EE896B0F}" type="pres">
      <dgm:prSet presAssocID="{5528F594-88F1-4F8D-BA72-7AB3239AD06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53F2FA-788E-4264-AA92-E3EF55B193AD}" type="pres">
      <dgm:prSet presAssocID="{36641AD0-0D9B-4A0A-89D8-C6C60684A1EA}" presName="parentText" presStyleLbl="node1" presStyleIdx="0" presStyleCnt="1" custLinFactNeighborX="-9488" custLinFactNeighborY="-231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2B78D7-18D5-484B-B153-C0A2E7F23ED7}" type="presOf" srcId="{36641AD0-0D9B-4A0A-89D8-C6C60684A1EA}" destId="{E753F2FA-788E-4264-AA92-E3EF55B193AD}" srcOrd="0" destOrd="0" presId="urn:microsoft.com/office/officeart/2005/8/layout/vList2"/>
    <dgm:cxn modelId="{B8186596-5932-4333-B75C-CFEAB1D5D228}" type="presOf" srcId="{5528F594-88F1-4F8D-BA72-7AB3239AD061}" destId="{CB23EFDC-9917-4D91-B7E6-7751EE896B0F}" srcOrd="0" destOrd="0" presId="urn:microsoft.com/office/officeart/2005/8/layout/vList2"/>
    <dgm:cxn modelId="{2E3F242F-7172-470C-B450-3945F543E6C2}" srcId="{5528F594-88F1-4F8D-BA72-7AB3239AD061}" destId="{36641AD0-0D9B-4A0A-89D8-C6C60684A1EA}" srcOrd="0" destOrd="0" parTransId="{43C3C47D-ED1B-447F-9A95-7708CC919DF4}" sibTransId="{91F71857-A381-432C-818A-B63B69D188D1}"/>
    <dgm:cxn modelId="{8DA59671-1F9E-4934-9C1D-06776BE9E189}" type="presParOf" srcId="{CB23EFDC-9917-4D91-B7E6-7751EE896B0F}" destId="{E753F2FA-788E-4264-AA92-E3EF55B193A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1698174-4CB8-4312-A228-D67AD9A2A07B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E1221C-FEE0-4AC4-B24B-C26A0CF18D42}">
      <dgm:prSet/>
      <dgm:spPr/>
      <dgm:t>
        <a:bodyPr/>
        <a:lstStyle/>
        <a:p>
          <a:pPr rtl="0"/>
          <a:r>
            <a:rPr lang="ru-RU" dirty="0" smtClean="0"/>
            <a:t>Дорожные знаки</a:t>
          </a:r>
          <a:endParaRPr lang="ru-RU" dirty="0"/>
        </a:p>
      </dgm:t>
    </dgm:pt>
    <dgm:pt modelId="{E72E1450-19A5-4179-B61F-CE440529F97A}" type="parTrans" cxnId="{31652D61-65BF-425A-9C6F-36F047844449}">
      <dgm:prSet/>
      <dgm:spPr/>
      <dgm:t>
        <a:bodyPr/>
        <a:lstStyle/>
        <a:p>
          <a:endParaRPr lang="ru-RU"/>
        </a:p>
      </dgm:t>
    </dgm:pt>
    <dgm:pt modelId="{559BFDB2-BED5-408F-88BB-9B0D9CACE7F4}" type="sibTrans" cxnId="{31652D61-65BF-425A-9C6F-36F047844449}">
      <dgm:prSet/>
      <dgm:spPr/>
      <dgm:t>
        <a:bodyPr/>
        <a:lstStyle/>
        <a:p>
          <a:endParaRPr lang="ru-RU"/>
        </a:p>
      </dgm:t>
    </dgm:pt>
    <dgm:pt modelId="{EECF66F4-4141-4801-93F4-651EA9F7B668}">
      <dgm:prSet/>
      <dgm:spPr/>
      <dgm:t>
        <a:bodyPr/>
        <a:lstStyle/>
        <a:p>
          <a:pPr rtl="0"/>
          <a:r>
            <a:rPr lang="ru-RU" dirty="0" smtClean="0"/>
            <a:t>Элементы дорожной разметки</a:t>
          </a:r>
          <a:endParaRPr lang="ru-RU" dirty="0"/>
        </a:p>
      </dgm:t>
    </dgm:pt>
    <dgm:pt modelId="{96CA054D-85F1-448D-810C-34A306D6E034}" type="parTrans" cxnId="{7D64D11A-197D-4AE4-B289-770DC25868B0}">
      <dgm:prSet/>
      <dgm:spPr/>
      <dgm:t>
        <a:bodyPr/>
        <a:lstStyle/>
        <a:p>
          <a:endParaRPr lang="ru-RU"/>
        </a:p>
      </dgm:t>
    </dgm:pt>
    <dgm:pt modelId="{1FB7C00B-0304-43F5-8C20-15CD55266391}" type="sibTrans" cxnId="{7D64D11A-197D-4AE4-B289-770DC25868B0}">
      <dgm:prSet/>
      <dgm:spPr/>
      <dgm:t>
        <a:bodyPr/>
        <a:lstStyle/>
        <a:p>
          <a:endParaRPr lang="ru-RU"/>
        </a:p>
      </dgm:t>
    </dgm:pt>
    <dgm:pt modelId="{07EBE4A3-5FA4-4181-8628-DC589AC6F3C8}">
      <dgm:prSet/>
      <dgm:spPr/>
      <dgm:t>
        <a:bodyPr/>
        <a:lstStyle/>
        <a:p>
          <a:pPr rtl="0"/>
          <a:r>
            <a:rPr lang="ru-RU" dirty="0" smtClean="0"/>
            <a:t>Ограждающие устройства</a:t>
          </a:r>
          <a:endParaRPr lang="ru-RU" dirty="0"/>
        </a:p>
      </dgm:t>
    </dgm:pt>
    <dgm:pt modelId="{CD8B9412-1986-4557-BD82-988E360F2A18}" type="parTrans" cxnId="{4D92FFAD-A2FD-49E7-ABCC-F0812432B161}">
      <dgm:prSet/>
      <dgm:spPr/>
      <dgm:t>
        <a:bodyPr/>
        <a:lstStyle/>
        <a:p>
          <a:endParaRPr lang="ru-RU"/>
        </a:p>
      </dgm:t>
    </dgm:pt>
    <dgm:pt modelId="{FBA7A47B-F5F2-49D0-922A-F998F77F3027}" type="sibTrans" cxnId="{4D92FFAD-A2FD-49E7-ABCC-F0812432B161}">
      <dgm:prSet/>
      <dgm:spPr/>
      <dgm:t>
        <a:bodyPr/>
        <a:lstStyle/>
        <a:p>
          <a:endParaRPr lang="ru-RU"/>
        </a:p>
      </dgm:t>
    </dgm:pt>
    <dgm:pt modelId="{2D41ED48-13E3-418B-A6E6-5B7DC90024B9}">
      <dgm:prSet/>
      <dgm:spPr/>
      <dgm:t>
        <a:bodyPr/>
        <a:lstStyle/>
        <a:p>
          <a:pPr rtl="0"/>
          <a:r>
            <a:rPr lang="ru-RU" dirty="0" smtClean="0"/>
            <a:t>Направляющие устройства</a:t>
          </a:r>
          <a:endParaRPr lang="ru-RU" dirty="0"/>
        </a:p>
      </dgm:t>
    </dgm:pt>
    <dgm:pt modelId="{1D078F60-B334-4937-9471-85017D2EDA3E}" type="parTrans" cxnId="{1E1188E0-DDC2-446F-86AD-2784A9D339D2}">
      <dgm:prSet/>
      <dgm:spPr/>
      <dgm:t>
        <a:bodyPr/>
        <a:lstStyle/>
        <a:p>
          <a:endParaRPr lang="ru-RU"/>
        </a:p>
      </dgm:t>
    </dgm:pt>
    <dgm:pt modelId="{B0E72621-2771-4FDF-9A47-4894FDB7CECD}" type="sibTrans" cxnId="{1E1188E0-DDC2-446F-86AD-2784A9D339D2}">
      <dgm:prSet/>
      <dgm:spPr/>
      <dgm:t>
        <a:bodyPr/>
        <a:lstStyle/>
        <a:p>
          <a:endParaRPr lang="ru-RU"/>
        </a:p>
      </dgm:t>
    </dgm:pt>
    <dgm:pt modelId="{A5ACF876-88EE-4EA1-9B36-C175711AAD3C}">
      <dgm:prSet/>
      <dgm:spPr/>
      <dgm:t>
        <a:bodyPr/>
        <a:lstStyle/>
        <a:p>
          <a:pPr rtl="0"/>
          <a:r>
            <a:rPr lang="ru-RU" dirty="0" smtClean="0"/>
            <a:t>Светосигнальные устройства и приборы</a:t>
          </a:r>
          <a:endParaRPr lang="ru-RU" dirty="0"/>
        </a:p>
      </dgm:t>
    </dgm:pt>
    <dgm:pt modelId="{E713C07F-8205-4322-97FF-01B1E2B445D8}" type="parTrans" cxnId="{6125EA8A-A017-4CBC-92F4-9BE495FF949D}">
      <dgm:prSet/>
      <dgm:spPr/>
      <dgm:t>
        <a:bodyPr/>
        <a:lstStyle/>
        <a:p>
          <a:endParaRPr lang="ru-RU"/>
        </a:p>
      </dgm:t>
    </dgm:pt>
    <dgm:pt modelId="{02B90745-7822-4625-BFBD-66C43BE50E2C}" type="sibTrans" cxnId="{6125EA8A-A017-4CBC-92F4-9BE495FF949D}">
      <dgm:prSet/>
      <dgm:spPr/>
      <dgm:t>
        <a:bodyPr/>
        <a:lstStyle/>
        <a:p>
          <a:endParaRPr lang="ru-RU"/>
        </a:p>
      </dgm:t>
    </dgm:pt>
    <dgm:pt modelId="{BAA7B1B8-54B2-4B97-988F-300288A765F9}" type="pres">
      <dgm:prSet presAssocID="{01698174-4CB8-4312-A228-D67AD9A2A07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0DB2B6-955D-471F-8EA6-2F7251F4D526}" type="pres">
      <dgm:prSet presAssocID="{DAE1221C-FEE0-4AC4-B24B-C26A0CF18D42}" presName="composite" presStyleCnt="0"/>
      <dgm:spPr/>
    </dgm:pt>
    <dgm:pt modelId="{D0E7ED98-E3E3-4F08-AE40-4533E433F3BC}" type="pres">
      <dgm:prSet presAssocID="{DAE1221C-FEE0-4AC4-B24B-C26A0CF18D42}" presName="imgShp" presStyleLbl="fgImgPlace1" presStyleIdx="0" presStyleCnt="5"/>
      <dgm:spPr/>
    </dgm:pt>
    <dgm:pt modelId="{58E824A7-691A-40BD-B222-053C135D155C}" type="pres">
      <dgm:prSet presAssocID="{DAE1221C-FEE0-4AC4-B24B-C26A0CF18D42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0CC-CF03-47AA-8DEF-13585415A006}" type="pres">
      <dgm:prSet presAssocID="{559BFDB2-BED5-408F-88BB-9B0D9CACE7F4}" presName="spacing" presStyleCnt="0"/>
      <dgm:spPr/>
    </dgm:pt>
    <dgm:pt modelId="{66069203-E75B-4830-AFFC-D0B404E4BCB6}" type="pres">
      <dgm:prSet presAssocID="{EECF66F4-4141-4801-93F4-651EA9F7B668}" presName="composite" presStyleCnt="0"/>
      <dgm:spPr/>
    </dgm:pt>
    <dgm:pt modelId="{BBB8D84C-0F8A-4A88-83F7-1197E8752D59}" type="pres">
      <dgm:prSet presAssocID="{EECF66F4-4141-4801-93F4-651EA9F7B668}" presName="imgShp" presStyleLbl="fgImgPlace1" presStyleIdx="1" presStyleCnt="5"/>
      <dgm:spPr/>
    </dgm:pt>
    <dgm:pt modelId="{4B463C8F-220A-4BE7-8E30-DCAD391D2A31}" type="pres">
      <dgm:prSet presAssocID="{EECF66F4-4141-4801-93F4-651EA9F7B668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734E3-B5DE-45F8-BCFC-DDAF6629755B}" type="pres">
      <dgm:prSet presAssocID="{1FB7C00B-0304-43F5-8C20-15CD55266391}" presName="spacing" presStyleCnt="0"/>
      <dgm:spPr/>
    </dgm:pt>
    <dgm:pt modelId="{8D5B96D4-8D4C-4D7A-992E-DAB60608F6C5}" type="pres">
      <dgm:prSet presAssocID="{07EBE4A3-5FA4-4181-8628-DC589AC6F3C8}" presName="composite" presStyleCnt="0"/>
      <dgm:spPr/>
    </dgm:pt>
    <dgm:pt modelId="{E17CF5AD-6389-4195-B302-AEA8E38B1690}" type="pres">
      <dgm:prSet presAssocID="{07EBE4A3-5FA4-4181-8628-DC589AC6F3C8}" presName="imgShp" presStyleLbl="fgImgPlace1" presStyleIdx="2" presStyleCnt="5"/>
      <dgm:spPr/>
    </dgm:pt>
    <dgm:pt modelId="{6120B5B6-E1F4-48C4-95D8-90BB991468FF}" type="pres">
      <dgm:prSet presAssocID="{07EBE4A3-5FA4-4181-8628-DC589AC6F3C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6DAD7-4144-49BC-BFFB-98C811E1206F}" type="pres">
      <dgm:prSet presAssocID="{FBA7A47B-F5F2-49D0-922A-F998F77F3027}" presName="spacing" presStyleCnt="0"/>
      <dgm:spPr/>
    </dgm:pt>
    <dgm:pt modelId="{E891F9B1-979B-48D3-AAA0-F2036180C84B}" type="pres">
      <dgm:prSet presAssocID="{2D41ED48-13E3-418B-A6E6-5B7DC90024B9}" presName="composite" presStyleCnt="0"/>
      <dgm:spPr/>
    </dgm:pt>
    <dgm:pt modelId="{BACDF5D0-5887-4A15-AB75-A16996D039DB}" type="pres">
      <dgm:prSet presAssocID="{2D41ED48-13E3-418B-A6E6-5B7DC90024B9}" presName="imgShp" presStyleLbl="fgImgPlace1" presStyleIdx="3" presStyleCnt="5"/>
      <dgm:spPr/>
    </dgm:pt>
    <dgm:pt modelId="{D70EF55B-FD3F-4C8C-86E9-28BB53C1D7C8}" type="pres">
      <dgm:prSet presAssocID="{2D41ED48-13E3-418B-A6E6-5B7DC90024B9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FBB8-6B31-4D9E-88BC-4C860B08176B}" type="pres">
      <dgm:prSet presAssocID="{B0E72621-2771-4FDF-9A47-4894FDB7CECD}" presName="spacing" presStyleCnt="0"/>
      <dgm:spPr/>
    </dgm:pt>
    <dgm:pt modelId="{06C23DF9-8CC9-4D1F-AAF1-9CB69101C9E3}" type="pres">
      <dgm:prSet presAssocID="{A5ACF876-88EE-4EA1-9B36-C175711AAD3C}" presName="composite" presStyleCnt="0"/>
      <dgm:spPr/>
    </dgm:pt>
    <dgm:pt modelId="{293D7C8C-875B-4CF8-933C-691CDF2E5A88}" type="pres">
      <dgm:prSet presAssocID="{A5ACF876-88EE-4EA1-9B36-C175711AAD3C}" presName="imgShp" presStyleLbl="fgImgPlace1" presStyleIdx="4" presStyleCnt="5"/>
      <dgm:spPr/>
    </dgm:pt>
    <dgm:pt modelId="{EEB1E32F-7083-4EA8-BA26-5926DFA3D6C5}" type="pres">
      <dgm:prSet presAssocID="{A5ACF876-88EE-4EA1-9B36-C175711AAD3C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D5FA8D-6118-430B-8BEA-0DC862AF89FA}" type="presOf" srcId="{01698174-4CB8-4312-A228-D67AD9A2A07B}" destId="{BAA7B1B8-54B2-4B97-988F-300288A765F9}" srcOrd="0" destOrd="0" presId="urn:microsoft.com/office/officeart/2005/8/layout/vList3"/>
    <dgm:cxn modelId="{EA2DBCE2-49AF-4DF3-80CA-B492B2E21054}" type="presOf" srcId="{2D41ED48-13E3-418B-A6E6-5B7DC90024B9}" destId="{D70EF55B-FD3F-4C8C-86E9-28BB53C1D7C8}" srcOrd="0" destOrd="0" presId="urn:microsoft.com/office/officeart/2005/8/layout/vList3"/>
    <dgm:cxn modelId="{4D92FFAD-A2FD-49E7-ABCC-F0812432B161}" srcId="{01698174-4CB8-4312-A228-D67AD9A2A07B}" destId="{07EBE4A3-5FA4-4181-8628-DC589AC6F3C8}" srcOrd="2" destOrd="0" parTransId="{CD8B9412-1986-4557-BD82-988E360F2A18}" sibTransId="{FBA7A47B-F5F2-49D0-922A-F998F77F3027}"/>
    <dgm:cxn modelId="{7CBFE694-B972-4321-BCDA-D8095D410311}" type="presOf" srcId="{A5ACF876-88EE-4EA1-9B36-C175711AAD3C}" destId="{EEB1E32F-7083-4EA8-BA26-5926DFA3D6C5}" srcOrd="0" destOrd="0" presId="urn:microsoft.com/office/officeart/2005/8/layout/vList3"/>
    <dgm:cxn modelId="{31652D61-65BF-425A-9C6F-36F047844449}" srcId="{01698174-4CB8-4312-A228-D67AD9A2A07B}" destId="{DAE1221C-FEE0-4AC4-B24B-C26A0CF18D42}" srcOrd="0" destOrd="0" parTransId="{E72E1450-19A5-4179-B61F-CE440529F97A}" sibTransId="{559BFDB2-BED5-408F-88BB-9B0D9CACE7F4}"/>
    <dgm:cxn modelId="{5B8A831B-E451-47CA-B586-F72A56B762CD}" type="presOf" srcId="{EECF66F4-4141-4801-93F4-651EA9F7B668}" destId="{4B463C8F-220A-4BE7-8E30-DCAD391D2A31}" srcOrd="0" destOrd="0" presId="urn:microsoft.com/office/officeart/2005/8/layout/vList3"/>
    <dgm:cxn modelId="{E242C6F3-FA22-470E-92C0-F119916410ED}" type="presOf" srcId="{07EBE4A3-5FA4-4181-8628-DC589AC6F3C8}" destId="{6120B5B6-E1F4-48C4-95D8-90BB991468FF}" srcOrd="0" destOrd="0" presId="urn:microsoft.com/office/officeart/2005/8/layout/vList3"/>
    <dgm:cxn modelId="{9DA0BA47-8338-4C20-8D3C-CB93D37904CD}" type="presOf" srcId="{DAE1221C-FEE0-4AC4-B24B-C26A0CF18D42}" destId="{58E824A7-691A-40BD-B222-053C135D155C}" srcOrd="0" destOrd="0" presId="urn:microsoft.com/office/officeart/2005/8/layout/vList3"/>
    <dgm:cxn modelId="{6125EA8A-A017-4CBC-92F4-9BE495FF949D}" srcId="{01698174-4CB8-4312-A228-D67AD9A2A07B}" destId="{A5ACF876-88EE-4EA1-9B36-C175711AAD3C}" srcOrd="4" destOrd="0" parTransId="{E713C07F-8205-4322-97FF-01B1E2B445D8}" sibTransId="{02B90745-7822-4625-BFBD-66C43BE50E2C}"/>
    <dgm:cxn modelId="{1E1188E0-DDC2-446F-86AD-2784A9D339D2}" srcId="{01698174-4CB8-4312-A228-D67AD9A2A07B}" destId="{2D41ED48-13E3-418B-A6E6-5B7DC90024B9}" srcOrd="3" destOrd="0" parTransId="{1D078F60-B334-4937-9471-85017D2EDA3E}" sibTransId="{B0E72621-2771-4FDF-9A47-4894FDB7CECD}"/>
    <dgm:cxn modelId="{7D64D11A-197D-4AE4-B289-770DC25868B0}" srcId="{01698174-4CB8-4312-A228-D67AD9A2A07B}" destId="{EECF66F4-4141-4801-93F4-651EA9F7B668}" srcOrd="1" destOrd="0" parTransId="{96CA054D-85F1-448D-810C-34A306D6E034}" sibTransId="{1FB7C00B-0304-43F5-8C20-15CD55266391}"/>
    <dgm:cxn modelId="{222965D8-2C06-4A77-891E-45E8C115017F}" type="presParOf" srcId="{BAA7B1B8-54B2-4B97-988F-300288A765F9}" destId="{400DB2B6-955D-471F-8EA6-2F7251F4D526}" srcOrd="0" destOrd="0" presId="urn:microsoft.com/office/officeart/2005/8/layout/vList3"/>
    <dgm:cxn modelId="{8D341B71-6649-4F5F-BB1E-571B53258931}" type="presParOf" srcId="{400DB2B6-955D-471F-8EA6-2F7251F4D526}" destId="{D0E7ED98-E3E3-4F08-AE40-4533E433F3BC}" srcOrd="0" destOrd="0" presId="urn:microsoft.com/office/officeart/2005/8/layout/vList3"/>
    <dgm:cxn modelId="{880C5CFE-0C87-45EC-B246-2C26AB699E40}" type="presParOf" srcId="{400DB2B6-955D-471F-8EA6-2F7251F4D526}" destId="{58E824A7-691A-40BD-B222-053C135D155C}" srcOrd="1" destOrd="0" presId="urn:microsoft.com/office/officeart/2005/8/layout/vList3"/>
    <dgm:cxn modelId="{04447080-F28E-48DB-BF7C-F7C63D57A223}" type="presParOf" srcId="{BAA7B1B8-54B2-4B97-988F-300288A765F9}" destId="{5983C0CC-CF03-47AA-8DEF-13585415A006}" srcOrd="1" destOrd="0" presId="urn:microsoft.com/office/officeart/2005/8/layout/vList3"/>
    <dgm:cxn modelId="{26E835EF-65A5-420E-AB66-099373B47D96}" type="presParOf" srcId="{BAA7B1B8-54B2-4B97-988F-300288A765F9}" destId="{66069203-E75B-4830-AFFC-D0B404E4BCB6}" srcOrd="2" destOrd="0" presId="urn:microsoft.com/office/officeart/2005/8/layout/vList3"/>
    <dgm:cxn modelId="{B295B7E1-61C1-4F05-832A-BF0A3893C634}" type="presParOf" srcId="{66069203-E75B-4830-AFFC-D0B404E4BCB6}" destId="{BBB8D84C-0F8A-4A88-83F7-1197E8752D59}" srcOrd="0" destOrd="0" presId="urn:microsoft.com/office/officeart/2005/8/layout/vList3"/>
    <dgm:cxn modelId="{59199EA6-FCA8-4D0C-93C2-8F39C106C942}" type="presParOf" srcId="{66069203-E75B-4830-AFFC-D0B404E4BCB6}" destId="{4B463C8F-220A-4BE7-8E30-DCAD391D2A31}" srcOrd="1" destOrd="0" presId="urn:microsoft.com/office/officeart/2005/8/layout/vList3"/>
    <dgm:cxn modelId="{75AA7DF9-953A-4C9E-AA3D-079785FA2951}" type="presParOf" srcId="{BAA7B1B8-54B2-4B97-988F-300288A765F9}" destId="{C02734E3-B5DE-45F8-BCFC-DDAF6629755B}" srcOrd="3" destOrd="0" presId="urn:microsoft.com/office/officeart/2005/8/layout/vList3"/>
    <dgm:cxn modelId="{479B627A-819F-4818-B5C4-5DF2B3A3A04B}" type="presParOf" srcId="{BAA7B1B8-54B2-4B97-988F-300288A765F9}" destId="{8D5B96D4-8D4C-4D7A-992E-DAB60608F6C5}" srcOrd="4" destOrd="0" presId="urn:microsoft.com/office/officeart/2005/8/layout/vList3"/>
    <dgm:cxn modelId="{489E8143-444C-421B-90B5-ACA88CB245D6}" type="presParOf" srcId="{8D5B96D4-8D4C-4D7A-992E-DAB60608F6C5}" destId="{E17CF5AD-6389-4195-B302-AEA8E38B1690}" srcOrd="0" destOrd="0" presId="urn:microsoft.com/office/officeart/2005/8/layout/vList3"/>
    <dgm:cxn modelId="{8FA37C5F-0E89-4A57-8A23-ABAC548C2BC9}" type="presParOf" srcId="{8D5B96D4-8D4C-4D7A-992E-DAB60608F6C5}" destId="{6120B5B6-E1F4-48C4-95D8-90BB991468FF}" srcOrd="1" destOrd="0" presId="urn:microsoft.com/office/officeart/2005/8/layout/vList3"/>
    <dgm:cxn modelId="{A52D29F4-6F6E-4314-95AC-761350729EBE}" type="presParOf" srcId="{BAA7B1B8-54B2-4B97-988F-300288A765F9}" destId="{8C06DAD7-4144-49BC-BFFB-98C811E1206F}" srcOrd="5" destOrd="0" presId="urn:microsoft.com/office/officeart/2005/8/layout/vList3"/>
    <dgm:cxn modelId="{670D5C61-F60E-4C81-B4C5-8F5DD7EA99E4}" type="presParOf" srcId="{BAA7B1B8-54B2-4B97-988F-300288A765F9}" destId="{E891F9B1-979B-48D3-AAA0-F2036180C84B}" srcOrd="6" destOrd="0" presId="urn:microsoft.com/office/officeart/2005/8/layout/vList3"/>
    <dgm:cxn modelId="{B7420537-63CD-448D-9FC3-1669FF75DD26}" type="presParOf" srcId="{E891F9B1-979B-48D3-AAA0-F2036180C84B}" destId="{BACDF5D0-5887-4A15-AB75-A16996D039DB}" srcOrd="0" destOrd="0" presId="urn:microsoft.com/office/officeart/2005/8/layout/vList3"/>
    <dgm:cxn modelId="{73EE557A-4D07-421C-98AA-B5CC7C247DD0}" type="presParOf" srcId="{E891F9B1-979B-48D3-AAA0-F2036180C84B}" destId="{D70EF55B-FD3F-4C8C-86E9-28BB53C1D7C8}" srcOrd="1" destOrd="0" presId="urn:microsoft.com/office/officeart/2005/8/layout/vList3"/>
    <dgm:cxn modelId="{0CA39C05-4DB0-45D4-92C3-FAA5595853E2}" type="presParOf" srcId="{BAA7B1B8-54B2-4B97-988F-300288A765F9}" destId="{8126FBB8-6B31-4D9E-88BC-4C860B08176B}" srcOrd="7" destOrd="0" presId="urn:microsoft.com/office/officeart/2005/8/layout/vList3"/>
    <dgm:cxn modelId="{7527FE08-DF87-49BC-B2DC-3AFF58A42985}" type="presParOf" srcId="{BAA7B1B8-54B2-4B97-988F-300288A765F9}" destId="{06C23DF9-8CC9-4D1F-AAF1-9CB69101C9E3}" srcOrd="8" destOrd="0" presId="urn:microsoft.com/office/officeart/2005/8/layout/vList3"/>
    <dgm:cxn modelId="{D35DCAEB-5244-4D4D-B9EE-B26AA2610307}" type="presParOf" srcId="{06C23DF9-8CC9-4D1F-AAF1-9CB69101C9E3}" destId="{293D7C8C-875B-4CF8-933C-691CDF2E5A88}" srcOrd="0" destOrd="0" presId="urn:microsoft.com/office/officeart/2005/8/layout/vList3"/>
    <dgm:cxn modelId="{26DB894C-205A-4009-B56B-8DD4DC20764A}" type="presParOf" srcId="{06C23DF9-8CC9-4D1F-AAF1-9CB69101C9E3}" destId="{EEB1E32F-7083-4EA8-BA26-5926DFA3D6C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A0C103-C731-4DA9-BFAA-99B8F07D9B60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A991C0-76A8-42A2-88BB-D65273DF4458}">
      <dgm:prSet/>
      <dgm:spPr/>
      <dgm:t>
        <a:bodyPr/>
        <a:lstStyle/>
        <a:p>
          <a:pPr rtl="0"/>
          <a:r>
            <a:rPr lang="ru-RU" smtClean="0"/>
            <a:t>Снижение скорости движения и её контроль</a:t>
          </a:r>
          <a:endParaRPr lang="ru-RU"/>
        </a:p>
      </dgm:t>
    </dgm:pt>
    <dgm:pt modelId="{FED910E6-7F03-44C7-94AD-232576750788}" type="parTrans" cxnId="{FBF49FF9-D4D7-4D78-99CB-758746951DC4}">
      <dgm:prSet/>
      <dgm:spPr/>
      <dgm:t>
        <a:bodyPr/>
        <a:lstStyle/>
        <a:p>
          <a:endParaRPr lang="ru-RU"/>
        </a:p>
      </dgm:t>
    </dgm:pt>
    <dgm:pt modelId="{78632009-6BF1-431B-AAE0-7135C2631936}" type="sibTrans" cxnId="{FBF49FF9-D4D7-4D78-99CB-758746951DC4}">
      <dgm:prSet/>
      <dgm:spPr/>
      <dgm:t>
        <a:bodyPr/>
        <a:lstStyle/>
        <a:p>
          <a:endParaRPr lang="ru-RU"/>
        </a:p>
      </dgm:t>
    </dgm:pt>
    <dgm:pt modelId="{EDD8B744-DCEB-4A69-87B9-4D9C0684CAA4}">
      <dgm:prSet/>
      <dgm:spPr/>
      <dgm:t>
        <a:bodyPr/>
        <a:lstStyle/>
        <a:p>
          <a:pPr rtl="0"/>
          <a:r>
            <a:rPr lang="ru-RU" smtClean="0"/>
            <a:t>Повышение безопасности движения на пересечениях и примыканиях</a:t>
          </a:r>
          <a:endParaRPr lang="ru-RU"/>
        </a:p>
      </dgm:t>
    </dgm:pt>
    <dgm:pt modelId="{B395A874-1F60-4423-A710-949BD9DB82B5}" type="parTrans" cxnId="{1EB49651-983B-4BD3-B900-471244168A1C}">
      <dgm:prSet/>
      <dgm:spPr/>
      <dgm:t>
        <a:bodyPr/>
        <a:lstStyle/>
        <a:p>
          <a:endParaRPr lang="ru-RU"/>
        </a:p>
      </dgm:t>
    </dgm:pt>
    <dgm:pt modelId="{42BDAF31-F73D-4FE3-9B15-06B5A6063C1A}" type="sibTrans" cxnId="{1EB49651-983B-4BD3-B900-471244168A1C}">
      <dgm:prSet/>
      <dgm:spPr/>
      <dgm:t>
        <a:bodyPr/>
        <a:lstStyle/>
        <a:p>
          <a:endParaRPr lang="ru-RU"/>
        </a:p>
      </dgm:t>
    </dgm:pt>
    <dgm:pt modelId="{171F5CA3-5CFB-4915-9659-C78690F89363}">
      <dgm:prSet/>
      <dgm:spPr/>
      <dgm:t>
        <a:bodyPr/>
        <a:lstStyle/>
        <a:p>
          <a:pPr rtl="0"/>
          <a:r>
            <a:rPr lang="ru-RU" dirty="0" smtClean="0"/>
            <a:t>Повышение безопасности на пешеходных переходах</a:t>
          </a:r>
          <a:endParaRPr lang="ru-RU" dirty="0"/>
        </a:p>
      </dgm:t>
    </dgm:pt>
    <dgm:pt modelId="{4304CE73-3AED-453F-937B-78ABF981C520}" type="parTrans" cxnId="{04728028-4F18-4A9C-8E03-79EEE0B83B07}">
      <dgm:prSet/>
      <dgm:spPr/>
      <dgm:t>
        <a:bodyPr/>
        <a:lstStyle/>
        <a:p>
          <a:endParaRPr lang="ru-RU"/>
        </a:p>
      </dgm:t>
    </dgm:pt>
    <dgm:pt modelId="{A9FFD878-48B8-4EE8-9EAC-8422F0F47D4B}" type="sibTrans" cxnId="{04728028-4F18-4A9C-8E03-79EEE0B83B07}">
      <dgm:prSet/>
      <dgm:spPr/>
      <dgm:t>
        <a:bodyPr/>
        <a:lstStyle/>
        <a:p>
          <a:endParaRPr lang="ru-RU"/>
        </a:p>
      </dgm:t>
    </dgm:pt>
    <dgm:pt modelId="{7B350674-DFFB-4DC9-BA7F-029A4A149F35}">
      <dgm:prSet/>
      <dgm:spPr/>
      <dgm:t>
        <a:bodyPr/>
        <a:lstStyle/>
        <a:p>
          <a:pPr rtl="0"/>
          <a:r>
            <a:rPr lang="ru-RU" dirty="0" smtClean="0"/>
            <a:t>Повышение безопасности дорожных работ</a:t>
          </a:r>
          <a:endParaRPr lang="ru-RU" dirty="0"/>
        </a:p>
      </dgm:t>
    </dgm:pt>
    <dgm:pt modelId="{553D6897-F211-409F-B9B0-67700C99CB7A}" type="parTrans" cxnId="{3E0C4BF0-E0A5-4587-9763-6A3FFC2C8E6E}">
      <dgm:prSet/>
      <dgm:spPr/>
      <dgm:t>
        <a:bodyPr/>
        <a:lstStyle/>
        <a:p>
          <a:endParaRPr lang="ru-RU"/>
        </a:p>
      </dgm:t>
    </dgm:pt>
    <dgm:pt modelId="{51C95C42-F49D-43BA-8C12-9936FD264677}" type="sibTrans" cxnId="{3E0C4BF0-E0A5-4587-9763-6A3FFC2C8E6E}">
      <dgm:prSet/>
      <dgm:spPr/>
      <dgm:t>
        <a:bodyPr/>
        <a:lstStyle/>
        <a:p>
          <a:endParaRPr lang="ru-RU"/>
        </a:p>
      </dgm:t>
    </dgm:pt>
    <dgm:pt modelId="{C2BE85E9-E9D1-40B8-BC2F-3481DC0094CE}" type="pres">
      <dgm:prSet presAssocID="{75A0C103-C731-4DA9-BFAA-99B8F07D9B6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2D468C-DE16-4221-98C0-FB55624463A4}" type="pres">
      <dgm:prSet presAssocID="{96A991C0-76A8-42A2-88BB-D65273DF4458}" presName="composite" presStyleCnt="0"/>
      <dgm:spPr/>
    </dgm:pt>
    <dgm:pt modelId="{490245A4-A3A9-4380-9B9A-5962F308BD3C}" type="pres">
      <dgm:prSet presAssocID="{96A991C0-76A8-42A2-88BB-D65273DF4458}" presName="imgShp" presStyleLbl="fgImgPlace1" presStyleIdx="0" presStyleCnt="4"/>
      <dgm:spPr>
        <a:gradFill flip="none"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1"/>
          <a:tileRect/>
        </a:gradFill>
      </dgm:spPr>
    </dgm:pt>
    <dgm:pt modelId="{5A717406-4A21-4F71-BCE8-19ED1A945145}" type="pres">
      <dgm:prSet presAssocID="{96A991C0-76A8-42A2-88BB-D65273DF4458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E62DF5-BA43-448F-882A-85E48825CC91}" type="pres">
      <dgm:prSet presAssocID="{78632009-6BF1-431B-AAE0-7135C2631936}" presName="spacing" presStyleCnt="0"/>
      <dgm:spPr/>
    </dgm:pt>
    <dgm:pt modelId="{14875E31-5E27-48A7-82B3-9D77AE2C26DD}" type="pres">
      <dgm:prSet presAssocID="{EDD8B744-DCEB-4A69-87B9-4D9C0684CAA4}" presName="composite" presStyleCnt="0"/>
      <dgm:spPr/>
    </dgm:pt>
    <dgm:pt modelId="{5FF0C42E-9BAD-419A-8ADA-F8DC8926383E}" type="pres">
      <dgm:prSet presAssocID="{EDD8B744-DCEB-4A69-87B9-4D9C0684CAA4}" presName="imgShp" presStyleLbl="fgImgPlace1" presStyleIdx="1" presStyleCnt="4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557C6532-FFF4-4775-9F22-E6CC144D0D64}" type="pres">
      <dgm:prSet presAssocID="{EDD8B744-DCEB-4A69-87B9-4D9C0684CAA4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8C3BB-D084-4F83-9E25-8E6BDBD8B413}" type="pres">
      <dgm:prSet presAssocID="{42BDAF31-F73D-4FE3-9B15-06B5A6063C1A}" presName="spacing" presStyleCnt="0"/>
      <dgm:spPr/>
    </dgm:pt>
    <dgm:pt modelId="{906988DD-E7CA-42DA-B903-433C267073DE}" type="pres">
      <dgm:prSet presAssocID="{171F5CA3-5CFB-4915-9659-C78690F89363}" presName="composite" presStyleCnt="0"/>
      <dgm:spPr/>
    </dgm:pt>
    <dgm:pt modelId="{7CDBBBD0-6A73-468F-AF2C-3309197EBE50}" type="pres">
      <dgm:prSet presAssocID="{171F5CA3-5CFB-4915-9659-C78690F89363}" presName="imgShp" presStyleLbl="fgImgPlace1" presStyleIdx="2" presStyleCnt="4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C274E96D-7055-470A-94FB-E9F93F48544C}" type="pres">
      <dgm:prSet presAssocID="{171F5CA3-5CFB-4915-9659-C78690F89363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36BB3-C3F1-4D1C-9189-DF16067477DB}" type="pres">
      <dgm:prSet presAssocID="{A9FFD878-48B8-4EE8-9EAC-8422F0F47D4B}" presName="spacing" presStyleCnt="0"/>
      <dgm:spPr/>
    </dgm:pt>
    <dgm:pt modelId="{8FAE9C12-6E48-4711-9FC9-6973373EBD16}" type="pres">
      <dgm:prSet presAssocID="{7B350674-DFFB-4DC9-BA7F-029A4A149F35}" presName="composite" presStyleCnt="0"/>
      <dgm:spPr/>
    </dgm:pt>
    <dgm:pt modelId="{293DA14B-CF6C-432A-BDA9-E0B6783D7575}" type="pres">
      <dgm:prSet presAssocID="{7B350674-DFFB-4DC9-BA7F-029A4A149F35}" presName="imgShp" presStyleLbl="fgImgPlace1" presStyleIdx="3" presStyleCnt="4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7AAC8058-A754-4988-94F7-910EEAB4948C}" type="pres">
      <dgm:prSet presAssocID="{7B350674-DFFB-4DC9-BA7F-029A4A149F35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492231-FB0D-4BCC-B0B6-035183367862}" type="presOf" srcId="{171F5CA3-5CFB-4915-9659-C78690F89363}" destId="{C274E96D-7055-470A-94FB-E9F93F48544C}" srcOrd="0" destOrd="0" presId="urn:microsoft.com/office/officeart/2005/8/layout/vList3"/>
    <dgm:cxn modelId="{7D212126-8751-4966-A89F-2DA086E34755}" type="presOf" srcId="{75A0C103-C731-4DA9-BFAA-99B8F07D9B60}" destId="{C2BE85E9-E9D1-40B8-BC2F-3481DC0094CE}" srcOrd="0" destOrd="0" presId="urn:microsoft.com/office/officeart/2005/8/layout/vList3"/>
    <dgm:cxn modelId="{2D749434-422C-4003-B28B-49E9A41DC812}" type="presOf" srcId="{7B350674-DFFB-4DC9-BA7F-029A4A149F35}" destId="{7AAC8058-A754-4988-94F7-910EEAB4948C}" srcOrd="0" destOrd="0" presId="urn:microsoft.com/office/officeart/2005/8/layout/vList3"/>
    <dgm:cxn modelId="{04728028-4F18-4A9C-8E03-79EEE0B83B07}" srcId="{75A0C103-C731-4DA9-BFAA-99B8F07D9B60}" destId="{171F5CA3-5CFB-4915-9659-C78690F89363}" srcOrd="2" destOrd="0" parTransId="{4304CE73-3AED-453F-937B-78ABF981C520}" sibTransId="{A9FFD878-48B8-4EE8-9EAC-8422F0F47D4B}"/>
    <dgm:cxn modelId="{3E0C4BF0-E0A5-4587-9763-6A3FFC2C8E6E}" srcId="{75A0C103-C731-4DA9-BFAA-99B8F07D9B60}" destId="{7B350674-DFFB-4DC9-BA7F-029A4A149F35}" srcOrd="3" destOrd="0" parTransId="{553D6897-F211-409F-B9B0-67700C99CB7A}" sibTransId="{51C95C42-F49D-43BA-8C12-9936FD264677}"/>
    <dgm:cxn modelId="{C2AE5F04-90A8-4D1C-BD21-04FDB3249963}" type="presOf" srcId="{96A991C0-76A8-42A2-88BB-D65273DF4458}" destId="{5A717406-4A21-4F71-BCE8-19ED1A945145}" srcOrd="0" destOrd="0" presId="urn:microsoft.com/office/officeart/2005/8/layout/vList3"/>
    <dgm:cxn modelId="{FBF49FF9-D4D7-4D78-99CB-758746951DC4}" srcId="{75A0C103-C731-4DA9-BFAA-99B8F07D9B60}" destId="{96A991C0-76A8-42A2-88BB-D65273DF4458}" srcOrd="0" destOrd="0" parTransId="{FED910E6-7F03-44C7-94AD-232576750788}" sibTransId="{78632009-6BF1-431B-AAE0-7135C2631936}"/>
    <dgm:cxn modelId="{1EB49651-983B-4BD3-B900-471244168A1C}" srcId="{75A0C103-C731-4DA9-BFAA-99B8F07D9B60}" destId="{EDD8B744-DCEB-4A69-87B9-4D9C0684CAA4}" srcOrd="1" destOrd="0" parTransId="{B395A874-1F60-4423-A710-949BD9DB82B5}" sibTransId="{42BDAF31-F73D-4FE3-9B15-06B5A6063C1A}"/>
    <dgm:cxn modelId="{35A08E35-C4CB-415B-A2CA-09D4AE370CA3}" type="presOf" srcId="{EDD8B744-DCEB-4A69-87B9-4D9C0684CAA4}" destId="{557C6532-FFF4-4775-9F22-E6CC144D0D64}" srcOrd="0" destOrd="0" presId="urn:microsoft.com/office/officeart/2005/8/layout/vList3"/>
    <dgm:cxn modelId="{D91910AC-551D-4D90-BA73-91112EAF66CB}" type="presParOf" srcId="{C2BE85E9-E9D1-40B8-BC2F-3481DC0094CE}" destId="{172D468C-DE16-4221-98C0-FB55624463A4}" srcOrd="0" destOrd="0" presId="urn:microsoft.com/office/officeart/2005/8/layout/vList3"/>
    <dgm:cxn modelId="{EE3CA9F2-AD38-4B7C-8A0D-E9A93EFF2003}" type="presParOf" srcId="{172D468C-DE16-4221-98C0-FB55624463A4}" destId="{490245A4-A3A9-4380-9B9A-5962F308BD3C}" srcOrd="0" destOrd="0" presId="urn:microsoft.com/office/officeart/2005/8/layout/vList3"/>
    <dgm:cxn modelId="{B39828B7-71FB-47E4-B8BF-0DCEE44B14C3}" type="presParOf" srcId="{172D468C-DE16-4221-98C0-FB55624463A4}" destId="{5A717406-4A21-4F71-BCE8-19ED1A945145}" srcOrd="1" destOrd="0" presId="urn:microsoft.com/office/officeart/2005/8/layout/vList3"/>
    <dgm:cxn modelId="{BD221737-575F-4363-9873-8BE7E1D39829}" type="presParOf" srcId="{C2BE85E9-E9D1-40B8-BC2F-3481DC0094CE}" destId="{8CE62DF5-BA43-448F-882A-85E48825CC91}" srcOrd="1" destOrd="0" presId="urn:microsoft.com/office/officeart/2005/8/layout/vList3"/>
    <dgm:cxn modelId="{B90773EA-36CB-4C36-81EE-9784A4703BA3}" type="presParOf" srcId="{C2BE85E9-E9D1-40B8-BC2F-3481DC0094CE}" destId="{14875E31-5E27-48A7-82B3-9D77AE2C26DD}" srcOrd="2" destOrd="0" presId="urn:microsoft.com/office/officeart/2005/8/layout/vList3"/>
    <dgm:cxn modelId="{C296E1A5-E215-48F5-9FE9-87103C8BDBF9}" type="presParOf" srcId="{14875E31-5E27-48A7-82B3-9D77AE2C26DD}" destId="{5FF0C42E-9BAD-419A-8ADA-F8DC8926383E}" srcOrd="0" destOrd="0" presId="urn:microsoft.com/office/officeart/2005/8/layout/vList3"/>
    <dgm:cxn modelId="{6AA8AB32-0424-4AA7-9CBC-32E89F340F7E}" type="presParOf" srcId="{14875E31-5E27-48A7-82B3-9D77AE2C26DD}" destId="{557C6532-FFF4-4775-9F22-E6CC144D0D64}" srcOrd="1" destOrd="0" presId="urn:microsoft.com/office/officeart/2005/8/layout/vList3"/>
    <dgm:cxn modelId="{20BDCD3E-11B9-457B-A81D-0C0A8600DDE1}" type="presParOf" srcId="{C2BE85E9-E9D1-40B8-BC2F-3481DC0094CE}" destId="{DA58C3BB-D084-4F83-9E25-8E6BDBD8B413}" srcOrd="3" destOrd="0" presId="urn:microsoft.com/office/officeart/2005/8/layout/vList3"/>
    <dgm:cxn modelId="{B6C6946C-EDD8-4683-9567-8A8225FE2FFA}" type="presParOf" srcId="{C2BE85E9-E9D1-40B8-BC2F-3481DC0094CE}" destId="{906988DD-E7CA-42DA-B903-433C267073DE}" srcOrd="4" destOrd="0" presId="urn:microsoft.com/office/officeart/2005/8/layout/vList3"/>
    <dgm:cxn modelId="{6412EF95-1C0C-4C1A-BE44-E9CAC5A022C2}" type="presParOf" srcId="{906988DD-E7CA-42DA-B903-433C267073DE}" destId="{7CDBBBD0-6A73-468F-AF2C-3309197EBE50}" srcOrd="0" destOrd="0" presId="urn:microsoft.com/office/officeart/2005/8/layout/vList3"/>
    <dgm:cxn modelId="{B87E0B30-79BA-48CE-8588-8B1C09B0363C}" type="presParOf" srcId="{906988DD-E7CA-42DA-B903-433C267073DE}" destId="{C274E96D-7055-470A-94FB-E9F93F48544C}" srcOrd="1" destOrd="0" presId="urn:microsoft.com/office/officeart/2005/8/layout/vList3"/>
    <dgm:cxn modelId="{CFC2A00A-EF7F-46CF-A0E8-703443F85CCB}" type="presParOf" srcId="{C2BE85E9-E9D1-40B8-BC2F-3481DC0094CE}" destId="{57B36BB3-C3F1-4D1C-9189-DF16067477DB}" srcOrd="5" destOrd="0" presId="urn:microsoft.com/office/officeart/2005/8/layout/vList3"/>
    <dgm:cxn modelId="{043895A8-3C27-4EED-BAA9-F00AC4550085}" type="presParOf" srcId="{C2BE85E9-E9D1-40B8-BC2F-3481DC0094CE}" destId="{8FAE9C12-6E48-4711-9FC9-6973373EBD16}" srcOrd="6" destOrd="0" presId="urn:microsoft.com/office/officeart/2005/8/layout/vList3"/>
    <dgm:cxn modelId="{D6A0679F-0DB0-4151-8C21-66ADB228C630}" type="presParOf" srcId="{8FAE9C12-6E48-4711-9FC9-6973373EBD16}" destId="{293DA14B-CF6C-432A-BDA9-E0B6783D7575}" srcOrd="0" destOrd="0" presId="urn:microsoft.com/office/officeart/2005/8/layout/vList3"/>
    <dgm:cxn modelId="{F2C3CDD4-E8FD-46C1-9C1F-C95791440418}" type="presParOf" srcId="{8FAE9C12-6E48-4711-9FC9-6973373EBD16}" destId="{7AAC8058-A754-4988-94F7-910EEAB4948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38F9E4F-DE82-42BF-8309-2801046047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C6B312-AD26-47D7-9B13-F13FEECEB6EA}">
      <dgm:prSet/>
      <dgm:spPr/>
      <dgm:t>
        <a:bodyPr/>
        <a:lstStyle/>
        <a:p>
          <a:pPr rtl="0"/>
          <a:r>
            <a:rPr lang="ru-RU" dirty="0" smtClean="0"/>
            <a:t>Сборные металлические ограждения</a:t>
          </a:r>
          <a:br>
            <a:rPr lang="ru-RU" dirty="0" smtClean="0"/>
          </a:br>
          <a:r>
            <a:rPr lang="ru-RU" dirty="0" smtClean="0"/>
            <a:t>(американский опыт)</a:t>
          </a:r>
          <a:endParaRPr lang="ru-RU" dirty="0"/>
        </a:p>
      </dgm:t>
    </dgm:pt>
    <dgm:pt modelId="{DB8F1EA6-F35F-45D3-8B70-101C90CB304F}" type="parTrans" cxnId="{E49A784A-D5C3-4F65-89D3-26E898ABE31E}">
      <dgm:prSet/>
      <dgm:spPr/>
      <dgm:t>
        <a:bodyPr/>
        <a:lstStyle/>
        <a:p>
          <a:endParaRPr lang="ru-RU"/>
        </a:p>
      </dgm:t>
    </dgm:pt>
    <dgm:pt modelId="{FD872C0D-5888-4192-AEC3-ED198FA821C6}" type="sibTrans" cxnId="{E49A784A-D5C3-4F65-89D3-26E898ABE31E}">
      <dgm:prSet/>
      <dgm:spPr/>
      <dgm:t>
        <a:bodyPr/>
        <a:lstStyle/>
        <a:p>
          <a:endParaRPr lang="ru-RU"/>
        </a:p>
      </dgm:t>
    </dgm:pt>
    <dgm:pt modelId="{6FD5E6BB-A615-495D-8938-E311A3C95C4A}" type="pres">
      <dgm:prSet presAssocID="{238F9E4F-DE82-42BF-8309-2801046047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A3B1E1-0EF4-4962-8C89-05E28B256A9C}" type="pres">
      <dgm:prSet presAssocID="{54C6B312-AD26-47D7-9B13-F13FEECEB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E0773C-C2DA-4C66-892E-D745491487F8}" type="presOf" srcId="{54C6B312-AD26-47D7-9B13-F13FEECEB6EA}" destId="{5EA3B1E1-0EF4-4962-8C89-05E28B256A9C}" srcOrd="0" destOrd="0" presId="urn:microsoft.com/office/officeart/2005/8/layout/vList2"/>
    <dgm:cxn modelId="{C50EBCB4-17EB-4926-A977-497C537457C1}" type="presOf" srcId="{238F9E4F-DE82-42BF-8309-2801046047F0}" destId="{6FD5E6BB-A615-495D-8938-E311A3C95C4A}" srcOrd="0" destOrd="0" presId="urn:microsoft.com/office/officeart/2005/8/layout/vList2"/>
    <dgm:cxn modelId="{E49A784A-D5C3-4F65-89D3-26E898ABE31E}" srcId="{238F9E4F-DE82-42BF-8309-2801046047F0}" destId="{54C6B312-AD26-47D7-9B13-F13FEECEB6EA}" srcOrd="0" destOrd="0" parTransId="{DB8F1EA6-F35F-45D3-8B70-101C90CB304F}" sibTransId="{FD872C0D-5888-4192-AEC3-ED198FA821C6}"/>
    <dgm:cxn modelId="{4DC2A383-EC3D-429F-8EB4-F02AF7745EFD}" type="presParOf" srcId="{6FD5E6BB-A615-495D-8938-E311A3C95C4A}" destId="{5EA3B1E1-0EF4-4962-8C89-05E28B256A9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957DF7E-FB46-4190-A0E6-118FC5F710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FD57D89-3EE5-489C-AD7D-8ABF414DDE13}">
      <dgm:prSet/>
      <dgm:spPr/>
      <dgm:t>
        <a:bodyPr/>
        <a:lstStyle/>
        <a:p>
          <a:pPr rtl="0"/>
          <a:r>
            <a:rPr lang="ru-RU" smtClean="0"/>
            <a:t>Передвижные сминаемые отбойники</a:t>
          </a:r>
          <a:endParaRPr lang="ru-RU"/>
        </a:p>
      </dgm:t>
    </dgm:pt>
    <dgm:pt modelId="{73159B30-ECB4-4285-B20D-2A78F54AE257}" type="parTrans" cxnId="{B669254D-F255-42A9-9327-E9CAF121607D}">
      <dgm:prSet/>
      <dgm:spPr/>
      <dgm:t>
        <a:bodyPr/>
        <a:lstStyle/>
        <a:p>
          <a:endParaRPr lang="ru-RU"/>
        </a:p>
      </dgm:t>
    </dgm:pt>
    <dgm:pt modelId="{A917B682-A5EB-401A-A3D8-26A45B126B2D}" type="sibTrans" cxnId="{B669254D-F255-42A9-9327-E9CAF121607D}">
      <dgm:prSet/>
      <dgm:spPr/>
      <dgm:t>
        <a:bodyPr/>
        <a:lstStyle/>
        <a:p>
          <a:endParaRPr lang="ru-RU"/>
        </a:p>
      </dgm:t>
    </dgm:pt>
    <dgm:pt modelId="{E478B52B-3CB6-402E-A06A-46B880B2F1D2}" type="pres">
      <dgm:prSet presAssocID="{9957DF7E-FB46-4190-A0E6-118FC5F710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23FB61-7AFE-4768-A4DF-82813DFE090A}" type="pres">
      <dgm:prSet presAssocID="{9FD57D89-3EE5-489C-AD7D-8ABF414DDE1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D5D552-618A-486A-A19D-4E0F83BD1E42}" type="presOf" srcId="{9957DF7E-FB46-4190-A0E6-118FC5F710DD}" destId="{E478B52B-3CB6-402E-A06A-46B880B2F1D2}" srcOrd="0" destOrd="0" presId="urn:microsoft.com/office/officeart/2005/8/layout/vList2"/>
    <dgm:cxn modelId="{B669254D-F255-42A9-9327-E9CAF121607D}" srcId="{9957DF7E-FB46-4190-A0E6-118FC5F710DD}" destId="{9FD57D89-3EE5-489C-AD7D-8ABF414DDE13}" srcOrd="0" destOrd="0" parTransId="{73159B30-ECB4-4285-B20D-2A78F54AE257}" sibTransId="{A917B682-A5EB-401A-A3D8-26A45B126B2D}"/>
    <dgm:cxn modelId="{8FDEE8FF-9A09-4311-AF2C-E5868926AABD}" type="presOf" srcId="{9FD57D89-3EE5-489C-AD7D-8ABF414DDE13}" destId="{F623FB61-7AFE-4768-A4DF-82813DFE090A}" srcOrd="0" destOrd="0" presId="urn:microsoft.com/office/officeart/2005/8/layout/vList2"/>
    <dgm:cxn modelId="{A7BB40E3-BDEA-4F61-8395-385D5E20F483}" type="presParOf" srcId="{E478B52B-3CB6-402E-A06A-46B880B2F1D2}" destId="{F623FB61-7AFE-4768-A4DF-82813DFE09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7F92A858-7E8E-4EF5-8B67-CBFD360B37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9F5923A-279D-4900-9C2D-083DB248A315}">
      <dgm:prSet/>
      <dgm:spPr/>
      <dgm:t>
        <a:bodyPr/>
        <a:lstStyle/>
        <a:p>
          <a:pPr rtl="0"/>
          <a:r>
            <a:rPr lang="ru-RU" smtClean="0"/>
            <a:t>Останавливающие контейнеры, заполняемые водой или песком</a:t>
          </a:r>
          <a:endParaRPr lang="ru-RU"/>
        </a:p>
      </dgm:t>
    </dgm:pt>
    <dgm:pt modelId="{378DB224-4F6C-449A-AD8C-4786E7BB2093}" type="parTrans" cxnId="{668E8DA8-57E0-4537-AF29-165475D71A6D}">
      <dgm:prSet/>
      <dgm:spPr/>
      <dgm:t>
        <a:bodyPr/>
        <a:lstStyle/>
        <a:p>
          <a:endParaRPr lang="ru-RU"/>
        </a:p>
      </dgm:t>
    </dgm:pt>
    <dgm:pt modelId="{A919A6BF-8866-444D-A1DD-372B0E170D8F}" type="sibTrans" cxnId="{668E8DA8-57E0-4537-AF29-165475D71A6D}">
      <dgm:prSet/>
      <dgm:spPr/>
      <dgm:t>
        <a:bodyPr/>
        <a:lstStyle/>
        <a:p>
          <a:endParaRPr lang="ru-RU"/>
        </a:p>
      </dgm:t>
    </dgm:pt>
    <dgm:pt modelId="{EE333969-A8CF-4F84-A9C7-23474F6D6600}" type="pres">
      <dgm:prSet presAssocID="{7F92A858-7E8E-4EF5-8B67-CBFD360B37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BB5ECE-21AE-40A0-AB99-96BF7C5C4366}" type="pres">
      <dgm:prSet presAssocID="{79F5923A-279D-4900-9C2D-083DB248A315}" presName="parentText" presStyleLbl="node1" presStyleIdx="0" presStyleCnt="1" custLinFactNeighborX="-8716" custLinFactNeighborY="-169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B7B24C-8C2B-48F2-97E2-AB944F637586}" type="presOf" srcId="{7F92A858-7E8E-4EF5-8B67-CBFD360B37D0}" destId="{EE333969-A8CF-4F84-A9C7-23474F6D6600}" srcOrd="0" destOrd="0" presId="urn:microsoft.com/office/officeart/2005/8/layout/vList2"/>
    <dgm:cxn modelId="{668E8DA8-57E0-4537-AF29-165475D71A6D}" srcId="{7F92A858-7E8E-4EF5-8B67-CBFD360B37D0}" destId="{79F5923A-279D-4900-9C2D-083DB248A315}" srcOrd="0" destOrd="0" parTransId="{378DB224-4F6C-449A-AD8C-4786E7BB2093}" sibTransId="{A919A6BF-8866-444D-A1DD-372B0E170D8F}"/>
    <dgm:cxn modelId="{1D38FC67-CECD-436A-8859-98F822B0CAE1}" type="presOf" srcId="{79F5923A-279D-4900-9C2D-083DB248A315}" destId="{84BB5ECE-21AE-40A0-AB99-96BF7C5C4366}" srcOrd="0" destOrd="0" presId="urn:microsoft.com/office/officeart/2005/8/layout/vList2"/>
    <dgm:cxn modelId="{D9F1BB81-16DB-41E4-AB9D-ADAF61F8D335}" type="presParOf" srcId="{EE333969-A8CF-4F84-A9C7-23474F6D6600}" destId="{84BB5ECE-21AE-40A0-AB99-96BF7C5C43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00525B36-219E-4FB5-9133-22505F04971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66EFCD5-D257-4B9E-83E3-9FA0C35C4537}">
      <dgm:prSet/>
      <dgm:spPr/>
      <dgm:t>
        <a:bodyPr/>
        <a:lstStyle/>
        <a:p>
          <a:pPr rtl="0"/>
          <a:r>
            <a:rPr lang="ru-RU" smtClean="0"/>
            <a:t>Световая индикация дорожных работ</a:t>
          </a:r>
          <a:endParaRPr lang="ru-RU"/>
        </a:p>
      </dgm:t>
    </dgm:pt>
    <dgm:pt modelId="{2B080139-BE07-49D3-9063-41AD53C6CC09}" type="parTrans" cxnId="{6F006669-2AE6-45C7-9EC7-0AB032BAD77C}">
      <dgm:prSet/>
      <dgm:spPr/>
      <dgm:t>
        <a:bodyPr/>
        <a:lstStyle/>
        <a:p>
          <a:endParaRPr lang="ru-RU"/>
        </a:p>
      </dgm:t>
    </dgm:pt>
    <dgm:pt modelId="{33CFC749-E320-4A07-A1A9-17B2877A9003}" type="sibTrans" cxnId="{6F006669-2AE6-45C7-9EC7-0AB032BAD77C}">
      <dgm:prSet/>
      <dgm:spPr/>
      <dgm:t>
        <a:bodyPr/>
        <a:lstStyle/>
        <a:p>
          <a:endParaRPr lang="ru-RU"/>
        </a:p>
      </dgm:t>
    </dgm:pt>
    <dgm:pt modelId="{D0D1F912-9764-4864-8557-9C9D4A9C8764}" type="pres">
      <dgm:prSet presAssocID="{00525B36-219E-4FB5-9133-22505F0497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12A334-D716-4208-9BA5-1D9E3FF5CFF3}" type="pres">
      <dgm:prSet presAssocID="{266EFCD5-D257-4B9E-83E3-9FA0C35C45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006669-2AE6-45C7-9EC7-0AB032BAD77C}" srcId="{00525B36-219E-4FB5-9133-22505F049711}" destId="{266EFCD5-D257-4B9E-83E3-9FA0C35C4537}" srcOrd="0" destOrd="0" parTransId="{2B080139-BE07-49D3-9063-41AD53C6CC09}" sibTransId="{33CFC749-E320-4A07-A1A9-17B2877A9003}"/>
    <dgm:cxn modelId="{0EC1C0F7-2F7A-493C-8694-990B1B551E5E}" type="presOf" srcId="{00525B36-219E-4FB5-9133-22505F049711}" destId="{D0D1F912-9764-4864-8557-9C9D4A9C8764}" srcOrd="0" destOrd="0" presId="urn:microsoft.com/office/officeart/2005/8/layout/vList2"/>
    <dgm:cxn modelId="{68791CF6-3980-4352-9A64-5B11F89BF2AE}" type="presOf" srcId="{266EFCD5-D257-4B9E-83E3-9FA0C35C4537}" destId="{B812A334-D716-4208-9BA5-1D9E3FF5CFF3}" srcOrd="0" destOrd="0" presId="urn:microsoft.com/office/officeart/2005/8/layout/vList2"/>
    <dgm:cxn modelId="{EA9B1E1D-BC9F-4005-A50D-C9183D48930F}" type="presParOf" srcId="{D0D1F912-9764-4864-8557-9C9D4A9C8764}" destId="{B812A334-D716-4208-9BA5-1D9E3FF5CF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49E8DD9-577A-4C18-B658-CB7185A037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A28EECD-1099-4103-A81E-D84BAF26B0CD}">
      <dgm:prSet/>
      <dgm:spPr/>
      <dgm:t>
        <a:bodyPr/>
        <a:lstStyle/>
        <a:p>
          <a:pPr rtl="0"/>
          <a:r>
            <a:rPr lang="ru-RU" smtClean="0"/>
            <a:t>Спасибо за внимание</a:t>
          </a:r>
          <a:endParaRPr lang="ru-RU"/>
        </a:p>
      </dgm:t>
    </dgm:pt>
    <dgm:pt modelId="{775A4A0A-F352-4139-A36C-9D95551F5FCF}" type="parTrans" cxnId="{349AF843-1788-4B59-A0F6-3A09372A1D63}">
      <dgm:prSet/>
      <dgm:spPr/>
      <dgm:t>
        <a:bodyPr/>
        <a:lstStyle/>
        <a:p>
          <a:endParaRPr lang="ru-RU"/>
        </a:p>
      </dgm:t>
    </dgm:pt>
    <dgm:pt modelId="{8DADA58B-F698-4DA5-BB94-A10E197BC93C}" type="sibTrans" cxnId="{349AF843-1788-4B59-A0F6-3A09372A1D63}">
      <dgm:prSet/>
      <dgm:spPr/>
      <dgm:t>
        <a:bodyPr/>
        <a:lstStyle/>
        <a:p>
          <a:endParaRPr lang="ru-RU"/>
        </a:p>
      </dgm:t>
    </dgm:pt>
    <dgm:pt modelId="{B2D5967C-45E3-446B-89CE-D1234C261E31}" type="pres">
      <dgm:prSet presAssocID="{F49E8DD9-577A-4C18-B658-CB7185A037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F967B0-7D02-4611-A262-2E9D10304C56}" type="pres">
      <dgm:prSet presAssocID="{BA28EECD-1099-4103-A81E-D84BAF26B0CD}" presName="parentText" presStyleLbl="node1" presStyleIdx="0" presStyleCnt="1" custLinFactNeighborX="-1067" custLinFactNeighborY="-44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E7AAAA-85C4-4732-B4F3-3DDD3B8EC439}" type="presOf" srcId="{F49E8DD9-577A-4C18-B658-CB7185A037CB}" destId="{B2D5967C-45E3-446B-89CE-D1234C261E31}" srcOrd="0" destOrd="0" presId="urn:microsoft.com/office/officeart/2005/8/layout/vList2"/>
    <dgm:cxn modelId="{349AF843-1788-4B59-A0F6-3A09372A1D63}" srcId="{F49E8DD9-577A-4C18-B658-CB7185A037CB}" destId="{BA28EECD-1099-4103-A81E-D84BAF26B0CD}" srcOrd="0" destOrd="0" parTransId="{775A4A0A-F352-4139-A36C-9D95551F5FCF}" sibTransId="{8DADA58B-F698-4DA5-BB94-A10E197BC93C}"/>
    <dgm:cxn modelId="{A1371301-17DD-4B0D-AAD8-023BD608F290}" type="presOf" srcId="{BA28EECD-1099-4103-A81E-D84BAF26B0CD}" destId="{67F967B0-7D02-4611-A262-2E9D10304C56}" srcOrd="0" destOrd="0" presId="urn:microsoft.com/office/officeart/2005/8/layout/vList2"/>
    <dgm:cxn modelId="{93114A1D-5FB9-4690-A433-C1EF933E837D}" type="presParOf" srcId="{B2D5967C-45E3-446B-89CE-D1234C261E31}" destId="{67F967B0-7D02-4611-A262-2E9D10304C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4BD5F1-CC32-40BA-A610-6932EF5348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B51034-6B8B-457B-B1DB-FCFCF8D4C20D}">
      <dgm:prSet/>
      <dgm:spPr/>
      <dgm:t>
        <a:bodyPr/>
        <a:lstStyle/>
        <a:p>
          <a:pPr rtl="0"/>
          <a:r>
            <a:rPr lang="ru-RU" b="1" dirty="0" smtClean="0"/>
            <a:t>Влияние скорости на безопасность движения</a:t>
          </a:r>
          <a:endParaRPr lang="ru-RU" dirty="0"/>
        </a:p>
      </dgm:t>
    </dgm:pt>
    <dgm:pt modelId="{289AC593-B154-4071-BB59-EFA9DDC52160}" type="parTrans" cxnId="{858D578E-36FB-4510-82E5-777F6752F2E3}">
      <dgm:prSet/>
      <dgm:spPr/>
      <dgm:t>
        <a:bodyPr/>
        <a:lstStyle/>
        <a:p>
          <a:endParaRPr lang="ru-RU"/>
        </a:p>
      </dgm:t>
    </dgm:pt>
    <dgm:pt modelId="{D64FC1D7-AA2F-448A-B7E7-C1BEF8EBA6FA}" type="sibTrans" cxnId="{858D578E-36FB-4510-82E5-777F6752F2E3}">
      <dgm:prSet/>
      <dgm:spPr/>
      <dgm:t>
        <a:bodyPr/>
        <a:lstStyle/>
        <a:p>
          <a:endParaRPr lang="ru-RU"/>
        </a:p>
      </dgm:t>
    </dgm:pt>
    <dgm:pt modelId="{85EBD2EA-FF54-4841-B7C8-55923969AEB7}" type="pres">
      <dgm:prSet presAssocID="{8F4BD5F1-CC32-40BA-A610-6932EF5348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9EF773-D1E0-42B2-BBFF-0C393B2961AF}" type="pres">
      <dgm:prSet presAssocID="{19B51034-6B8B-457B-B1DB-FCFCF8D4C20D}" presName="parentText" presStyleLbl="node1" presStyleIdx="0" presStyleCnt="1" custLinFactNeighborX="-1217" custLinFactNeighborY="-24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40CABC-B4A2-414B-8AF1-C0996CD95FC6}" type="presOf" srcId="{19B51034-6B8B-457B-B1DB-FCFCF8D4C20D}" destId="{AE9EF773-D1E0-42B2-BBFF-0C393B2961AF}" srcOrd="0" destOrd="0" presId="urn:microsoft.com/office/officeart/2005/8/layout/vList2"/>
    <dgm:cxn modelId="{858D578E-36FB-4510-82E5-777F6752F2E3}" srcId="{8F4BD5F1-CC32-40BA-A610-6932EF534855}" destId="{19B51034-6B8B-457B-B1DB-FCFCF8D4C20D}" srcOrd="0" destOrd="0" parTransId="{289AC593-B154-4071-BB59-EFA9DDC52160}" sibTransId="{D64FC1D7-AA2F-448A-B7E7-C1BEF8EBA6FA}"/>
    <dgm:cxn modelId="{2AF69232-6033-493E-820E-63C41CF023AA}" type="presOf" srcId="{8F4BD5F1-CC32-40BA-A610-6932EF534855}" destId="{85EBD2EA-FF54-4841-B7C8-55923969AEB7}" srcOrd="0" destOrd="0" presId="urn:microsoft.com/office/officeart/2005/8/layout/vList2"/>
    <dgm:cxn modelId="{58BA25F7-55EB-408A-B933-3ADA760DF1AA}" type="presParOf" srcId="{85EBD2EA-FF54-4841-B7C8-55923969AEB7}" destId="{AE9EF773-D1E0-42B2-BBFF-0C393B2961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E265985-BEF5-49C3-AAE0-8E8FC2BD15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73C2A49-CC39-433D-A74C-221AC4C183A8}">
      <dgm:prSet/>
      <dgm:spPr/>
      <dgm:t>
        <a:bodyPr/>
        <a:lstStyle/>
        <a:p>
          <a:pPr rtl="0"/>
          <a:r>
            <a:rPr lang="ru-RU" dirty="0" smtClean="0"/>
            <a:t>Доклад о состоянии безопасности дорожного движения 2015 г. </a:t>
          </a:r>
          <a:br>
            <a:rPr lang="ru-RU" dirty="0" smtClean="0"/>
          </a:br>
          <a:r>
            <a:rPr lang="ru-RU" dirty="0" smtClean="0"/>
            <a:t>Всемирная организация здравоохранения</a:t>
          </a:r>
          <a:endParaRPr lang="ru-RU" dirty="0"/>
        </a:p>
      </dgm:t>
    </dgm:pt>
    <dgm:pt modelId="{1EC86584-43CA-49EB-973C-E7FCEAF00EF1}" type="parTrans" cxnId="{D0C55599-BC62-475F-A86A-0D77AE5EA5C1}">
      <dgm:prSet/>
      <dgm:spPr/>
      <dgm:t>
        <a:bodyPr/>
        <a:lstStyle/>
        <a:p>
          <a:endParaRPr lang="ru-RU"/>
        </a:p>
      </dgm:t>
    </dgm:pt>
    <dgm:pt modelId="{5AAEDEAB-C3E2-4BC7-A655-467FB4935799}" type="sibTrans" cxnId="{D0C55599-BC62-475F-A86A-0D77AE5EA5C1}">
      <dgm:prSet/>
      <dgm:spPr/>
      <dgm:t>
        <a:bodyPr/>
        <a:lstStyle/>
        <a:p>
          <a:endParaRPr lang="ru-RU"/>
        </a:p>
      </dgm:t>
    </dgm:pt>
    <dgm:pt modelId="{A9762484-0AE6-447D-A4B2-56F03F192448}" type="pres">
      <dgm:prSet presAssocID="{3E265985-BEF5-49C3-AAE0-8E8FC2BD15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5BFD92-4E2F-449E-B407-BE499273DCE9}" type="pres">
      <dgm:prSet presAssocID="{173C2A49-CC39-433D-A74C-221AC4C183A8}" presName="parentText" presStyleLbl="node1" presStyleIdx="0" presStyleCnt="1" custLinFactNeighborX="39069" custLinFactNeighborY="6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A8907B-AFC5-4019-A76E-8834C4FF4586}" type="presOf" srcId="{173C2A49-CC39-433D-A74C-221AC4C183A8}" destId="{7F5BFD92-4E2F-449E-B407-BE499273DCE9}" srcOrd="0" destOrd="0" presId="urn:microsoft.com/office/officeart/2005/8/layout/vList2"/>
    <dgm:cxn modelId="{D0C55599-BC62-475F-A86A-0D77AE5EA5C1}" srcId="{3E265985-BEF5-49C3-AAE0-8E8FC2BD15CB}" destId="{173C2A49-CC39-433D-A74C-221AC4C183A8}" srcOrd="0" destOrd="0" parTransId="{1EC86584-43CA-49EB-973C-E7FCEAF00EF1}" sibTransId="{5AAEDEAB-C3E2-4BC7-A655-467FB4935799}"/>
    <dgm:cxn modelId="{293F9ACA-86DE-437C-83E3-0ED6A2B3D326}" type="presOf" srcId="{3E265985-BEF5-49C3-AAE0-8E8FC2BD15CB}" destId="{A9762484-0AE6-447D-A4B2-56F03F192448}" srcOrd="0" destOrd="0" presId="urn:microsoft.com/office/officeart/2005/8/layout/vList2"/>
    <dgm:cxn modelId="{AFD9BF36-12B7-4719-8BA2-8E86C02BF75D}" type="presParOf" srcId="{A9762484-0AE6-447D-A4B2-56F03F192448}" destId="{7F5BFD92-4E2F-449E-B407-BE499273DC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FC1AEB-9BCD-491B-BD07-38E8C95483B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97F314-91A0-4635-A625-D6435276854B}">
      <dgm:prSet/>
      <dgm:spPr/>
      <dgm:t>
        <a:bodyPr/>
        <a:lstStyle/>
        <a:p>
          <a:pPr rtl="0"/>
          <a:r>
            <a:rPr lang="ru-RU" dirty="0" smtClean="0"/>
            <a:t>Тормозной путь в зависимости </a:t>
          </a:r>
          <a:br>
            <a:rPr lang="ru-RU" dirty="0" smtClean="0"/>
          </a:br>
          <a:r>
            <a:rPr lang="ru-RU" dirty="0" smtClean="0"/>
            <a:t>от скорости движения</a:t>
          </a:r>
          <a:endParaRPr lang="ru-RU" dirty="0"/>
        </a:p>
      </dgm:t>
    </dgm:pt>
    <dgm:pt modelId="{0778899D-FB59-4D66-AEF2-FD8E5B554620}" type="parTrans" cxnId="{8304EFF3-9C2A-4F47-B6CA-45976FC45E11}">
      <dgm:prSet/>
      <dgm:spPr/>
      <dgm:t>
        <a:bodyPr/>
        <a:lstStyle/>
        <a:p>
          <a:endParaRPr lang="ru-RU"/>
        </a:p>
      </dgm:t>
    </dgm:pt>
    <dgm:pt modelId="{16810928-2215-414C-914A-0CF3C9CF8267}" type="sibTrans" cxnId="{8304EFF3-9C2A-4F47-B6CA-45976FC45E11}">
      <dgm:prSet/>
      <dgm:spPr/>
      <dgm:t>
        <a:bodyPr/>
        <a:lstStyle/>
        <a:p>
          <a:endParaRPr lang="ru-RU"/>
        </a:p>
      </dgm:t>
    </dgm:pt>
    <dgm:pt modelId="{74A0854B-A720-411F-BB57-AA57767273BA}" type="pres">
      <dgm:prSet presAssocID="{6FFC1AEB-9BCD-491B-BD07-38E8C95483B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149A74-F0A9-484D-AF0A-037A13FADEC6}" type="pres">
      <dgm:prSet presAssocID="{6FFC1AEB-9BCD-491B-BD07-38E8C95483BF}" presName="arrow" presStyleLbl="bgShp" presStyleIdx="0" presStyleCnt="1" custAng="108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4A5F64A-B3AD-4C2E-A1E2-109DC72C34DC}" type="pres">
      <dgm:prSet presAssocID="{6FFC1AEB-9BCD-491B-BD07-38E8C95483BF}" presName="linearProcess" presStyleCnt="0"/>
      <dgm:spPr/>
    </dgm:pt>
    <dgm:pt modelId="{AECC5332-B6AB-441A-81E7-32F310F3E476}" type="pres">
      <dgm:prSet presAssocID="{9597F314-91A0-4635-A625-D6435276854B}" presName="textNode" presStyleLbl="node1" presStyleIdx="0" presStyleCnt="1" custScaleX="106488" custScaleY="127554" custLinFactNeighborX="11471" custLinFactNeighborY="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04EFF3-9C2A-4F47-B6CA-45976FC45E11}" srcId="{6FFC1AEB-9BCD-491B-BD07-38E8C95483BF}" destId="{9597F314-91A0-4635-A625-D6435276854B}" srcOrd="0" destOrd="0" parTransId="{0778899D-FB59-4D66-AEF2-FD8E5B554620}" sibTransId="{16810928-2215-414C-914A-0CF3C9CF8267}"/>
    <dgm:cxn modelId="{623ABDF2-507C-43EF-83E6-C4FFE85BB11F}" type="presOf" srcId="{9597F314-91A0-4635-A625-D6435276854B}" destId="{AECC5332-B6AB-441A-81E7-32F310F3E476}" srcOrd="0" destOrd="0" presId="urn:microsoft.com/office/officeart/2005/8/layout/hProcess9"/>
    <dgm:cxn modelId="{5A277294-2F77-4290-9847-184334F059BC}" type="presOf" srcId="{6FFC1AEB-9BCD-491B-BD07-38E8C95483BF}" destId="{74A0854B-A720-411F-BB57-AA57767273BA}" srcOrd="0" destOrd="0" presId="urn:microsoft.com/office/officeart/2005/8/layout/hProcess9"/>
    <dgm:cxn modelId="{13013EAE-7F1D-495B-8BE9-0F317BCAFDCE}" type="presParOf" srcId="{74A0854B-A720-411F-BB57-AA57767273BA}" destId="{DF149A74-F0A9-484D-AF0A-037A13FADEC6}" srcOrd="0" destOrd="0" presId="urn:microsoft.com/office/officeart/2005/8/layout/hProcess9"/>
    <dgm:cxn modelId="{DF11DDDB-8F34-4085-A9B3-2AB88AEA8F37}" type="presParOf" srcId="{74A0854B-A720-411F-BB57-AA57767273BA}" destId="{84A5F64A-B3AD-4C2E-A1E2-109DC72C34DC}" srcOrd="1" destOrd="0" presId="urn:microsoft.com/office/officeart/2005/8/layout/hProcess9"/>
    <dgm:cxn modelId="{98281BD7-BB28-48CA-866F-7B85FB984477}" type="presParOf" srcId="{84A5F64A-B3AD-4C2E-A1E2-109DC72C34DC}" destId="{AECC5332-B6AB-441A-81E7-32F310F3E476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47F935-D6CC-4D66-ADD1-58E640A3E65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7AED42-9183-4481-B7E9-100B1A4F6878}">
      <dgm:prSet/>
      <dgm:spPr/>
      <dgm:t>
        <a:bodyPr/>
        <a:lstStyle/>
        <a:p>
          <a:pPr rtl="0"/>
          <a:r>
            <a:rPr lang="ru-RU" dirty="0" smtClean="0"/>
            <a:t>Зависимость тяжести ДТП от </a:t>
          </a:r>
          <a:br>
            <a:rPr lang="ru-RU" dirty="0" smtClean="0"/>
          </a:br>
          <a:r>
            <a:rPr lang="ru-RU" dirty="0" smtClean="0"/>
            <a:t>средней скорости транспортного потока</a:t>
          </a:r>
          <a:endParaRPr lang="ru-RU" dirty="0"/>
        </a:p>
      </dgm:t>
    </dgm:pt>
    <dgm:pt modelId="{3DDCEB0D-B74B-4CB4-BF47-BC0788BD8533}" type="parTrans" cxnId="{1BE24689-676D-47B9-B705-2DD3FD68D276}">
      <dgm:prSet/>
      <dgm:spPr/>
      <dgm:t>
        <a:bodyPr/>
        <a:lstStyle/>
        <a:p>
          <a:endParaRPr lang="ru-RU"/>
        </a:p>
      </dgm:t>
    </dgm:pt>
    <dgm:pt modelId="{98AD91D6-00B4-4B11-943B-923DC9316BA9}" type="sibTrans" cxnId="{1BE24689-676D-47B9-B705-2DD3FD68D276}">
      <dgm:prSet/>
      <dgm:spPr/>
      <dgm:t>
        <a:bodyPr/>
        <a:lstStyle/>
        <a:p>
          <a:endParaRPr lang="ru-RU"/>
        </a:p>
      </dgm:t>
    </dgm:pt>
    <dgm:pt modelId="{B7EEDFEA-35DE-44D9-82CF-0A4E960DB7F4}" type="pres">
      <dgm:prSet presAssocID="{FC47F935-D6CC-4D66-ADD1-58E640A3E65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7C47A6-43F4-4220-BACE-34F4276F3AC0}" type="pres">
      <dgm:prSet presAssocID="{FC47F935-D6CC-4D66-ADD1-58E640A3E65A}" presName="arrow" presStyleLbl="bgShp" presStyleIdx="0" presStyleCnt="1"/>
      <dgm:spPr/>
    </dgm:pt>
    <dgm:pt modelId="{37AF550F-E925-40CB-8285-B10C074470D4}" type="pres">
      <dgm:prSet presAssocID="{FC47F935-D6CC-4D66-ADD1-58E640A3E65A}" presName="linearProcess" presStyleCnt="0"/>
      <dgm:spPr/>
    </dgm:pt>
    <dgm:pt modelId="{B16EDC01-5190-40AF-B315-7B25F617DA6C}" type="pres">
      <dgm:prSet presAssocID="{B57AED42-9183-4481-B7E9-100B1A4F6878}" presName="textNode" presStyleLbl="node1" presStyleIdx="0" presStyleCnt="1" custLinFactNeighborX="-10500" custLinFactNeighborY="-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E24689-676D-47B9-B705-2DD3FD68D276}" srcId="{FC47F935-D6CC-4D66-ADD1-58E640A3E65A}" destId="{B57AED42-9183-4481-B7E9-100B1A4F6878}" srcOrd="0" destOrd="0" parTransId="{3DDCEB0D-B74B-4CB4-BF47-BC0788BD8533}" sibTransId="{98AD91D6-00B4-4B11-943B-923DC9316BA9}"/>
    <dgm:cxn modelId="{0F82FCB3-9A35-4D22-A065-2AD7D28862D2}" type="presOf" srcId="{B57AED42-9183-4481-B7E9-100B1A4F6878}" destId="{B16EDC01-5190-40AF-B315-7B25F617DA6C}" srcOrd="0" destOrd="0" presId="urn:microsoft.com/office/officeart/2005/8/layout/hProcess9"/>
    <dgm:cxn modelId="{238112D0-EA75-47D2-BBBF-F687D93D61CF}" type="presOf" srcId="{FC47F935-D6CC-4D66-ADD1-58E640A3E65A}" destId="{B7EEDFEA-35DE-44D9-82CF-0A4E960DB7F4}" srcOrd="0" destOrd="0" presId="urn:microsoft.com/office/officeart/2005/8/layout/hProcess9"/>
    <dgm:cxn modelId="{2F4625F2-B67C-4F9C-BF80-AC3E4C61517F}" type="presParOf" srcId="{B7EEDFEA-35DE-44D9-82CF-0A4E960DB7F4}" destId="{AD7C47A6-43F4-4220-BACE-34F4276F3AC0}" srcOrd="0" destOrd="0" presId="urn:microsoft.com/office/officeart/2005/8/layout/hProcess9"/>
    <dgm:cxn modelId="{1077017C-39F5-40CF-BBE3-63170AC746DB}" type="presParOf" srcId="{B7EEDFEA-35DE-44D9-82CF-0A4E960DB7F4}" destId="{37AF550F-E925-40CB-8285-B10C074470D4}" srcOrd="1" destOrd="0" presId="urn:microsoft.com/office/officeart/2005/8/layout/hProcess9"/>
    <dgm:cxn modelId="{F753A7B5-7AD1-4A2E-89D1-9AD0629E97F9}" type="presParOf" srcId="{37AF550F-E925-40CB-8285-B10C074470D4}" destId="{B16EDC01-5190-40AF-B315-7B25F617DA6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52F249-5FFE-4337-9C02-66D98A2F38D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C91B23-25FC-466B-A694-9A6DFBCE12D2}">
      <dgm:prSet/>
      <dgm:spPr/>
      <dgm:t>
        <a:bodyPr/>
        <a:lstStyle/>
        <a:p>
          <a:pPr rtl="0"/>
          <a:r>
            <a:rPr lang="ru-RU" dirty="0" smtClean="0"/>
            <a:t>Контроль за скоростью транспортного потока</a:t>
          </a:r>
          <a:endParaRPr lang="ru-RU" dirty="0"/>
        </a:p>
      </dgm:t>
    </dgm:pt>
    <dgm:pt modelId="{18AEE092-BC69-443B-AB2C-7F2FE96A60EE}" type="parTrans" cxnId="{D9639129-53CE-4DBA-AC0C-6B81733A57A0}">
      <dgm:prSet/>
      <dgm:spPr/>
      <dgm:t>
        <a:bodyPr/>
        <a:lstStyle/>
        <a:p>
          <a:endParaRPr lang="ru-RU"/>
        </a:p>
      </dgm:t>
    </dgm:pt>
    <dgm:pt modelId="{65473AA9-1B4F-448F-B0ED-76E7171B89DC}" type="sibTrans" cxnId="{D9639129-53CE-4DBA-AC0C-6B81733A57A0}">
      <dgm:prSet/>
      <dgm:spPr/>
      <dgm:t>
        <a:bodyPr/>
        <a:lstStyle/>
        <a:p>
          <a:endParaRPr lang="ru-RU"/>
        </a:p>
      </dgm:t>
    </dgm:pt>
    <dgm:pt modelId="{35B143B5-A05B-4D71-AA0B-E5B53E8B22EE}" type="pres">
      <dgm:prSet presAssocID="{0152F249-5FFE-4337-9C02-66D98A2F38D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06B271-3F3E-46AF-993D-910F051C74FA}" type="pres">
      <dgm:prSet presAssocID="{F7C91B23-25FC-466B-A694-9A6DFBCE12D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639129-53CE-4DBA-AC0C-6B81733A57A0}" srcId="{0152F249-5FFE-4337-9C02-66D98A2F38D1}" destId="{F7C91B23-25FC-466B-A694-9A6DFBCE12D2}" srcOrd="0" destOrd="0" parTransId="{18AEE092-BC69-443B-AB2C-7F2FE96A60EE}" sibTransId="{65473AA9-1B4F-448F-B0ED-76E7171B89DC}"/>
    <dgm:cxn modelId="{AE811DC6-A132-4A60-B85F-CE03D2CDCBED}" type="presOf" srcId="{F7C91B23-25FC-466B-A694-9A6DFBCE12D2}" destId="{6706B271-3F3E-46AF-993D-910F051C74FA}" srcOrd="0" destOrd="0" presId="urn:microsoft.com/office/officeart/2005/8/layout/vList2"/>
    <dgm:cxn modelId="{2CD17C99-B8C4-4C2C-A4D0-E658F26665F9}" type="presOf" srcId="{0152F249-5FFE-4337-9C02-66D98A2F38D1}" destId="{35B143B5-A05B-4D71-AA0B-E5B53E8B22EE}" srcOrd="0" destOrd="0" presId="urn:microsoft.com/office/officeart/2005/8/layout/vList2"/>
    <dgm:cxn modelId="{74491D24-82FB-4898-A500-1C155D580634}" type="presParOf" srcId="{35B143B5-A05B-4D71-AA0B-E5B53E8B22EE}" destId="{6706B271-3F3E-46AF-993D-910F051C74F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43CC04F-5FA2-4BF1-960C-EC0824F81D63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597563-93EC-4277-90CE-B030660C9D77}">
      <dgm:prSet/>
      <dgm:spPr/>
      <dgm:t>
        <a:bodyPr/>
        <a:lstStyle/>
        <a:p>
          <a:pPr rtl="0"/>
          <a:r>
            <a:rPr lang="ru-RU" dirty="0" smtClean="0"/>
            <a:t>Установка стационарных и переносных средств фото и видео фиксации превышения скорости движения в местах наиболее частых превышений скорости движения</a:t>
          </a:r>
          <a:endParaRPr lang="ru-RU" dirty="0"/>
        </a:p>
      </dgm:t>
    </dgm:pt>
    <dgm:pt modelId="{4D418E64-66D2-4CF3-8741-EF44FF4318F7}" type="parTrans" cxnId="{C9C979E6-9AEF-43C4-97C9-EFE15145FFDD}">
      <dgm:prSet/>
      <dgm:spPr/>
      <dgm:t>
        <a:bodyPr/>
        <a:lstStyle/>
        <a:p>
          <a:endParaRPr lang="ru-RU"/>
        </a:p>
      </dgm:t>
    </dgm:pt>
    <dgm:pt modelId="{0B718AA3-F722-4347-9144-7F8BF6226964}" type="sibTrans" cxnId="{C9C979E6-9AEF-43C4-97C9-EFE15145FFDD}">
      <dgm:prSet/>
      <dgm:spPr/>
      <dgm:t>
        <a:bodyPr/>
        <a:lstStyle/>
        <a:p>
          <a:endParaRPr lang="ru-RU"/>
        </a:p>
      </dgm:t>
    </dgm:pt>
    <dgm:pt modelId="{866A4947-3CBA-489A-B73C-EE2B526BEC4D}" type="pres">
      <dgm:prSet presAssocID="{543CC04F-5FA2-4BF1-960C-EC0824F81D6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DBDE9B-540E-4C87-A6EC-1983107863D5}" type="pres">
      <dgm:prSet presAssocID="{82597563-93EC-4277-90CE-B030660C9D77}" presName="composite" presStyleCnt="0"/>
      <dgm:spPr/>
    </dgm:pt>
    <dgm:pt modelId="{1515AB64-7F01-4C9A-8552-E2EE7AEB380E}" type="pres">
      <dgm:prSet presAssocID="{82597563-93EC-4277-90CE-B030660C9D77}" presName="imgShp" presStyleLbl="fgImgPlace1" presStyleIdx="0" presStyleCnt="1" custLinFactX="-30628" custLinFactNeighborX="-100000"/>
      <dgm:spPr/>
    </dgm:pt>
    <dgm:pt modelId="{5AF8D263-C0C1-4414-8AAF-CD36F29F0A24}" type="pres">
      <dgm:prSet presAssocID="{82597563-93EC-4277-90CE-B030660C9D77}" presName="txShp" presStyleLbl="node1" presStyleIdx="0" presStyleCnt="1" custScaleX="137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B2B526-7E26-4397-A5AC-530990C37A25}" type="presOf" srcId="{82597563-93EC-4277-90CE-B030660C9D77}" destId="{5AF8D263-C0C1-4414-8AAF-CD36F29F0A24}" srcOrd="0" destOrd="0" presId="urn:microsoft.com/office/officeart/2005/8/layout/vList3"/>
    <dgm:cxn modelId="{C9C979E6-9AEF-43C4-97C9-EFE15145FFDD}" srcId="{543CC04F-5FA2-4BF1-960C-EC0824F81D63}" destId="{82597563-93EC-4277-90CE-B030660C9D77}" srcOrd="0" destOrd="0" parTransId="{4D418E64-66D2-4CF3-8741-EF44FF4318F7}" sibTransId="{0B718AA3-F722-4347-9144-7F8BF6226964}"/>
    <dgm:cxn modelId="{6DA4AC6C-5D28-498E-AB2C-11841D95A755}" type="presOf" srcId="{543CC04F-5FA2-4BF1-960C-EC0824F81D63}" destId="{866A4947-3CBA-489A-B73C-EE2B526BEC4D}" srcOrd="0" destOrd="0" presId="urn:microsoft.com/office/officeart/2005/8/layout/vList3"/>
    <dgm:cxn modelId="{04C56C97-A2E4-4B41-92A8-83C4C934DF43}" type="presParOf" srcId="{866A4947-3CBA-489A-B73C-EE2B526BEC4D}" destId="{BBDBDE9B-540E-4C87-A6EC-1983107863D5}" srcOrd="0" destOrd="0" presId="urn:microsoft.com/office/officeart/2005/8/layout/vList3"/>
    <dgm:cxn modelId="{E1C11C4F-B06E-4AB5-8DBD-9EEEA4C76A13}" type="presParOf" srcId="{BBDBDE9B-540E-4C87-A6EC-1983107863D5}" destId="{1515AB64-7F01-4C9A-8552-E2EE7AEB380E}" srcOrd="0" destOrd="0" presId="urn:microsoft.com/office/officeart/2005/8/layout/vList3"/>
    <dgm:cxn modelId="{96C980EB-BB26-4C26-814E-7DF3A4B5AB55}" type="presParOf" srcId="{BBDBDE9B-540E-4C87-A6EC-1983107863D5}" destId="{5AF8D263-C0C1-4414-8AAF-CD36F29F0A2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2C41D-53C9-4205-B5A1-D79AB3F64945}">
      <dsp:nvSpPr>
        <dsp:cNvPr id="0" name=""/>
        <dsp:cNvSpPr/>
      </dsp:nvSpPr>
      <dsp:spPr>
        <a:xfrm>
          <a:off x="0" y="141009"/>
          <a:ext cx="9056380" cy="994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Опыт зарубежных стран по повышению безопасности движения на автомобильных дорогах</a:t>
          </a:r>
          <a:endParaRPr lang="ru-RU" sz="2500" kern="1200" dirty="0"/>
        </a:p>
      </dsp:txBody>
      <dsp:txXfrm>
        <a:off x="48547" y="189556"/>
        <a:ext cx="8959286" cy="8974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59EF88-CFF4-4ED8-9480-B04277DE10C5}">
      <dsp:nvSpPr>
        <dsp:cNvPr id="0" name=""/>
        <dsp:cNvSpPr/>
      </dsp:nvSpPr>
      <dsp:spPr>
        <a:xfrm>
          <a:off x="0" y="0"/>
          <a:ext cx="3898014" cy="3597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Стационарные измерители скорости</a:t>
          </a:r>
          <a:endParaRPr lang="ru-RU" sz="1500" kern="1200"/>
        </a:p>
      </dsp:txBody>
      <dsp:txXfrm>
        <a:off x="17563" y="17563"/>
        <a:ext cx="3862888" cy="3246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3965"/>
          <a:ext cx="8389708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Снижение скорости транспортного потока</a:t>
          </a:r>
          <a:endParaRPr lang="ru-RU" sz="3200" kern="1200" dirty="0"/>
        </a:p>
      </dsp:txBody>
      <dsp:txXfrm>
        <a:off x="62141" y="66106"/>
        <a:ext cx="8265426" cy="114867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77BE63-BB86-4014-8E44-6163679DF6B4}">
      <dsp:nvSpPr>
        <dsp:cNvPr id="0" name=""/>
        <dsp:cNvSpPr/>
      </dsp:nvSpPr>
      <dsp:spPr>
        <a:xfrm>
          <a:off x="3328392" y="450044"/>
          <a:ext cx="7386101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Знаки, информирующие об ограничении разрешенной скорости каждые 1-2 км;</a:t>
          </a:r>
          <a:endParaRPr lang="ru-RU" sz="2400" kern="1200" dirty="0"/>
        </a:p>
      </dsp:txBody>
      <dsp:txXfrm>
        <a:off x="3387791" y="509443"/>
        <a:ext cx="7267303" cy="1098002"/>
      </dsp:txXfrm>
    </dsp:sp>
    <dsp:sp modelId="{3BEA2761-8EA0-4BAC-A973-79BF009A7E5C}">
      <dsp:nvSpPr>
        <dsp:cNvPr id="0" name=""/>
        <dsp:cNvSpPr/>
      </dsp:nvSpPr>
      <dsp:spPr>
        <a:xfrm>
          <a:off x="1705221" y="3992767"/>
          <a:ext cx="5960530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Табло информирования о скорости автомобиля</a:t>
          </a:r>
          <a:endParaRPr lang="ru-RU" sz="2800" kern="1200" dirty="0"/>
        </a:p>
      </dsp:txBody>
      <dsp:txXfrm>
        <a:off x="1764620" y="4052166"/>
        <a:ext cx="5841732" cy="10980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68AD5-9FE5-4920-8896-D92226C383E3}">
      <dsp:nvSpPr>
        <dsp:cNvPr id="0" name=""/>
        <dsp:cNvSpPr/>
      </dsp:nvSpPr>
      <dsp:spPr>
        <a:xfrm>
          <a:off x="0" y="0"/>
          <a:ext cx="8558277" cy="13127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/>
            <a:t>Различный подход к проектированию плана трассы</a:t>
          </a:r>
          <a:endParaRPr lang="ru-RU" sz="3300" kern="1200" dirty="0"/>
        </a:p>
      </dsp:txBody>
      <dsp:txXfrm>
        <a:off x="64083" y="64083"/>
        <a:ext cx="8430111" cy="118457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72C9F-7C86-4CDC-B470-0BA5B6D05372}">
      <dsp:nvSpPr>
        <dsp:cNvPr id="0" name=""/>
        <dsp:cNvSpPr/>
      </dsp:nvSpPr>
      <dsp:spPr>
        <a:xfrm>
          <a:off x="0" y="100574"/>
          <a:ext cx="6553954" cy="999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Дорога обеспечивает безопасность водителей своей геометрией,</a:t>
          </a:r>
          <a:br>
            <a:rPr lang="ru-RU" sz="1400" b="1" kern="1200" dirty="0" smtClean="0"/>
          </a:br>
          <a:r>
            <a:rPr lang="ru-RU" sz="1400" b="1" kern="1200" dirty="0" smtClean="0"/>
            <a:t> а также разрешенные скорости движения транспорта.</a:t>
          </a:r>
          <a:br>
            <a:rPr lang="ru-RU" sz="1400" b="1" kern="1200" dirty="0" smtClean="0"/>
          </a:br>
          <a:r>
            <a:rPr lang="ru-RU" sz="1400" b="1" kern="1200" dirty="0" smtClean="0"/>
            <a:t>Улучшается видимость встречного  транспорта при обгонах.</a:t>
          </a:r>
          <a:br>
            <a:rPr lang="ru-RU" sz="1400" b="1" kern="1200" dirty="0" smtClean="0"/>
          </a:br>
          <a:r>
            <a:rPr lang="ru-RU" sz="1400" b="1" kern="1200" dirty="0" smtClean="0"/>
            <a:t>Уменьшается ослепление водителей в темное время суток</a:t>
          </a:r>
          <a:endParaRPr lang="ru-RU" sz="1400" kern="1200" dirty="0"/>
        </a:p>
      </dsp:txBody>
      <dsp:txXfrm>
        <a:off x="48776" y="149350"/>
        <a:ext cx="6456402" cy="90162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A4604D-189E-4FD3-AD33-0AE1AFA629A9}">
      <dsp:nvSpPr>
        <dsp:cNvPr id="0" name=""/>
        <dsp:cNvSpPr/>
      </dsp:nvSpPr>
      <dsp:spPr>
        <a:xfrm>
          <a:off x="0" y="19633"/>
          <a:ext cx="6895203" cy="1034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Повышение безопасности на пересечения и примыканиях</a:t>
          </a:r>
          <a:endParaRPr lang="ru-RU" sz="2600" kern="1200" dirty="0"/>
        </a:p>
      </dsp:txBody>
      <dsp:txXfrm>
        <a:off x="50489" y="70122"/>
        <a:ext cx="6794225" cy="93330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06E29-9B86-44B3-BD13-C61A27510AB5}">
      <dsp:nvSpPr>
        <dsp:cNvPr id="0" name=""/>
        <dsp:cNvSpPr/>
      </dsp:nvSpPr>
      <dsp:spPr>
        <a:xfrm rot="10800000">
          <a:off x="1470307" y="417"/>
          <a:ext cx="5361133" cy="47978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573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Обеспечение видимости на пересечениях и примыканиях;</a:t>
          </a:r>
          <a:endParaRPr lang="ru-RU" sz="1300" kern="1200"/>
        </a:p>
      </dsp:txBody>
      <dsp:txXfrm rot="10800000">
        <a:off x="1590254" y="417"/>
        <a:ext cx="5241186" cy="479788"/>
      </dsp:txXfrm>
    </dsp:sp>
    <dsp:sp modelId="{971EEC8D-FD9E-44D3-AFA2-D7247FE27302}">
      <dsp:nvSpPr>
        <dsp:cNvPr id="0" name=""/>
        <dsp:cNvSpPr/>
      </dsp:nvSpPr>
      <dsp:spPr>
        <a:xfrm>
          <a:off x="1230413" y="417"/>
          <a:ext cx="479788" cy="47978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C17FF0B-AC0B-4D41-A92B-039CDF57A4EF}">
      <dsp:nvSpPr>
        <dsp:cNvPr id="0" name=""/>
        <dsp:cNvSpPr/>
      </dsp:nvSpPr>
      <dsp:spPr>
        <a:xfrm rot="10800000">
          <a:off x="1470307" y="600153"/>
          <a:ext cx="5361133" cy="47978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573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Разделение потоков с помощью островков безопасности;</a:t>
          </a:r>
          <a:endParaRPr lang="ru-RU" sz="1300" kern="1200"/>
        </a:p>
      </dsp:txBody>
      <dsp:txXfrm rot="10800000">
        <a:off x="1590254" y="600153"/>
        <a:ext cx="5241186" cy="479788"/>
      </dsp:txXfrm>
    </dsp:sp>
    <dsp:sp modelId="{27134851-0D16-448D-9C86-1DF093CFA840}">
      <dsp:nvSpPr>
        <dsp:cNvPr id="0" name=""/>
        <dsp:cNvSpPr/>
      </dsp:nvSpPr>
      <dsp:spPr>
        <a:xfrm>
          <a:off x="1230413" y="600153"/>
          <a:ext cx="479788" cy="47978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6B4E0F2-19C8-4F54-992E-41A0D5F35BE0}">
      <dsp:nvSpPr>
        <dsp:cNvPr id="0" name=""/>
        <dsp:cNvSpPr/>
      </dsp:nvSpPr>
      <dsp:spPr>
        <a:xfrm rot="10800000">
          <a:off x="1470307" y="1199888"/>
          <a:ext cx="5361133" cy="47978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573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Кольцевые пересечения в пределах населенных пунктов;</a:t>
          </a:r>
          <a:endParaRPr lang="ru-RU" sz="1300" kern="1200"/>
        </a:p>
      </dsp:txBody>
      <dsp:txXfrm rot="10800000">
        <a:off x="1590254" y="1199888"/>
        <a:ext cx="5241186" cy="479788"/>
      </dsp:txXfrm>
    </dsp:sp>
    <dsp:sp modelId="{A3D5DE3D-94BA-4551-9969-EF074425BD90}">
      <dsp:nvSpPr>
        <dsp:cNvPr id="0" name=""/>
        <dsp:cNvSpPr/>
      </dsp:nvSpPr>
      <dsp:spPr>
        <a:xfrm>
          <a:off x="1230413" y="1199888"/>
          <a:ext cx="479788" cy="47978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4A019CD-3B67-4483-BCEA-E79D082665BD}">
      <dsp:nvSpPr>
        <dsp:cNvPr id="0" name=""/>
        <dsp:cNvSpPr/>
      </dsp:nvSpPr>
      <dsp:spPr>
        <a:xfrm rot="10800000">
          <a:off x="1470307" y="1799624"/>
          <a:ext cx="5361133" cy="47978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573" tIns="49530" rIns="92456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Развязки в разных уровнях неполных типов</a:t>
          </a:r>
          <a:endParaRPr lang="ru-RU" sz="1300" kern="1200"/>
        </a:p>
      </dsp:txBody>
      <dsp:txXfrm rot="10800000">
        <a:off x="1590254" y="1799624"/>
        <a:ext cx="5241186" cy="479788"/>
      </dsp:txXfrm>
    </dsp:sp>
    <dsp:sp modelId="{2518E2E2-4F84-4431-A74E-1BDBCD91088E}">
      <dsp:nvSpPr>
        <dsp:cNvPr id="0" name=""/>
        <dsp:cNvSpPr/>
      </dsp:nvSpPr>
      <dsp:spPr>
        <a:xfrm>
          <a:off x="1230413" y="1799624"/>
          <a:ext cx="479788" cy="47978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14C9C-CB6F-4917-8E06-C5B9A333FBD2}">
      <dsp:nvSpPr>
        <dsp:cNvPr id="0" name=""/>
        <dsp:cNvSpPr/>
      </dsp:nvSpPr>
      <dsp:spPr>
        <a:xfrm>
          <a:off x="0" y="0"/>
          <a:ext cx="537038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Развязки неполного типа в разных уровнях</a:t>
          </a:r>
          <a:br>
            <a:rPr lang="ru-RU" sz="1600" kern="1200" smtClean="0"/>
          </a:br>
          <a:r>
            <a:rPr lang="ru-RU" sz="1600" kern="1200" smtClean="0"/>
            <a:t> позволяют повысить безопасность движения</a:t>
          </a:r>
          <a:br>
            <a:rPr lang="ru-RU" sz="1600" kern="1200" smtClean="0"/>
          </a:br>
          <a:r>
            <a:rPr lang="ru-RU" sz="1600" kern="1200" smtClean="0"/>
            <a:t>при уменьшении затрат на строительство</a:t>
          </a:r>
          <a:br>
            <a:rPr lang="ru-RU" sz="1600" kern="1200" smtClean="0"/>
          </a:br>
          <a:r>
            <a:rPr lang="ru-RU" sz="1600" kern="1200" smtClean="0"/>
            <a:t> и сокращении занимаемой площади</a:t>
          </a:r>
          <a:endParaRPr lang="ru-RU" sz="1600" kern="1200"/>
        </a:p>
      </dsp:txBody>
      <dsp:txXfrm>
        <a:off x="55744" y="55744"/>
        <a:ext cx="5258892" cy="103043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6A4A5-37B6-4168-8DE1-BE04335FCA97}">
      <dsp:nvSpPr>
        <dsp:cNvPr id="0" name=""/>
        <dsp:cNvSpPr/>
      </dsp:nvSpPr>
      <dsp:spPr>
        <a:xfrm>
          <a:off x="0" y="3965"/>
          <a:ext cx="6767385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Повышение безопасности на пешеходных переходах</a:t>
          </a:r>
          <a:endParaRPr lang="ru-RU" sz="3200" kern="1200"/>
        </a:p>
      </dsp:txBody>
      <dsp:txXfrm>
        <a:off x="62141" y="66106"/>
        <a:ext cx="6643103" cy="114867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BB0E5E-87DA-4B69-914F-BEFE8B61A472}">
      <dsp:nvSpPr>
        <dsp:cNvPr id="0" name=""/>
        <dsp:cNvSpPr/>
      </dsp:nvSpPr>
      <dsp:spPr>
        <a:xfrm rot="10800000">
          <a:off x="1878426" y="875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Снижение скорости на подъезде к пешеходному переходу в одном уровне (в населенном пункте 40 км/ч, вне пределов 50 км/ч);</a:t>
          </a:r>
          <a:endParaRPr lang="ru-RU" sz="1400" kern="1200"/>
        </a:p>
      </dsp:txBody>
      <dsp:txXfrm rot="10800000">
        <a:off x="2022594" y="875"/>
        <a:ext cx="6741094" cy="576674"/>
      </dsp:txXfrm>
    </dsp:sp>
    <dsp:sp modelId="{A590C836-EEE9-441F-8362-E3BF17C6A5D8}">
      <dsp:nvSpPr>
        <dsp:cNvPr id="0" name=""/>
        <dsp:cNvSpPr/>
      </dsp:nvSpPr>
      <dsp:spPr>
        <a:xfrm>
          <a:off x="1590089" y="875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3D69575-42A1-47F4-AE06-7CB4859E78B5}">
      <dsp:nvSpPr>
        <dsp:cNvPr id="0" name=""/>
        <dsp:cNvSpPr/>
      </dsp:nvSpPr>
      <dsp:spPr>
        <a:xfrm rot="10800000">
          <a:off x="1878426" y="749691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Сужение полосы движения на пешеходном переходе;</a:t>
          </a:r>
          <a:endParaRPr lang="ru-RU" sz="1400" kern="1200"/>
        </a:p>
      </dsp:txBody>
      <dsp:txXfrm rot="10800000">
        <a:off x="2022594" y="749691"/>
        <a:ext cx="6741094" cy="576674"/>
      </dsp:txXfrm>
    </dsp:sp>
    <dsp:sp modelId="{9C157C0A-A1A7-42E6-83BA-22CBE3F1C94F}">
      <dsp:nvSpPr>
        <dsp:cNvPr id="0" name=""/>
        <dsp:cNvSpPr/>
      </dsp:nvSpPr>
      <dsp:spPr>
        <a:xfrm>
          <a:off x="1590089" y="749691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A79FA79-75D1-4A07-A64E-EC88093D011F}">
      <dsp:nvSpPr>
        <dsp:cNvPr id="0" name=""/>
        <dsp:cNvSpPr/>
      </dsp:nvSpPr>
      <dsp:spPr>
        <a:xfrm rot="10800000">
          <a:off x="1878426" y="1498507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Устройство светофорного регулирования по вызову;</a:t>
          </a:r>
          <a:endParaRPr lang="ru-RU" sz="1400" kern="1200"/>
        </a:p>
      </dsp:txBody>
      <dsp:txXfrm rot="10800000">
        <a:off x="2022594" y="1498507"/>
        <a:ext cx="6741094" cy="576674"/>
      </dsp:txXfrm>
    </dsp:sp>
    <dsp:sp modelId="{2D982C91-E7A9-4DE1-9274-50B3891F2298}">
      <dsp:nvSpPr>
        <dsp:cNvPr id="0" name=""/>
        <dsp:cNvSpPr/>
      </dsp:nvSpPr>
      <dsp:spPr>
        <a:xfrm>
          <a:off x="1590089" y="1498507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A20C388-6B4B-4392-924E-24B020B7DC1E}">
      <dsp:nvSpPr>
        <dsp:cNvPr id="0" name=""/>
        <dsp:cNvSpPr/>
      </dsp:nvSpPr>
      <dsp:spPr>
        <a:xfrm rot="10800000">
          <a:off x="1878426" y="2247323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Отсутствие в пределах пешеходного перехода и на подходах к нему остановки и стоянки автомобилей на обочине;</a:t>
          </a:r>
          <a:endParaRPr lang="ru-RU" sz="1400" kern="1200"/>
        </a:p>
      </dsp:txBody>
      <dsp:txXfrm rot="10800000">
        <a:off x="2022594" y="2247323"/>
        <a:ext cx="6741094" cy="576674"/>
      </dsp:txXfrm>
    </dsp:sp>
    <dsp:sp modelId="{03131C59-C9F3-4FED-9FDB-22249D9CF531}">
      <dsp:nvSpPr>
        <dsp:cNvPr id="0" name=""/>
        <dsp:cNvSpPr/>
      </dsp:nvSpPr>
      <dsp:spPr>
        <a:xfrm>
          <a:off x="1590089" y="2247323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FB86D29-257A-4F42-9515-7C7367444311}">
      <dsp:nvSpPr>
        <dsp:cNvPr id="0" name=""/>
        <dsp:cNvSpPr/>
      </dsp:nvSpPr>
      <dsp:spPr>
        <a:xfrm rot="10800000">
          <a:off x="1878426" y="2996140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Островки безопасности даже на двуполостных дорогах;</a:t>
          </a:r>
          <a:endParaRPr lang="ru-RU" sz="1400" kern="1200" dirty="0"/>
        </a:p>
      </dsp:txBody>
      <dsp:txXfrm rot="10800000">
        <a:off x="2022594" y="2996140"/>
        <a:ext cx="6741094" cy="576674"/>
      </dsp:txXfrm>
    </dsp:sp>
    <dsp:sp modelId="{7FCF9E03-A356-4641-9BC6-039ADE04C1E7}">
      <dsp:nvSpPr>
        <dsp:cNvPr id="0" name=""/>
        <dsp:cNvSpPr/>
      </dsp:nvSpPr>
      <dsp:spPr>
        <a:xfrm>
          <a:off x="1590089" y="2996140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3A28225-4102-4B58-AB11-CBA92FD2A7F4}">
      <dsp:nvSpPr>
        <dsp:cNvPr id="0" name=""/>
        <dsp:cNvSpPr/>
      </dsp:nvSpPr>
      <dsp:spPr>
        <a:xfrm rot="10800000">
          <a:off x="1878426" y="3744956"/>
          <a:ext cx="6885262" cy="57667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297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Пешеходные переходы в разных уровнях</a:t>
          </a:r>
          <a:endParaRPr lang="ru-RU" sz="1400" kern="1200"/>
        </a:p>
      </dsp:txBody>
      <dsp:txXfrm rot="10800000">
        <a:off x="2022594" y="3744956"/>
        <a:ext cx="6741094" cy="576674"/>
      </dsp:txXfrm>
    </dsp:sp>
    <dsp:sp modelId="{78F41794-5669-411A-AC3A-95DE77175DC9}">
      <dsp:nvSpPr>
        <dsp:cNvPr id="0" name=""/>
        <dsp:cNvSpPr/>
      </dsp:nvSpPr>
      <dsp:spPr>
        <a:xfrm>
          <a:off x="1590089" y="3744956"/>
          <a:ext cx="576674" cy="576674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9DF39-CD37-45E6-80F3-8826339DAD53}">
      <dsp:nvSpPr>
        <dsp:cNvPr id="0" name=""/>
        <dsp:cNvSpPr/>
      </dsp:nvSpPr>
      <dsp:spPr>
        <a:xfrm>
          <a:off x="0" y="235"/>
          <a:ext cx="7976751" cy="12804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Основные пути повышения безопасности движения</a:t>
          </a:r>
          <a:endParaRPr lang="ru-RU" sz="4000" kern="1200" dirty="0"/>
        </a:p>
      </dsp:txBody>
      <dsp:txXfrm>
        <a:off x="62505" y="62740"/>
        <a:ext cx="7851741" cy="115540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6A4A5-37B6-4168-8DE1-BE04335FCA97}">
      <dsp:nvSpPr>
        <dsp:cNvPr id="0" name=""/>
        <dsp:cNvSpPr/>
      </dsp:nvSpPr>
      <dsp:spPr>
        <a:xfrm>
          <a:off x="0" y="0"/>
          <a:ext cx="6767385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Повышение безопасности на пешеходных переходах</a:t>
          </a:r>
          <a:endParaRPr lang="ru-RU" sz="3200" kern="1200"/>
        </a:p>
      </dsp:txBody>
      <dsp:txXfrm>
        <a:off x="62141" y="62141"/>
        <a:ext cx="6643103" cy="114867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2D44B-6DA6-4EFD-B4E7-C7860358C149}">
      <dsp:nvSpPr>
        <dsp:cNvPr id="0" name=""/>
        <dsp:cNvSpPr/>
      </dsp:nvSpPr>
      <dsp:spPr>
        <a:xfrm>
          <a:off x="0" y="12384"/>
          <a:ext cx="4366901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Снижение ширины проезжей части</a:t>
          </a:r>
          <a:br>
            <a:rPr lang="ru-RU" sz="1600" kern="1200" dirty="0" smtClean="0"/>
          </a:br>
          <a:r>
            <a:rPr lang="ru-RU" sz="1600" kern="1200" dirty="0" smtClean="0"/>
            <a:t> перед пешеходным переходом</a:t>
          </a:r>
          <a:br>
            <a:rPr lang="ru-RU" sz="1600" kern="1200" dirty="0" smtClean="0"/>
          </a:br>
          <a:r>
            <a:rPr lang="ru-RU" sz="1600" kern="1200" dirty="0" smtClean="0"/>
            <a:t> способствует снижению скорости</a:t>
          </a:r>
          <a:endParaRPr lang="ru-RU" sz="1600" kern="1200" dirty="0"/>
        </a:p>
      </dsp:txBody>
      <dsp:txXfrm>
        <a:off x="43864" y="56248"/>
        <a:ext cx="4279173" cy="810832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8CF34-1B90-4FDD-A47D-5FD78342C2AD}">
      <dsp:nvSpPr>
        <dsp:cNvPr id="0" name=""/>
        <dsp:cNvSpPr/>
      </dsp:nvSpPr>
      <dsp:spPr>
        <a:xfrm>
          <a:off x="0" y="0"/>
          <a:ext cx="8379875" cy="1404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Нормы видимости пешеходов в зависимости от скорости автомобилей и припаркованных транспортных средств</a:t>
          </a:r>
          <a:endParaRPr lang="ru-RU" sz="2500" kern="1200" dirty="0"/>
        </a:p>
      </dsp:txBody>
      <dsp:txXfrm>
        <a:off x="68538" y="68538"/>
        <a:ext cx="8242799" cy="126692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9CDAF-2FC7-4587-BAE0-D140A34BCDAA}">
      <dsp:nvSpPr>
        <dsp:cNvPr id="0" name=""/>
        <dsp:cNvSpPr/>
      </dsp:nvSpPr>
      <dsp:spPr>
        <a:xfrm>
          <a:off x="0" y="0"/>
          <a:ext cx="7863409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Повышение видимости дорожной разметки</a:t>
          </a:r>
          <a:endParaRPr lang="ru-RU" sz="3200" kern="1200" dirty="0"/>
        </a:p>
      </dsp:txBody>
      <dsp:txXfrm>
        <a:off x="62141" y="62141"/>
        <a:ext cx="7739127" cy="114867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DFDCF-A59F-485A-9033-540420E500B7}">
      <dsp:nvSpPr>
        <dsp:cNvPr id="0" name=""/>
        <dsp:cNvSpPr/>
      </dsp:nvSpPr>
      <dsp:spPr>
        <a:xfrm rot="10800000">
          <a:off x="891905" y="0"/>
          <a:ext cx="2868719" cy="677333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685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Разметка с люминофором</a:t>
          </a:r>
          <a:endParaRPr lang="ru-RU" sz="1800" kern="1200" dirty="0"/>
        </a:p>
      </dsp:txBody>
      <dsp:txXfrm rot="10800000">
        <a:off x="1061238" y="0"/>
        <a:ext cx="2699386" cy="677333"/>
      </dsp:txXfrm>
    </dsp:sp>
    <dsp:sp modelId="{8242E7D6-B774-4C4E-9B28-B6293B83F5DC}">
      <dsp:nvSpPr>
        <dsp:cNvPr id="0" name=""/>
        <dsp:cNvSpPr/>
      </dsp:nvSpPr>
      <dsp:spPr>
        <a:xfrm>
          <a:off x="553238" y="0"/>
          <a:ext cx="677333" cy="677333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187A5D-28AC-436B-9FE4-C0920DE00FFF}">
      <dsp:nvSpPr>
        <dsp:cNvPr id="0" name=""/>
        <dsp:cNvSpPr/>
      </dsp:nvSpPr>
      <dsp:spPr>
        <a:xfrm rot="10800000">
          <a:off x="1014281" y="0"/>
          <a:ext cx="3336741" cy="695295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660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Разметка с дополнительными отражателями</a:t>
          </a:r>
          <a:endParaRPr lang="ru-RU" sz="1400" kern="1200" dirty="0"/>
        </a:p>
      </dsp:txBody>
      <dsp:txXfrm rot="10800000">
        <a:off x="1188105" y="0"/>
        <a:ext cx="3162917" cy="695295"/>
      </dsp:txXfrm>
    </dsp:sp>
    <dsp:sp modelId="{2525526A-6AB8-47BE-B420-CCF70458011A}">
      <dsp:nvSpPr>
        <dsp:cNvPr id="0" name=""/>
        <dsp:cNvSpPr/>
      </dsp:nvSpPr>
      <dsp:spPr>
        <a:xfrm>
          <a:off x="666633" y="0"/>
          <a:ext cx="695295" cy="695295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525C8-53FD-4FB3-B9A0-B17F13537F55}">
      <dsp:nvSpPr>
        <dsp:cNvPr id="0" name=""/>
        <dsp:cNvSpPr/>
      </dsp:nvSpPr>
      <dsp:spPr>
        <a:xfrm>
          <a:off x="0" y="12384"/>
          <a:ext cx="5377388" cy="898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Позволяет повысить зрительное ориентирование </a:t>
          </a:r>
          <a:br>
            <a:rPr lang="ru-RU" sz="1600" kern="1200" smtClean="0"/>
          </a:br>
          <a:r>
            <a:rPr lang="ru-RU" sz="1600" kern="1200" smtClean="0"/>
            <a:t>водителей в темное время суток.</a:t>
          </a:r>
          <a:br>
            <a:rPr lang="ru-RU" sz="1600" kern="1200" smtClean="0"/>
          </a:br>
          <a:r>
            <a:rPr lang="ru-RU" sz="1600" kern="1200" smtClean="0"/>
            <a:t>Опытное применение в Голландии и Германии</a:t>
          </a:r>
          <a:endParaRPr lang="ru-RU" sz="1600" kern="1200"/>
        </a:p>
      </dsp:txBody>
      <dsp:txXfrm>
        <a:off x="43864" y="56248"/>
        <a:ext cx="5289660" cy="81083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1EF701-4409-404B-A6D6-C8EEB1A81C63}">
      <dsp:nvSpPr>
        <dsp:cNvPr id="0" name=""/>
        <dsp:cNvSpPr/>
      </dsp:nvSpPr>
      <dsp:spPr>
        <a:xfrm>
          <a:off x="0" y="148752"/>
          <a:ext cx="8911687" cy="9833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 smtClean="0"/>
            <a:t>Цветные шероховатые покрытия</a:t>
          </a:r>
          <a:endParaRPr lang="ru-RU" sz="4100" kern="1200" dirty="0"/>
        </a:p>
      </dsp:txBody>
      <dsp:txXfrm>
        <a:off x="48005" y="196757"/>
        <a:ext cx="8815677" cy="88737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53F2FA-788E-4264-AA92-E3EF55B193AD}">
      <dsp:nvSpPr>
        <dsp:cNvPr id="0" name=""/>
        <dsp:cNvSpPr/>
      </dsp:nvSpPr>
      <dsp:spPr>
        <a:xfrm>
          <a:off x="0" y="0"/>
          <a:ext cx="8232392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Повышение безопасности в местах проведения дорожных работ</a:t>
          </a:r>
          <a:endParaRPr lang="ru-RU" sz="3200" kern="1200" dirty="0"/>
        </a:p>
      </dsp:txBody>
      <dsp:txXfrm>
        <a:off x="62141" y="62141"/>
        <a:ext cx="8108110" cy="114867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824A7-691A-40BD-B222-053C135D155C}">
      <dsp:nvSpPr>
        <dsp:cNvPr id="0" name=""/>
        <dsp:cNvSpPr/>
      </dsp:nvSpPr>
      <dsp:spPr>
        <a:xfrm rot="10800000">
          <a:off x="1700816" y="1734"/>
          <a:ext cx="6205569" cy="55103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29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Дорожные знаки</a:t>
          </a:r>
          <a:endParaRPr lang="ru-RU" sz="2100" kern="1200" dirty="0"/>
        </a:p>
      </dsp:txBody>
      <dsp:txXfrm rot="10800000">
        <a:off x="1838575" y="1734"/>
        <a:ext cx="6067810" cy="551038"/>
      </dsp:txXfrm>
    </dsp:sp>
    <dsp:sp modelId="{D0E7ED98-E3E3-4F08-AE40-4533E433F3BC}">
      <dsp:nvSpPr>
        <dsp:cNvPr id="0" name=""/>
        <dsp:cNvSpPr/>
      </dsp:nvSpPr>
      <dsp:spPr>
        <a:xfrm>
          <a:off x="1425297" y="1734"/>
          <a:ext cx="551038" cy="55103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B463C8F-220A-4BE7-8E30-DCAD391D2A31}">
      <dsp:nvSpPr>
        <dsp:cNvPr id="0" name=""/>
        <dsp:cNvSpPr/>
      </dsp:nvSpPr>
      <dsp:spPr>
        <a:xfrm rot="10800000">
          <a:off x="1700816" y="700353"/>
          <a:ext cx="6205569" cy="55103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29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Элементы дорожной разметки</a:t>
          </a:r>
          <a:endParaRPr lang="ru-RU" sz="2100" kern="1200" dirty="0"/>
        </a:p>
      </dsp:txBody>
      <dsp:txXfrm rot="10800000">
        <a:off x="1838575" y="700353"/>
        <a:ext cx="6067810" cy="551038"/>
      </dsp:txXfrm>
    </dsp:sp>
    <dsp:sp modelId="{BBB8D84C-0F8A-4A88-83F7-1197E8752D59}">
      <dsp:nvSpPr>
        <dsp:cNvPr id="0" name=""/>
        <dsp:cNvSpPr/>
      </dsp:nvSpPr>
      <dsp:spPr>
        <a:xfrm>
          <a:off x="1425297" y="700353"/>
          <a:ext cx="551038" cy="55103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120B5B6-E1F4-48C4-95D8-90BB991468FF}">
      <dsp:nvSpPr>
        <dsp:cNvPr id="0" name=""/>
        <dsp:cNvSpPr/>
      </dsp:nvSpPr>
      <dsp:spPr>
        <a:xfrm rot="10800000">
          <a:off x="1700816" y="1398973"/>
          <a:ext cx="6205569" cy="55103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29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Ограждающие устройства</a:t>
          </a:r>
          <a:endParaRPr lang="ru-RU" sz="2100" kern="1200" dirty="0"/>
        </a:p>
      </dsp:txBody>
      <dsp:txXfrm rot="10800000">
        <a:off x="1838575" y="1398973"/>
        <a:ext cx="6067810" cy="551038"/>
      </dsp:txXfrm>
    </dsp:sp>
    <dsp:sp modelId="{E17CF5AD-6389-4195-B302-AEA8E38B1690}">
      <dsp:nvSpPr>
        <dsp:cNvPr id="0" name=""/>
        <dsp:cNvSpPr/>
      </dsp:nvSpPr>
      <dsp:spPr>
        <a:xfrm>
          <a:off x="1425297" y="1398973"/>
          <a:ext cx="551038" cy="55103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70EF55B-FD3F-4C8C-86E9-28BB53C1D7C8}">
      <dsp:nvSpPr>
        <dsp:cNvPr id="0" name=""/>
        <dsp:cNvSpPr/>
      </dsp:nvSpPr>
      <dsp:spPr>
        <a:xfrm rot="10800000">
          <a:off x="1700816" y="2097593"/>
          <a:ext cx="6205569" cy="55103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29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Направляющие устройства</a:t>
          </a:r>
          <a:endParaRPr lang="ru-RU" sz="2100" kern="1200" dirty="0"/>
        </a:p>
      </dsp:txBody>
      <dsp:txXfrm rot="10800000">
        <a:off x="1838575" y="2097593"/>
        <a:ext cx="6067810" cy="551038"/>
      </dsp:txXfrm>
    </dsp:sp>
    <dsp:sp modelId="{BACDF5D0-5887-4A15-AB75-A16996D039DB}">
      <dsp:nvSpPr>
        <dsp:cNvPr id="0" name=""/>
        <dsp:cNvSpPr/>
      </dsp:nvSpPr>
      <dsp:spPr>
        <a:xfrm>
          <a:off x="1425297" y="2097593"/>
          <a:ext cx="551038" cy="55103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EB1E32F-7083-4EA8-BA26-5926DFA3D6C5}">
      <dsp:nvSpPr>
        <dsp:cNvPr id="0" name=""/>
        <dsp:cNvSpPr/>
      </dsp:nvSpPr>
      <dsp:spPr>
        <a:xfrm rot="10800000">
          <a:off x="1700816" y="2796213"/>
          <a:ext cx="6205569" cy="551038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2993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Светосигнальные устройства и приборы</a:t>
          </a:r>
          <a:endParaRPr lang="ru-RU" sz="2100" kern="1200" dirty="0"/>
        </a:p>
      </dsp:txBody>
      <dsp:txXfrm rot="10800000">
        <a:off x="1838575" y="2796213"/>
        <a:ext cx="6067810" cy="551038"/>
      </dsp:txXfrm>
    </dsp:sp>
    <dsp:sp modelId="{293D7C8C-875B-4CF8-933C-691CDF2E5A88}">
      <dsp:nvSpPr>
        <dsp:cNvPr id="0" name=""/>
        <dsp:cNvSpPr/>
      </dsp:nvSpPr>
      <dsp:spPr>
        <a:xfrm>
          <a:off x="1425297" y="2796213"/>
          <a:ext cx="551038" cy="551038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17406-4A21-4F71-BCE8-19ED1A945145}">
      <dsp:nvSpPr>
        <dsp:cNvPr id="0" name=""/>
        <dsp:cNvSpPr/>
      </dsp:nvSpPr>
      <dsp:spPr>
        <a:xfrm rot="10800000">
          <a:off x="1798040" y="2861"/>
          <a:ext cx="6231722" cy="91358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864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Снижение скорости движения и её контроль</a:t>
          </a:r>
          <a:endParaRPr lang="ru-RU" sz="2300" kern="1200"/>
        </a:p>
      </dsp:txBody>
      <dsp:txXfrm rot="10800000">
        <a:off x="2026435" y="2861"/>
        <a:ext cx="6003327" cy="913582"/>
      </dsp:txXfrm>
    </dsp:sp>
    <dsp:sp modelId="{490245A4-A3A9-4380-9B9A-5962F308BD3C}">
      <dsp:nvSpPr>
        <dsp:cNvPr id="0" name=""/>
        <dsp:cNvSpPr/>
      </dsp:nvSpPr>
      <dsp:spPr>
        <a:xfrm>
          <a:off x="1341248" y="2861"/>
          <a:ext cx="913582" cy="913582"/>
        </a:xfrm>
        <a:prstGeom prst="ellipse">
          <a:avLst/>
        </a:prstGeom>
        <a:gradFill flip="none"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1"/>
          <a:tileRect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57C6532-FFF4-4775-9F22-E6CC144D0D64}">
      <dsp:nvSpPr>
        <dsp:cNvPr id="0" name=""/>
        <dsp:cNvSpPr/>
      </dsp:nvSpPr>
      <dsp:spPr>
        <a:xfrm rot="10800000">
          <a:off x="1798040" y="1189154"/>
          <a:ext cx="6231722" cy="91358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864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Повышение безопасности движения на пересечениях и примыканиях</a:t>
          </a:r>
          <a:endParaRPr lang="ru-RU" sz="2300" kern="1200"/>
        </a:p>
      </dsp:txBody>
      <dsp:txXfrm rot="10800000">
        <a:off x="2026435" y="1189154"/>
        <a:ext cx="6003327" cy="913582"/>
      </dsp:txXfrm>
    </dsp:sp>
    <dsp:sp modelId="{5FF0C42E-9BAD-419A-8ADA-F8DC8926383E}">
      <dsp:nvSpPr>
        <dsp:cNvPr id="0" name=""/>
        <dsp:cNvSpPr/>
      </dsp:nvSpPr>
      <dsp:spPr>
        <a:xfrm>
          <a:off x="1341248" y="1189154"/>
          <a:ext cx="913582" cy="91358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274E96D-7055-470A-94FB-E9F93F48544C}">
      <dsp:nvSpPr>
        <dsp:cNvPr id="0" name=""/>
        <dsp:cNvSpPr/>
      </dsp:nvSpPr>
      <dsp:spPr>
        <a:xfrm rot="10800000">
          <a:off x="1798040" y="2375447"/>
          <a:ext cx="6231722" cy="91358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864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Повышение безопасности на пешеходных переходах</a:t>
          </a:r>
          <a:endParaRPr lang="ru-RU" sz="2300" kern="1200" dirty="0"/>
        </a:p>
      </dsp:txBody>
      <dsp:txXfrm rot="10800000">
        <a:off x="2026435" y="2375447"/>
        <a:ext cx="6003327" cy="913582"/>
      </dsp:txXfrm>
    </dsp:sp>
    <dsp:sp modelId="{7CDBBBD0-6A73-468F-AF2C-3309197EBE50}">
      <dsp:nvSpPr>
        <dsp:cNvPr id="0" name=""/>
        <dsp:cNvSpPr/>
      </dsp:nvSpPr>
      <dsp:spPr>
        <a:xfrm>
          <a:off x="1341248" y="2375447"/>
          <a:ext cx="913582" cy="91358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AAC8058-A754-4988-94F7-910EEAB4948C}">
      <dsp:nvSpPr>
        <dsp:cNvPr id="0" name=""/>
        <dsp:cNvSpPr/>
      </dsp:nvSpPr>
      <dsp:spPr>
        <a:xfrm rot="10800000">
          <a:off x="1798040" y="3561740"/>
          <a:ext cx="6231722" cy="91358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864" tIns="87630" rIns="163576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Повышение безопасности дорожных работ</a:t>
          </a:r>
          <a:endParaRPr lang="ru-RU" sz="2300" kern="1200" dirty="0"/>
        </a:p>
      </dsp:txBody>
      <dsp:txXfrm rot="10800000">
        <a:off x="2026435" y="3561740"/>
        <a:ext cx="6003327" cy="913582"/>
      </dsp:txXfrm>
    </dsp:sp>
    <dsp:sp modelId="{293DA14B-CF6C-432A-BDA9-E0B6783D7575}">
      <dsp:nvSpPr>
        <dsp:cNvPr id="0" name=""/>
        <dsp:cNvSpPr/>
      </dsp:nvSpPr>
      <dsp:spPr>
        <a:xfrm>
          <a:off x="1341248" y="3561740"/>
          <a:ext cx="913582" cy="91358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3B1E1-0EF4-4962-8C89-05E28B256A9C}">
      <dsp:nvSpPr>
        <dsp:cNvPr id="0" name=""/>
        <dsp:cNvSpPr/>
      </dsp:nvSpPr>
      <dsp:spPr>
        <a:xfrm>
          <a:off x="0" y="3965"/>
          <a:ext cx="8468365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Сборные металлические ограждения</a:t>
          </a:r>
          <a:br>
            <a:rPr lang="ru-RU" sz="3200" kern="1200" dirty="0" smtClean="0"/>
          </a:br>
          <a:r>
            <a:rPr lang="ru-RU" sz="3200" kern="1200" dirty="0" smtClean="0"/>
            <a:t>(американский опыт)</a:t>
          </a:r>
          <a:endParaRPr lang="ru-RU" sz="3200" kern="1200" dirty="0"/>
        </a:p>
      </dsp:txBody>
      <dsp:txXfrm>
        <a:off x="62141" y="66106"/>
        <a:ext cx="8344083" cy="114867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3FB61-7AFE-4768-A4DF-82813DFE090A}">
      <dsp:nvSpPr>
        <dsp:cNvPr id="0" name=""/>
        <dsp:cNvSpPr/>
      </dsp:nvSpPr>
      <dsp:spPr>
        <a:xfrm>
          <a:off x="0" y="244692"/>
          <a:ext cx="8560813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smtClean="0"/>
            <a:t>Передвижные сминаемые отбойники</a:t>
          </a:r>
          <a:endParaRPr lang="ru-RU" sz="3300" kern="1200"/>
        </a:p>
      </dsp:txBody>
      <dsp:txXfrm>
        <a:off x="38638" y="283330"/>
        <a:ext cx="8483537" cy="714229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B5ECE-21AE-40A0-AB99-96BF7C5C4366}">
      <dsp:nvSpPr>
        <dsp:cNvPr id="0" name=""/>
        <dsp:cNvSpPr/>
      </dsp:nvSpPr>
      <dsp:spPr>
        <a:xfrm>
          <a:off x="0" y="0"/>
          <a:ext cx="8911687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Останавливающие контейнеры, заполняемые водой или песком</a:t>
          </a:r>
          <a:endParaRPr lang="ru-RU" sz="3200" kern="1200"/>
        </a:p>
      </dsp:txBody>
      <dsp:txXfrm>
        <a:off x="62141" y="62141"/>
        <a:ext cx="8787405" cy="114867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12A334-D716-4208-9BA5-1D9E3FF5CFF3}">
      <dsp:nvSpPr>
        <dsp:cNvPr id="0" name=""/>
        <dsp:cNvSpPr/>
      </dsp:nvSpPr>
      <dsp:spPr>
        <a:xfrm>
          <a:off x="0" y="220707"/>
          <a:ext cx="8911687" cy="8394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smtClean="0"/>
            <a:t>Световая индикация дорожных работ</a:t>
          </a:r>
          <a:endParaRPr lang="ru-RU" sz="3500" kern="1200"/>
        </a:p>
      </dsp:txBody>
      <dsp:txXfrm>
        <a:off x="40980" y="261687"/>
        <a:ext cx="8829727" cy="757514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967B0-7D02-4611-A262-2E9D10304C56}">
      <dsp:nvSpPr>
        <dsp:cNvPr id="0" name=""/>
        <dsp:cNvSpPr/>
      </dsp:nvSpPr>
      <dsp:spPr>
        <a:xfrm>
          <a:off x="0" y="399636"/>
          <a:ext cx="8915399" cy="1343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smtClean="0"/>
            <a:t>Спасибо за внимание</a:t>
          </a:r>
          <a:endParaRPr lang="ru-RU" sz="5600" kern="1200"/>
        </a:p>
      </dsp:txBody>
      <dsp:txXfrm>
        <a:off x="65568" y="465204"/>
        <a:ext cx="8784263" cy="12120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9EF773-D1E0-42B2-BBFF-0C393B2961AF}">
      <dsp:nvSpPr>
        <dsp:cNvPr id="0" name=""/>
        <dsp:cNvSpPr/>
      </dsp:nvSpPr>
      <dsp:spPr>
        <a:xfrm>
          <a:off x="0" y="0"/>
          <a:ext cx="7867066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Влияние скорости на безопасность движения</a:t>
          </a:r>
          <a:endParaRPr lang="ru-RU" sz="3200" kern="1200" dirty="0"/>
        </a:p>
      </dsp:txBody>
      <dsp:txXfrm>
        <a:off x="62141" y="62141"/>
        <a:ext cx="7742784" cy="11486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BFD92-4E2F-449E-B407-BE499273DCE9}">
      <dsp:nvSpPr>
        <dsp:cNvPr id="0" name=""/>
        <dsp:cNvSpPr/>
      </dsp:nvSpPr>
      <dsp:spPr>
        <a:xfrm>
          <a:off x="0" y="8763"/>
          <a:ext cx="6770999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Доклад о состоянии безопасности дорожного движения 2015 г. </a:t>
          </a:r>
          <a:br>
            <a:rPr lang="ru-RU" sz="1600" kern="1200" dirty="0" smtClean="0"/>
          </a:br>
          <a:r>
            <a:rPr lang="ru-RU" sz="1600" kern="1200" dirty="0" smtClean="0"/>
            <a:t>Всемирная организация здравоохранения</a:t>
          </a:r>
          <a:endParaRPr lang="ru-RU" sz="1600" kern="1200" dirty="0"/>
        </a:p>
      </dsp:txBody>
      <dsp:txXfrm>
        <a:off x="31070" y="39833"/>
        <a:ext cx="6708859" cy="5743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49A74-F0A9-484D-AF0A-037A13FADEC6}">
      <dsp:nvSpPr>
        <dsp:cNvPr id="0" name=""/>
        <dsp:cNvSpPr/>
      </dsp:nvSpPr>
      <dsp:spPr>
        <a:xfrm rot="10800000">
          <a:off x="333590" y="0"/>
          <a:ext cx="3780690" cy="1065828"/>
        </a:xfrm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C5332-B6AB-441A-81E7-32F310F3E476}">
      <dsp:nvSpPr>
        <dsp:cNvPr id="0" name=""/>
        <dsp:cNvSpPr/>
      </dsp:nvSpPr>
      <dsp:spPr>
        <a:xfrm>
          <a:off x="1056873" y="263229"/>
          <a:ext cx="2975081" cy="543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Тормозной путь в зависимости </a:t>
          </a:r>
          <a:br>
            <a:rPr lang="ru-RU" sz="1300" kern="1200" dirty="0" smtClean="0"/>
          </a:br>
          <a:r>
            <a:rPr lang="ru-RU" sz="1300" kern="1200" dirty="0" smtClean="0"/>
            <a:t>от скорости движения</a:t>
          </a:r>
          <a:endParaRPr lang="ru-RU" sz="1300" kern="1200" dirty="0"/>
        </a:p>
      </dsp:txBody>
      <dsp:txXfrm>
        <a:off x="1083419" y="289775"/>
        <a:ext cx="2921989" cy="4907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C47A6-43F4-4220-BACE-34F4276F3AC0}">
      <dsp:nvSpPr>
        <dsp:cNvPr id="0" name=""/>
        <dsp:cNvSpPr/>
      </dsp:nvSpPr>
      <dsp:spPr>
        <a:xfrm>
          <a:off x="398089" y="0"/>
          <a:ext cx="4511683" cy="118874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6EDC01-5190-40AF-B315-7B25F617DA6C}">
      <dsp:nvSpPr>
        <dsp:cNvPr id="0" name=""/>
        <dsp:cNvSpPr/>
      </dsp:nvSpPr>
      <dsp:spPr>
        <a:xfrm>
          <a:off x="566614" y="352244"/>
          <a:ext cx="3450110" cy="4754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Зависимость тяжести ДТП от </a:t>
          </a:r>
          <a:br>
            <a:rPr lang="ru-RU" sz="1200" kern="1200" dirty="0" smtClean="0"/>
          </a:br>
          <a:r>
            <a:rPr lang="ru-RU" sz="1200" kern="1200" dirty="0" smtClean="0"/>
            <a:t>средней скорости транспортного потока</a:t>
          </a:r>
          <a:endParaRPr lang="ru-RU" sz="1200" kern="1200" dirty="0"/>
        </a:p>
      </dsp:txBody>
      <dsp:txXfrm>
        <a:off x="589826" y="375456"/>
        <a:ext cx="3403686" cy="4290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06B271-3F3E-46AF-993D-910F051C74FA}">
      <dsp:nvSpPr>
        <dsp:cNvPr id="0" name=""/>
        <dsp:cNvSpPr/>
      </dsp:nvSpPr>
      <dsp:spPr>
        <a:xfrm>
          <a:off x="0" y="3965"/>
          <a:ext cx="8058576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Контроль за скоростью транспортного потока</a:t>
          </a:r>
          <a:endParaRPr lang="ru-RU" sz="3200" kern="1200" dirty="0"/>
        </a:p>
      </dsp:txBody>
      <dsp:txXfrm>
        <a:off x="62141" y="66106"/>
        <a:ext cx="7934294" cy="114867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F8D263-C0C1-4414-8AAF-CD36F29F0A24}">
      <dsp:nvSpPr>
        <dsp:cNvPr id="0" name=""/>
        <dsp:cNvSpPr/>
      </dsp:nvSpPr>
      <dsp:spPr>
        <a:xfrm rot="10800000">
          <a:off x="404255" y="0"/>
          <a:ext cx="8587252" cy="91828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4939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Установка стационарных и переносных средств фото и видео фиксации превышения скорости движения в местах наиболее частых превышений скорости движения</a:t>
          </a:r>
          <a:endParaRPr lang="ru-RU" sz="1800" kern="1200" dirty="0"/>
        </a:p>
      </dsp:txBody>
      <dsp:txXfrm rot="10800000">
        <a:off x="633826" y="0"/>
        <a:ext cx="8357681" cy="918286"/>
      </dsp:txXfrm>
    </dsp:sp>
    <dsp:sp modelId="{1515AB64-7F01-4C9A-8552-E2EE7AEB380E}">
      <dsp:nvSpPr>
        <dsp:cNvPr id="0" name=""/>
        <dsp:cNvSpPr/>
      </dsp:nvSpPr>
      <dsp:spPr>
        <a:xfrm>
          <a:off x="0" y="0"/>
          <a:ext cx="918286" cy="918286"/>
        </a:xfrm>
        <a:prstGeom prst="ellipse">
          <a:avLst/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FE1E7-ED23-4243-9438-07715CEFFAF9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E86B3-3FFD-4926-8F5E-2C8283176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605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DF519-7157-4354-A303-C11C43F072D8}" type="datetimeFigureOut">
              <a:rPr lang="ru-RU" smtClean="0"/>
              <a:t>14.03.2017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84D49-8785-4DC3-BBF2-A0668423B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848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84D49-8785-4DC3-BBF2-A0668423B0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606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44B53-0C7A-40A4-BE8E-8C3C8803E6F9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0FB4-8577-416A-9342-75C9BA82B724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EB33-4C45-4701-8A72-C67108AA2551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2A59-00E5-4DCA-95B5-99CE89A3B61D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263-9BE4-40A8-9664-DC795D3ABCDE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09BD-40AD-4AE0-A4AC-CF9E8857FC11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9622-B316-4E69-AEBE-EB2A1D01C527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C421-8FC8-4D42-927E-3F198BAE151A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9D92-89CD-4E08-81D6-F0A5EFC97A65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47D5-42A9-4B1F-9066-A7D0D4AE61C1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2E37-33DE-4039-BCC9-3B7F9984A36F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EC06-C320-4057-98DF-53DE34239195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48A8-3F22-47BB-B9B3-6EB946A1CEFB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AEB0D-FA0F-4706-9C7D-E828CC075106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DDB7-CB62-42D3-A7F1-5300FEDEE230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BDC8-54E9-4555-8EB5-089876BBDE74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48EF0-87DC-4D24-94A0-A2BF352670DF}" type="datetime1">
              <a:rPr lang="en-US" smtClean="0"/>
              <a:t>3/14/2017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2.xml"/><Relationship Id="rId7" Type="http://schemas.openxmlformats.org/officeDocument/2006/relationships/image" Target="../media/image22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diagramLayout" Target="../diagrams/layout25.xml"/><Relationship Id="rId18" Type="http://schemas.openxmlformats.org/officeDocument/2006/relationships/image" Target="../media/image4.png"/><Relationship Id="rId3" Type="http://schemas.openxmlformats.org/officeDocument/2006/relationships/diagramLayout" Target="../diagrams/layout23.xml"/><Relationship Id="rId21" Type="http://schemas.openxmlformats.org/officeDocument/2006/relationships/diagramLayout" Target="../diagrams/layout26.xml"/><Relationship Id="rId7" Type="http://schemas.openxmlformats.org/officeDocument/2006/relationships/diagramData" Target="../diagrams/data24.xml"/><Relationship Id="rId12" Type="http://schemas.openxmlformats.org/officeDocument/2006/relationships/diagramData" Target="../diagrams/data25.xml"/><Relationship Id="rId17" Type="http://schemas.openxmlformats.org/officeDocument/2006/relationships/image" Target="../media/image23.png"/><Relationship Id="rId2" Type="http://schemas.openxmlformats.org/officeDocument/2006/relationships/diagramData" Target="../diagrams/data23.xml"/><Relationship Id="rId16" Type="http://schemas.microsoft.com/office/2007/relationships/diagramDrawing" Target="../diagrams/drawing25.xml"/><Relationship Id="rId20" Type="http://schemas.openxmlformats.org/officeDocument/2006/relationships/diagramData" Target="../diagrams/data2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24" Type="http://schemas.microsoft.com/office/2007/relationships/diagramDrawing" Target="../diagrams/drawing26.xml"/><Relationship Id="rId5" Type="http://schemas.openxmlformats.org/officeDocument/2006/relationships/diagramColors" Target="../diagrams/colors23.xml"/><Relationship Id="rId15" Type="http://schemas.openxmlformats.org/officeDocument/2006/relationships/diagramColors" Target="../diagrams/colors25.xml"/><Relationship Id="rId23" Type="http://schemas.openxmlformats.org/officeDocument/2006/relationships/diagramColors" Target="../diagrams/colors26.xml"/><Relationship Id="rId10" Type="http://schemas.openxmlformats.org/officeDocument/2006/relationships/diagramColors" Target="../diagrams/colors24.xml"/><Relationship Id="rId19" Type="http://schemas.openxmlformats.org/officeDocument/2006/relationships/image" Target="../media/image24.jpg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diagramQuickStyle" Target="../diagrams/quickStyle25.xml"/><Relationship Id="rId22" Type="http://schemas.openxmlformats.org/officeDocument/2006/relationships/diagramQuickStyle" Target="../diagrams/quickStyle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27.xml"/><Relationship Id="rId7" Type="http://schemas.openxmlformats.org/officeDocument/2006/relationships/image" Target="../media/image25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image" Target="../media/image4.pn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microsoft.com/office/2007/relationships/diagramDrawing" Target="../diagrams/drawing29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5" Type="http://schemas.openxmlformats.org/officeDocument/2006/relationships/diagramQuickStyle" Target="../diagrams/quickStyle28.xml"/><Relationship Id="rId10" Type="http://schemas.openxmlformats.org/officeDocument/2006/relationships/diagramQuickStyle" Target="../diagrams/quickStyle29.xml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30.xml"/><Relationship Id="rId7" Type="http://schemas.openxmlformats.org/officeDocument/2006/relationships/image" Target="../media/image28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10" Type="http://schemas.openxmlformats.org/officeDocument/2006/relationships/image" Target="../media/image4.png"/><Relationship Id="rId4" Type="http://schemas.openxmlformats.org/officeDocument/2006/relationships/diagramQuickStyle" Target="../diagrams/quickStyle30.xml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31.xml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Layout" Target="../diagrams/layout32.xml"/><Relationship Id="rId7" Type="http://schemas.openxmlformats.org/officeDocument/2006/relationships/image" Target="../media/image34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3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4" Type="http://schemas.openxmlformats.org/officeDocument/2006/relationships/diagramLayout" Target="../diagrams/layout3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diagramDrawing" Target="../diagrams/drawing5.xml"/><Relationship Id="rId18" Type="http://schemas.microsoft.com/office/2007/relationships/diagramDrawing" Target="../diagrams/drawing6.xml"/><Relationship Id="rId3" Type="http://schemas.openxmlformats.org/officeDocument/2006/relationships/diagramLayout" Target="../diagrams/layout4.xml"/><Relationship Id="rId21" Type="http://schemas.openxmlformats.org/officeDocument/2006/relationships/diagramQuickStyle" Target="../diagrams/quickStyle7.xml"/><Relationship Id="rId7" Type="http://schemas.openxmlformats.org/officeDocument/2006/relationships/image" Target="../media/image5.png"/><Relationship Id="rId12" Type="http://schemas.openxmlformats.org/officeDocument/2006/relationships/diagramColors" Target="../diagrams/colors5.xml"/><Relationship Id="rId17" Type="http://schemas.openxmlformats.org/officeDocument/2006/relationships/diagramColors" Target="../diagrams/colors6.xml"/><Relationship Id="rId2" Type="http://schemas.openxmlformats.org/officeDocument/2006/relationships/diagramData" Target="../diagrams/data4.xml"/><Relationship Id="rId16" Type="http://schemas.openxmlformats.org/officeDocument/2006/relationships/diagramQuickStyle" Target="../diagrams/quickStyle6.xml"/><Relationship Id="rId20" Type="http://schemas.openxmlformats.org/officeDocument/2006/relationships/diagramLayout" Target="../diagrams/layout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11" Type="http://schemas.openxmlformats.org/officeDocument/2006/relationships/diagramQuickStyle" Target="../diagrams/quickStyle5.xml"/><Relationship Id="rId24" Type="http://schemas.openxmlformats.org/officeDocument/2006/relationships/image" Target="../media/image4.png"/><Relationship Id="rId5" Type="http://schemas.openxmlformats.org/officeDocument/2006/relationships/diagramColors" Target="../diagrams/colors4.xml"/><Relationship Id="rId15" Type="http://schemas.openxmlformats.org/officeDocument/2006/relationships/diagramLayout" Target="../diagrams/layout6.xml"/><Relationship Id="rId23" Type="http://schemas.microsoft.com/office/2007/relationships/diagramDrawing" Target="../diagrams/drawing7.xml"/><Relationship Id="rId10" Type="http://schemas.openxmlformats.org/officeDocument/2006/relationships/diagramLayout" Target="../diagrams/layout5.xml"/><Relationship Id="rId19" Type="http://schemas.openxmlformats.org/officeDocument/2006/relationships/diagramData" Target="../diagrams/data7.xml"/><Relationship Id="rId4" Type="http://schemas.openxmlformats.org/officeDocument/2006/relationships/diagramQuickStyle" Target="../diagrams/quickStyle4.xml"/><Relationship Id="rId9" Type="http://schemas.openxmlformats.org/officeDocument/2006/relationships/diagramData" Target="../diagrams/data5.xml"/><Relationship Id="rId14" Type="http://schemas.openxmlformats.org/officeDocument/2006/relationships/diagramData" Target="../diagrams/data6.xml"/><Relationship Id="rId22" Type="http://schemas.openxmlformats.org/officeDocument/2006/relationships/diagramColors" Target="../diagrams/colors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image" Target="../media/image9.png"/><Relationship Id="rId18" Type="http://schemas.openxmlformats.org/officeDocument/2006/relationships/diagramColors" Target="../diagrams/colors10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image" Target="../media/image8.png"/><Relationship Id="rId17" Type="http://schemas.openxmlformats.org/officeDocument/2006/relationships/diagramQuickStyle" Target="../diagrams/quickStyle10.xml"/><Relationship Id="rId2" Type="http://schemas.openxmlformats.org/officeDocument/2006/relationships/diagramData" Target="../diagrams/data8.xml"/><Relationship Id="rId16" Type="http://schemas.openxmlformats.org/officeDocument/2006/relationships/diagramLayout" Target="../diagrams/layout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Data" Target="../diagrams/data10.xml"/><Relationship Id="rId10" Type="http://schemas.openxmlformats.org/officeDocument/2006/relationships/diagramColors" Target="../diagrams/colors9.xml"/><Relationship Id="rId19" Type="http://schemas.microsoft.com/office/2007/relationships/diagramDrawing" Target="../diagrams/drawing10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openxmlformats.org/officeDocument/2006/relationships/diagramColors" Target="../diagrams/colors12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11.xml"/><Relationship Id="rId12" Type="http://schemas.openxmlformats.org/officeDocument/2006/relationships/diagramQuickStyle" Target="../diagrams/quickStyl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11" Type="http://schemas.openxmlformats.org/officeDocument/2006/relationships/diagramLayout" Target="../diagrams/layout12.xml"/><Relationship Id="rId5" Type="http://schemas.openxmlformats.org/officeDocument/2006/relationships/diagramLayout" Target="../diagrams/layout11.xml"/><Relationship Id="rId10" Type="http://schemas.openxmlformats.org/officeDocument/2006/relationships/diagramData" Target="../diagrams/data12.xml"/><Relationship Id="rId4" Type="http://schemas.openxmlformats.org/officeDocument/2006/relationships/diagramData" Target="../diagrams/data11.xml"/><Relationship Id="rId9" Type="http://schemas.openxmlformats.org/officeDocument/2006/relationships/image" Target="../media/image4.png"/><Relationship Id="rId14" Type="http://schemas.microsoft.com/office/2007/relationships/diagramDrawing" Target="../diagrams/drawing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diagramColors" Target="../diagrams/colors14.xml"/><Relationship Id="rId3" Type="http://schemas.openxmlformats.org/officeDocument/2006/relationships/diagramLayout" Target="../diagrams/layout13.xml"/><Relationship Id="rId7" Type="http://schemas.openxmlformats.org/officeDocument/2006/relationships/image" Target="../media/image12.png"/><Relationship Id="rId12" Type="http://schemas.openxmlformats.org/officeDocument/2006/relationships/diagramQuickStyle" Target="../diagrams/quickStyle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openxmlformats.org/officeDocument/2006/relationships/diagramLayout" Target="../diagrams/layout14.xml"/><Relationship Id="rId5" Type="http://schemas.openxmlformats.org/officeDocument/2006/relationships/diagramColors" Target="../diagrams/colors13.xml"/><Relationship Id="rId15" Type="http://schemas.openxmlformats.org/officeDocument/2006/relationships/image" Target="../media/image15.png"/><Relationship Id="rId10" Type="http://schemas.openxmlformats.org/officeDocument/2006/relationships/diagramData" Target="../diagrams/data14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4.png"/><Relationship Id="rId14" Type="http://schemas.microsoft.com/office/2007/relationships/diagramDrawing" Target="../diagrams/drawing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image" Target="../media/image17.png"/><Relationship Id="rId18" Type="http://schemas.openxmlformats.org/officeDocument/2006/relationships/diagramColors" Target="../diagrams/colors17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image" Target="../media/image16.png"/><Relationship Id="rId17" Type="http://schemas.openxmlformats.org/officeDocument/2006/relationships/diagramQuickStyle" Target="../diagrams/quickStyle17.xml"/><Relationship Id="rId2" Type="http://schemas.openxmlformats.org/officeDocument/2006/relationships/diagramData" Target="../diagrams/data15.xml"/><Relationship Id="rId16" Type="http://schemas.openxmlformats.org/officeDocument/2006/relationships/diagramLayout" Target="../diagrams/layout17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diagramData" Target="../diagrams/data17.xml"/><Relationship Id="rId10" Type="http://schemas.openxmlformats.org/officeDocument/2006/relationships/diagramColors" Target="../diagrams/colors16.xml"/><Relationship Id="rId19" Type="http://schemas.microsoft.com/office/2007/relationships/diagramDrawing" Target="../diagrams/drawing17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13" Type="http://schemas.openxmlformats.org/officeDocument/2006/relationships/image" Target="../media/image4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diagramQuickStyle" Target="../diagrams/quickStyle21.xml"/><Relationship Id="rId3" Type="http://schemas.openxmlformats.org/officeDocument/2006/relationships/diagramLayout" Target="../diagrams/layout20.xml"/><Relationship Id="rId7" Type="http://schemas.openxmlformats.org/officeDocument/2006/relationships/image" Target="../media/image19.png"/><Relationship Id="rId12" Type="http://schemas.openxmlformats.org/officeDocument/2006/relationships/diagramLayout" Target="../diagrams/layout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openxmlformats.org/officeDocument/2006/relationships/diagramData" Target="../diagrams/data21.xml"/><Relationship Id="rId5" Type="http://schemas.openxmlformats.org/officeDocument/2006/relationships/diagramColors" Target="../diagrams/colors20.xml"/><Relationship Id="rId15" Type="http://schemas.microsoft.com/office/2007/relationships/diagramDrawing" Target="../diagrams/drawing2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4.png"/><Relationship Id="rId14" Type="http://schemas.openxmlformats.org/officeDocument/2006/relationships/diagramColors" Target="../diagrams/colors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2056" b="12511"/>
          <a:stretch/>
        </p:blipFill>
        <p:spPr>
          <a:xfrm>
            <a:off x="1857829" y="1407886"/>
            <a:ext cx="10334171" cy="4901349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426365733"/>
              </p:ext>
            </p:extLst>
          </p:nvPr>
        </p:nvGraphicFramePr>
        <p:xfrm>
          <a:off x="2114404" y="4034971"/>
          <a:ext cx="9056380" cy="127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/>
          <a:srcRect l="19048" t="22170" r="40397" b="65979"/>
          <a:stretch/>
        </p:blipFill>
        <p:spPr>
          <a:xfrm>
            <a:off x="1857829" y="188686"/>
            <a:ext cx="7416801" cy="121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5919" y="6234404"/>
            <a:ext cx="11228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713232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к.т.н., доцент кафедры «Организация и безопасность движения», </a:t>
            </a:r>
          </a:p>
          <a:p>
            <a:pPr algn="r" defTabSz="713232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 Сергей Николаевич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2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168028406"/>
              </p:ext>
            </p:extLst>
          </p:nvPr>
        </p:nvGraphicFramePr>
        <p:xfrm>
          <a:off x="1792825" y="329899"/>
          <a:ext cx="8379875" cy="1439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230553"/>
              </p:ext>
            </p:extLst>
          </p:nvPr>
        </p:nvGraphicFramePr>
        <p:xfrm>
          <a:off x="6461381" y="2307204"/>
          <a:ext cx="4858551" cy="3370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7587"/>
                <a:gridCol w="1464025"/>
                <a:gridCol w="1346939"/>
              </a:tblGrid>
              <a:tr h="658894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Нормы видимости элементов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Скорость автомобилей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1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</a:t>
                      </a:r>
                      <a:r>
                        <a:rPr lang="ru-RU" dirty="0" smtClean="0"/>
                        <a:t>км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ч</a:t>
                      </a:r>
                      <a:r>
                        <a:rPr lang="en-US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 </a:t>
                      </a:r>
                      <a:r>
                        <a:rPr lang="ru-RU" dirty="0" smtClean="0"/>
                        <a:t>км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ч</a:t>
                      </a:r>
                      <a:r>
                        <a:rPr lang="en-US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30981">
                <a:tc>
                  <a:txBody>
                    <a:bodyPr/>
                    <a:lstStyle/>
                    <a:p>
                      <a:r>
                        <a:rPr lang="ru-RU" dirty="0" smtClean="0"/>
                        <a:t>Зона подхода и ожидания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</a:t>
                      </a:r>
                      <a:r>
                        <a:rPr lang="ru-RU" dirty="0" smtClean="0"/>
                        <a:t>м</a:t>
                      </a:r>
                      <a:r>
                        <a:rPr lang="en-US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 </a:t>
                      </a:r>
                      <a:r>
                        <a:rPr lang="ru-RU" dirty="0" smtClean="0"/>
                        <a:t>м</a:t>
                      </a:r>
                      <a:r>
                        <a:rPr lang="en-US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64515">
                <a:tc>
                  <a:txBody>
                    <a:bodyPr/>
                    <a:lstStyle/>
                    <a:p>
                      <a:r>
                        <a:rPr lang="ru-RU" dirty="0" smtClean="0"/>
                        <a:t>Пешеход</a:t>
                      </a:r>
                      <a:r>
                        <a:rPr lang="ru-RU" baseline="0" dirty="0" smtClean="0"/>
                        <a:t> справа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 </a:t>
                      </a:r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 </a:t>
                      </a:r>
                      <a:r>
                        <a:rPr lang="ru-RU" dirty="0" smtClean="0"/>
                        <a:t>м</a:t>
                      </a:r>
                      <a:r>
                        <a:rPr lang="en-US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64515">
                <a:tc>
                  <a:txBody>
                    <a:bodyPr/>
                    <a:lstStyle/>
                    <a:p>
                      <a:r>
                        <a:rPr lang="ru-RU" dirty="0" smtClean="0"/>
                        <a:t>Пешеход слева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</a:t>
                      </a:r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 </a:t>
                      </a:r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800" y="2290917"/>
            <a:ext cx="5889895" cy="33864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27607" y="323101"/>
            <a:ext cx="1224126" cy="1226104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464459" y="6000192"/>
            <a:ext cx="4366901" cy="397077"/>
            <a:chOff x="0" y="12384"/>
            <a:chExt cx="4366901" cy="898560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12384"/>
              <a:ext cx="4366901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43864" y="56248"/>
              <a:ext cx="4279173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Нормы проектирования АД в Германии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929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98756578"/>
              </p:ext>
            </p:extLst>
          </p:nvPr>
        </p:nvGraphicFramePr>
        <p:xfrm>
          <a:off x="1661591" y="329899"/>
          <a:ext cx="7863409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52795190"/>
              </p:ext>
            </p:extLst>
          </p:nvPr>
        </p:nvGraphicFramePr>
        <p:xfrm>
          <a:off x="531812" y="1923771"/>
          <a:ext cx="4313864" cy="677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Объект 1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97406611"/>
              </p:ext>
            </p:extLst>
          </p:nvPr>
        </p:nvGraphicFramePr>
        <p:xfrm>
          <a:off x="6665814" y="1935552"/>
          <a:ext cx="5017656" cy="695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361015" y="2773009"/>
            <a:ext cx="5490666" cy="33623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40531" y="329899"/>
            <a:ext cx="1246606" cy="12486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1" y="2741083"/>
            <a:ext cx="5451956" cy="3394251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24670537"/>
              </p:ext>
            </p:extLst>
          </p:nvPr>
        </p:nvGraphicFramePr>
        <p:xfrm>
          <a:off x="329145" y="5934670"/>
          <a:ext cx="5377388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6665814" y="5916883"/>
            <a:ext cx="5377388" cy="898560"/>
            <a:chOff x="0" y="12384"/>
            <a:chExt cx="5377388" cy="89856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Отражатели дублируют горизонтальную и вертикальную разметку, наносятся на жесткие ограждения и торцевые элементы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1741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259702482"/>
              </p:ext>
            </p:extLst>
          </p:nvPr>
        </p:nvGraphicFramePr>
        <p:xfrm>
          <a:off x="1797057" y="329899"/>
          <a:ext cx="8911687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235479" y="1610789"/>
            <a:ext cx="6199187" cy="41010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6595336" y="2589437"/>
            <a:ext cx="5472690" cy="41010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29009" y="439167"/>
            <a:ext cx="1060640" cy="106235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50831" y="5827402"/>
            <a:ext cx="4366901" cy="863035"/>
            <a:chOff x="-43864" y="-31480"/>
            <a:chExt cx="4366901" cy="89856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-43864" y="-31480"/>
              <a:ext cx="4366901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3864" y="56248"/>
              <a:ext cx="4279173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Привлечение внимания водителей и </a:t>
              </a:r>
              <a:br>
                <a:rPr lang="ru-RU" sz="1600" kern="1200" dirty="0" smtClean="0"/>
              </a:br>
              <a:r>
                <a:rPr lang="ru-RU" sz="1600" kern="1200" dirty="0" smtClean="0"/>
                <a:t>повышение коэффициента сцепления</a:t>
              </a:r>
              <a:br>
                <a:rPr lang="ru-RU" sz="1600" kern="1200" dirty="0" smtClean="0"/>
              </a:br>
              <a:r>
                <a:rPr lang="ru-RU" sz="1600" kern="1200" dirty="0" smtClean="0"/>
                <a:t>на опасных участках</a:t>
              </a:r>
              <a:endParaRPr lang="ru-RU" sz="16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297440" y="1783498"/>
            <a:ext cx="4366901" cy="633229"/>
            <a:chOff x="0" y="12384"/>
            <a:chExt cx="4366901" cy="89856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12384"/>
              <a:ext cx="4366901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3864" y="56248"/>
              <a:ext cx="4279173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Выделение пешеходных переходов,</a:t>
              </a:r>
              <a:br>
                <a:rPr lang="ru-RU" sz="1600" kern="1200" dirty="0" smtClean="0"/>
              </a:br>
              <a:r>
                <a:rPr lang="ru-RU" sz="1600" kern="1200" dirty="0" smtClean="0"/>
                <a:t>автобусных остановок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17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57" y="0"/>
            <a:ext cx="12032343" cy="6898796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09141270"/>
              </p:ext>
            </p:extLst>
          </p:nvPr>
        </p:nvGraphicFramePr>
        <p:xfrm>
          <a:off x="1708022" y="329899"/>
          <a:ext cx="8232392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350717"/>
              </p:ext>
            </p:extLst>
          </p:nvPr>
        </p:nvGraphicFramePr>
        <p:xfrm>
          <a:off x="3431457" y="3294743"/>
          <a:ext cx="9331684" cy="3348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15151" y="329899"/>
            <a:ext cx="1297324" cy="129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8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20765410"/>
              </p:ext>
            </p:extLst>
          </p:nvPr>
        </p:nvGraphicFramePr>
        <p:xfrm>
          <a:off x="1983325" y="307008"/>
          <a:ext cx="8468365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5609" y="2978828"/>
            <a:ext cx="3685117" cy="3685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9853" y="1870747"/>
            <a:ext cx="3308879" cy="32871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46" y="1856783"/>
            <a:ext cx="2045781" cy="28332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43750" y="392600"/>
            <a:ext cx="1153623" cy="1155487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2840040" y="1935683"/>
            <a:ext cx="4881560" cy="898560"/>
            <a:chOff x="0" y="12384"/>
            <a:chExt cx="5377388" cy="89856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 smtClean="0"/>
                <a:t>Минимальные повреждения автомобиля при наезде за счет формы ограждения</a:t>
              </a:r>
              <a:endParaRPr lang="ru-RU" sz="16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8362170" y="5440778"/>
            <a:ext cx="3551686" cy="878805"/>
            <a:chOff x="0" y="12384"/>
            <a:chExt cx="5377388" cy="89856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Ограждение мест производства дорожных работ</a:t>
              </a:r>
              <a:endParaRPr lang="ru-RU" sz="16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854317" y="5157929"/>
            <a:ext cx="3262332" cy="976171"/>
            <a:chOff x="0" y="12384"/>
            <a:chExt cx="5377388" cy="89856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Возможность надставлять над барьерами ограждения и направляющие устройства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6800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5393" t="8642" r="4947"/>
          <a:stretch/>
        </p:blipFill>
        <p:spPr>
          <a:xfrm>
            <a:off x="3617663" y="3138835"/>
            <a:ext cx="4919134" cy="3759199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19187416"/>
              </p:ext>
            </p:extLst>
          </p:nvPr>
        </p:nvGraphicFramePr>
        <p:xfrm>
          <a:off x="1704065" y="267444"/>
          <a:ext cx="8560813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735013" y="1457278"/>
            <a:ext cx="4313237" cy="291262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l="2470" t="19753" r="5401" b="9259"/>
          <a:stretch/>
        </p:blipFill>
        <p:spPr>
          <a:xfrm>
            <a:off x="6517420" y="1447821"/>
            <a:ext cx="5054601" cy="2921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4024" y="409534"/>
            <a:ext cx="1119811" cy="112162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3716098" y="1663500"/>
            <a:ext cx="3902233" cy="925444"/>
            <a:chOff x="0" y="12384"/>
            <a:chExt cx="5377388" cy="89856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Ограждение мест производства кратковременных дорожных работ</a:t>
              </a:r>
              <a:endParaRPr lang="ru-RU" sz="16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09910" y="5207268"/>
            <a:ext cx="3407753" cy="853404"/>
            <a:chOff x="0" y="12384"/>
            <a:chExt cx="5377388" cy="89856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Использование ломающейся рамы при наезде автомобиля</a:t>
              </a:r>
              <a:endParaRPr lang="ru-RU" sz="16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8578511" y="5207268"/>
            <a:ext cx="3511994" cy="853404"/>
            <a:chOff x="0" y="12384"/>
            <a:chExt cx="5377388" cy="89856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Использование сминаемых блоков из пористых материалов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8506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29309183"/>
              </p:ext>
            </p:extLst>
          </p:nvPr>
        </p:nvGraphicFramePr>
        <p:xfrm>
          <a:off x="1737517" y="252485"/>
          <a:ext cx="8911687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l="6173" t="8848" r="4320"/>
          <a:stretch/>
        </p:blipFill>
        <p:spPr>
          <a:xfrm>
            <a:off x="429578" y="1618271"/>
            <a:ext cx="4910666" cy="37507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22968" t="30527" r="23968" b="22620"/>
          <a:stretch/>
        </p:blipFill>
        <p:spPr>
          <a:xfrm>
            <a:off x="5627914" y="3493637"/>
            <a:ext cx="6564086" cy="33121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43750" y="252485"/>
            <a:ext cx="1363583" cy="1365786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402322" y="1962101"/>
            <a:ext cx="5102289" cy="1306554"/>
            <a:chOff x="314583" y="88890"/>
            <a:chExt cx="5381441" cy="89856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18636" y="88890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314583" y="103549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/>
                <a:t>Сбор и крепление между собой заполненных останавливающих контейнеров </a:t>
              </a:r>
              <a:endParaRPr lang="ru-RU" sz="20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29579" y="5641977"/>
            <a:ext cx="4548766" cy="925444"/>
            <a:chOff x="0" y="12384"/>
            <a:chExt cx="5377388" cy="89856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 smtClean="0"/>
                <a:t>Защита от наезда на выступающие </a:t>
              </a:r>
              <a:br>
                <a:rPr lang="ru-RU" sz="2000" dirty="0" smtClean="0"/>
              </a:br>
              <a:r>
                <a:rPr lang="ru-RU" sz="2000" dirty="0" smtClean="0"/>
                <a:t>т</a:t>
              </a:r>
              <a:r>
                <a:rPr lang="ru-RU" sz="2000" kern="1200" dirty="0" smtClean="0"/>
                <a:t>орцевые элементы</a:t>
              </a:r>
              <a:endParaRPr lang="ru-RU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664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22563740"/>
              </p:ext>
            </p:extLst>
          </p:nvPr>
        </p:nvGraphicFramePr>
        <p:xfrm>
          <a:off x="1649949" y="329899"/>
          <a:ext cx="8911687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0514" y="245167"/>
            <a:ext cx="1365622" cy="13656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9838" b="8285"/>
          <a:stretch/>
        </p:blipFill>
        <p:spPr>
          <a:xfrm>
            <a:off x="379412" y="1466168"/>
            <a:ext cx="5519861" cy="42174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0937" y="2961313"/>
            <a:ext cx="5811063" cy="3892848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379412" y="5743685"/>
            <a:ext cx="4548766" cy="925444"/>
            <a:chOff x="0" y="12384"/>
            <a:chExt cx="5377388" cy="89856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 smtClean="0"/>
                <a:t>Индикация при кратковременных</a:t>
              </a:r>
              <a:br>
                <a:rPr lang="ru-RU" sz="2000" dirty="0" smtClean="0"/>
              </a:br>
              <a:r>
                <a:rPr lang="ru-RU" sz="2000" dirty="0" smtClean="0"/>
                <a:t>дорожных работах</a:t>
              </a:r>
              <a:endParaRPr lang="ru-RU" sz="20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497370" y="1757611"/>
            <a:ext cx="4548766" cy="1203702"/>
            <a:chOff x="0" y="12384"/>
            <a:chExt cx="5377388" cy="89856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12384"/>
              <a:ext cx="5377388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3864" y="56248"/>
              <a:ext cx="5289660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dirty="0" smtClean="0"/>
                <a:t>Световые дорожные конусы и информационное табло, используемые при долгосрочных ремонтных работах</a:t>
              </a:r>
              <a:endParaRPr lang="ru-RU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19991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171450"/>
            <a:ext cx="3807011" cy="380701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66820167"/>
              </p:ext>
            </p:extLst>
          </p:nvPr>
        </p:nvGraphicFramePr>
        <p:xfrm>
          <a:off x="2246313" y="3640881"/>
          <a:ext cx="8915399" cy="2262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2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76" y="1505828"/>
            <a:ext cx="12006723" cy="5003127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59251044"/>
              </p:ext>
            </p:extLst>
          </p:nvPr>
        </p:nvGraphicFramePr>
        <p:xfrm>
          <a:off x="2042319" y="329899"/>
          <a:ext cx="7976751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1869814"/>
              </p:ext>
            </p:extLst>
          </p:nvPr>
        </p:nvGraphicFramePr>
        <p:xfrm>
          <a:off x="648058" y="1884516"/>
          <a:ext cx="9371012" cy="447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53586" y="2117217"/>
            <a:ext cx="534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3232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1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04384" y="3306765"/>
            <a:ext cx="534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3232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2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87451" y="4492350"/>
            <a:ext cx="534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3232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3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2052" y="5718883"/>
            <a:ext cx="534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713232"/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0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91121424"/>
              </p:ext>
            </p:extLst>
          </p:nvPr>
        </p:nvGraphicFramePr>
        <p:xfrm>
          <a:off x="1817708" y="329899"/>
          <a:ext cx="7867066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931" t="3199" r="1172" b="9522"/>
          <a:stretch/>
        </p:blipFill>
        <p:spPr>
          <a:xfrm>
            <a:off x="1311579" y="2808299"/>
            <a:ext cx="4503486" cy="338327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3979" y="1724297"/>
            <a:ext cx="5115209" cy="3392690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18396805"/>
              </p:ext>
            </p:extLst>
          </p:nvPr>
        </p:nvGraphicFramePr>
        <p:xfrm>
          <a:off x="5362755" y="6191578"/>
          <a:ext cx="6770999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564372666"/>
              </p:ext>
            </p:extLst>
          </p:nvPr>
        </p:nvGraphicFramePr>
        <p:xfrm>
          <a:off x="5456904" y="5125750"/>
          <a:ext cx="4447871" cy="1065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4277926685"/>
              </p:ext>
            </p:extLst>
          </p:nvPr>
        </p:nvGraphicFramePr>
        <p:xfrm>
          <a:off x="1418083" y="1610789"/>
          <a:ext cx="5307863" cy="1188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3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59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87156916"/>
              </p:ext>
            </p:extLst>
          </p:nvPr>
        </p:nvGraphicFramePr>
        <p:xfrm>
          <a:off x="1783515" y="297005"/>
          <a:ext cx="8058576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5833819"/>
              </p:ext>
            </p:extLst>
          </p:nvPr>
        </p:nvGraphicFramePr>
        <p:xfrm>
          <a:off x="1202206" y="1707200"/>
          <a:ext cx="9395764" cy="918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0697" y="2788223"/>
            <a:ext cx="3982445" cy="38073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23893" y="2724425"/>
            <a:ext cx="4529441" cy="4051753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1622977"/>
              </p:ext>
            </p:extLst>
          </p:nvPr>
        </p:nvGraphicFramePr>
        <p:xfrm>
          <a:off x="2553586" y="2754791"/>
          <a:ext cx="3898014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5249167" y="6416404"/>
            <a:ext cx="3640833" cy="359774"/>
            <a:chOff x="0" y="0"/>
            <a:chExt cx="4592924" cy="35977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4592924" cy="3597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17563" y="17563"/>
              <a:ext cx="4557798" cy="3246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500" kern="1200" dirty="0" smtClean="0"/>
                <a:t>Переносные измерители скорости</a:t>
              </a:r>
              <a:endParaRPr lang="ru-RU" sz="15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1183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29" y="2212376"/>
            <a:ext cx="4712148" cy="28272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1" y="3116438"/>
            <a:ext cx="4738848" cy="3554135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19516763"/>
              </p:ext>
            </p:extLst>
          </p:nvPr>
        </p:nvGraphicFramePr>
        <p:xfrm>
          <a:off x="1737519" y="329899"/>
          <a:ext cx="838970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5450012"/>
              </p:ext>
            </p:extLst>
          </p:nvPr>
        </p:nvGraphicFramePr>
        <p:xfrm>
          <a:off x="804333" y="1449694"/>
          <a:ext cx="10947400" cy="5408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25604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37608729"/>
              </p:ext>
            </p:extLst>
          </p:nvPr>
        </p:nvGraphicFramePr>
        <p:xfrm>
          <a:off x="1691712" y="252450"/>
          <a:ext cx="8558277" cy="1341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7">
            <a:lum contrast="-2000"/>
          </a:blip>
          <a:srcRect l="10882" r="12141"/>
          <a:stretch/>
        </p:blipFill>
        <p:spPr>
          <a:xfrm>
            <a:off x="152400" y="1948679"/>
            <a:ext cx="6862916" cy="342163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/>
          <a:srcRect l="325" r="14485"/>
          <a:stretch/>
        </p:blipFill>
        <p:spPr>
          <a:xfrm>
            <a:off x="6856184" y="3352801"/>
            <a:ext cx="5335816" cy="3439435"/>
          </a:xfrm>
          <a:prstGeom prst="rect">
            <a:avLst/>
          </a:prstGeom>
        </p:spPr>
      </p:pic>
      <p:sp>
        <p:nvSpPr>
          <p:cNvPr id="6" name="Блок-схема: знак завершения 5"/>
          <p:cNvSpPr/>
          <p:nvPr/>
        </p:nvSpPr>
        <p:spPr>
          <a:xfrm>
            <a:off x="531812" y="2330624"/>
            <a:ext cx="1756086" cy="502654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Финляндия</a:t>
            </a:r>
            <a:endParaRPr lang="ru-RU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7677757" y="6205897"/>
            <a:ext cx="1756086" cy="502654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Р-256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51745" y="287533"/>
            <a:ext cx="1365622" cy="1365622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266938393"/>
              </p:ext>
            </p:extLst>
          </p:nvPr>
        </p:nvGraphicFramePr>
        <p:xfrm>
          <a:off x="227315" y="5591907"/>
          <a:ext cx="6553955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2" name="Стрелка вверх 11"/>
          <p:cNvSpPr/>
          <p:nvPr/>
        </p:nvSpPr>
        <p:spPr>
          <a:xfrm>
            <a:off x="2379133" y="5370312"/>
            <a:ext cx="2003050" cy="35501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7758533" y="1834098"/>
            <a:ext cx="4158834" cy="999180"/>
            <a:chOff x="0" y="100574"/>
            <a:chExt cx="6553954" cy="99918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100574"/>
              <a:ext cx="6553954" cy="9991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8776" y="149350"/>
              <a:ext cx="6456402" cy="9016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На протяженных прямых участках </a:t>
              </a:r>
              <a:br>
                <a:rPr lang="ru-RU" sz="1400" b="1" kern="1200" dirty="0" smtClean="0"/>
              </a:br>
              <a:r>
                <a:rPr lang="ru-RU" sz="1400" b="1" kern="1200" dirty="0" smtClean="0"/>
                <a:t>водитель теряет контроль над скоростью.</a:t>
              </a:r>
              <a:br>
                <a:rPr lang="ru-RU" sz="1400" b="1" kern="1200" dirty="0" smtClean="0"/>
              </a:br>
              <a:r>
                <a:rPr lang="ru-RU" sz="1400" b="1" kern="1200" dirty="0" smtClean="0"/>
                <a:t>Затруднен обгон, особенно при наличии</a:t>
              </a:r>
              <a:br>
                <a:rPr lang="ru-RU" sz="1400" b="1" kern="1200" dirty="0" smtClean="0"/>
              </a:br>
              <a:r>
                <a:rPr lang="ru-RU" sz="1400" b="1" kern="1200" dirty="0" smtClean="0"/>
                <a:t>крупногабаритных автомобилей.</a:t>
              </a:r>
              <a:endParaRPr lang="ru-RU" sz="1400" kern="1200" dirty="0"/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8758864" y="2833278"/>
            <a:ext cx="2158171" cy="47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9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00004278"/>
              </p:ext>
            </p:extLst>
          </p:nvPr>
        </p:nvGraphicFramePr>
        <p:xfrm>
          <a:off x="1762920" y="228786"/>
          <a:ext cx="6895203" cy="1053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3260042"/>
              </p:ext>
            </p:extLst>
          </p:nvPr>
        </p:nvGraphicFramePr>
        <p:xfrm>
          <a:off x="-687388" y="1341426"/>
          <a:ext cx="8061855" cy="227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879" y="3809775"/>
            <a:ext cx="5821247" cy="2887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66592" y="1922669"/>
            <a:ext cx="5753100" cy="2758095"/>
          </a:xfrm>
          <a:prstGeom prst="rect">
            <a:avLst/>
          </a:prstGeom>
        </p:spPr>
      </p:pic>
      <p:sp>
        <p:nvSpPr>
          <p:cNvPr id="7" name="Блок-схема: знак завершения 6"/>
          <p:cNvSpPr/>
          <p:nvPr/>
        </p:nvSpPr>
        <p:spPr>
          <a:xfrm>
            <a:off x="387879" y="5475520"/>
            <a:ext cx="3197407" cy="88457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Круговое движение в населенном пункте. Германия</a:t>
            </a:r>
            <a:endParaRPr lang="ru-RU" dirty="0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8168694" y="4083089"/>
            <a:ext cx="2792362" cy="59767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Развязка неполного типа. Финляндия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74345" y="72850"/>
            <a:ext cx="1363583" cy="136578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63639733"/>
              </p:ext>
            </p:extLst>
          </p:nvPr>
        </p:nvGraphicFramePr>
        <p:xfrm>
          <a:off x="6749311" y="5262007"/>
          <a:ext cx="5370381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97965" y="4875469"/>
            <a:ext cx="2158171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3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24" y="1816171"/>
            <a:ext cx="12053476" cy="5041829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45915167"/>
              </p:ext>
            </p:extLst>
          </p:nvPr>
        </p:nvGraphicFramePr>
        <p:xfrm>
          <a:off x="2592925" y="624110"/>
          <a:ext cx="6767385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389686"/>
              </p:ext>
            </p:extLst>
          </p:nvPr>
        </p:nvGraphicFramePr>
        <p:xfrm>
          <a:off x="1012722" y="2192594"/>
          <a:ext cx="10353778" cy="4322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08750" y="649892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8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69613805"/>
              </p:ext>
            </p:extLst>
          </p:nvPr>
        </p:nvGraphicFramePr>
        <p:xfrm>
          <a:off x="1739485" y="329899"/>
          <a:ext cx="6767385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004" y="2951675"/>
            <a:ext cx="6683861" cy="3669890"/>
          </a:xfrm>
          <a:prstGeom prst="rect">
            <a:avLst/>
          </a:prstGeom>
        </p:spPr>
      </p:pic>
      <p:pic>
        <p:nvPicPr>
          <p:cNvPr id="9" name="Объект 4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7428526" y="2078490"/>
            <a:ext cx="4763474" cy="36698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5470" y="245003"/>
            <a:ext cx="1363583" cy="13657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878" y="2158484"/>
            <a:ext cx="6828112" cy="670618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221917943"/>
              </p:ext>
            </p:extLst>
          </p:nvPr>
        </p:nvGraphicFramePr>
        <p:xfrm>
          <a:off x="7545392" y="5698235"/>
          <a:ext cx="4366901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7545392" y="1662029"/>
            <a:ext cx="4366901" cy="397077"/>
            <a:chOff x="0" y="12384"/>
            <a:chExt cx="4366901" cy="898560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12384"/>
              <a:ext cx="4366901" cy="8985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3864" y="56248"/>
              <a:ext cx="4279173" cy="810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Нормы проектирования АД в Германии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9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3120</TotalTime>
  <Words>497</Words>
  <Application>Microsoft Office PowerPoint</Application>
  <PresentationFormat>Широкоэкранный</PresentationFormat>
  <Paragraphs>108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безопасности движения на автомобильных дорогах (опыт и перспективы)</dc:title>
  <dc:creator>Сергей Павлов</dc:creator>
  <cp:lastModifiedBy>Sergei</cp:lastModifiedBy>
  <cp:revision>69</cp:revision>
  <cp:lastPrinted>2017-03-14T06:45:23Z</cp:lastPrinted>
  <dcterms:created xsi:type="dcterms:W3CDTF">2017-02-10T05:37:29Z</dcterms:created>
  <dcterms:modified xsi:type="dcterms:W3CDTF">2017-03-14T06:56:10Z</dcterms:modified>
</cp:coreProperties>
</file>